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7" r:id="rId2"/>
    <p:sldId id="299" r:id="rId3"/>
    <p:sldId id="298" r:id="rId4"/>
    <p:sldId id="258" r:id="rId5"/>
    <p:sldId id="300" r:id="rId6"/>
    <p:sldId id="281" r:id="rId7"/>
    <p:sldId id="289" r:id="rId8"/>
    <p:sldId id="283" r:id="rId9"/>
    <p:sldId id="290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97"/>
            <p14:sldId id="299"/>
            <p14:sldId id="298"/>
          </p14:sldIdLst>
        </p14:section>
        <p14:section name="Tiết 1" id="{29C178FB-5098-4551-BE1B-302196ADB65A}">
          <p14:sldIdLst>
            <p14:sldId id="258"/>
            <p14:sldId id="300"/>
            <p14:sldId id="281"/>
            <p14:sldId id="289"/>
            <p14:sldId id="2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885" autoAdjust="0"/>
  </p:normalViewPr>
  <p:slideViewPr>
    <p:cSldViewPr snapToGrid="0">
      <p:cViewPr varScale="1">
        <p:scale>
          <a:sx n="100" d="100"/>
          <a:sy n="100" d="100"/>
        </p:scale>
        <p:origin x="389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21/04/2025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3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12FC-0064-41AD-AC7A-941CE584871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5FFB-5F72-4BBA-BCE3-2FBF73120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4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DE3975-12C3-4FFE-9DFA-9381A8DD94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505197"/>
            <a:ext cx="7886700" cy="3127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D7F7E-7231-406E-83C2-A92873BF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E61F-0130-459A-9312-00062D179A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923" y="669870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16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3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6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9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2376308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2025/4/21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E535AE-2CA4-451C-B3F3-F6B3FC2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433" y1="71264" x2="12433" y2="71264"/>
                        <a14:foregroundMark x1="10302" y1="49138" x2="10302" y2="49138"/>
                        <a14:foregroundMark x1="12433" y1="52299" x2="12433" y2="52299"/>
                        <a14:foregroundMark x1="13321" y1="62931" x2="13321" y2="62931"/>
                        <a14:foregroundMark x1="13321" y1="64943" x2="13321" y2="64943"/>
                        <a14:foregroundMark x1="42451" y1="53736" x2="42451" y2="53736"/>
                        <a14:foregroundMark x1="55417" y1="56897" x2="55417" y2="56897"/>
                        <a14:foregroundMark x1="69805" y1="58621" x2="69805" y2="58621"/>
                        <a14:foregroundMark x1="85790" y1="54885" x2="85790" y2="54885"/>
                        <a14:foregroundMark x1="84902" y1="70690" x2="84902" y2="70690"/>
                        <a14:foregroundMark x1="24689" y1="61207" x2="24689" y2="61207"/>
                        <a14:foregroundMark x1="22913" y1="71552" x2="22913" y2="71552"/>
                        <a14:foregroundMark x1="30195" y1="69828" x2="30195" y2="69828"/>
                        <a14:foregroundMark x1="30195" y1="69828" x2="30195" y2="69828"/>
                        <a14:foregroundMark x1="32682" y1="77011" x2="32682" y2="77011"/>
                        <a14:foregroundMark x1="22558" y1="81322" x2="22558" y2="81322"/>
                        <a14:foregroundMark x1="22558" y1="67816" x2="22558" y2="67816"/>
                        <a14:foregroundMark x1="16519" y1="70690" x2="16519" y2="70690"/>
                        <a14:foregroundMark x1="14742" y1="72701" x2="14742" y2="72701"/>
                        <a14:foregroundMark x1="11545" y1="76437" x2="11545" y2="76437"/>
                        <a14:foregroundMark x1="19005" y1="75000" x2="19005" y2="75000"/>
                        <a14:foregroundMark x1="11012" y1="80172" x2="11012" y2="80172"/>
                        <a14:foregroundMark x1="22558" y1="77874" x2="22558" y2="77874"/>
                        <a14:foregroundMark x1="52753" y1="75862" x2="52753" y2="75862"/>
                        <a14:foregroundMark x1="80107" y1="80747" x2="80107" y2="80747"/>
                        <a14:foregroundMark x1="90764" y1="75862" x2="90764" y2="75862"/>
                        <a14:foregroundMark x1="52575" y1="80747" x2="52575" y2="80747"/>
                        <a14:foregroundMark x1="62345" y1="72126" x2="62345" y2="72126"/>
                        <a14:foregroundMark x1="47247" y1="74425" x2="47247" y2="74425"/>
                        <a14:foregroundMark x1="38366" y1="79885" x2="38366" y2="79885"/>
                        <a14:foregroundMark x1="66430" y1="49425" x2="66430" y2="49425"/>
                        <a14:foregroundMark x1="85435" y1="50000" x2="85435" y2="50000"/>
                        <a14:foregroundMark x1="26643" y1="22126" x2="26643" y2="22126"/>
                        <a14:foregroundMark x1="19183" y1="29310" x2="20249" y2="29310"/>
                        <a14:foregroundMark x1="21137" y1="21552" x2="21137" y2="21552"/>
                        <a14:foregroundMark x1="25222" y1="34770" x2="25222" y2="34770"/>
                        <a14:foregroundMark x1="25577" y1="44253" x2="25577" y2="44253"/>
                        <a14:foregroundMark x1="25577" y1="44828" x2="25577" y2="44828"/>
                        <a14:foregroundMark x1="25577" y1="44828" x2="25577" y2="44828"/>
                        <a14:foregroundMark x1="10302" y1="43678" x2="10302" y2="43678"/>
                        <a14:foregroundMark x1="70870" y1="70690" x2="70870" y2="70690"/>
                        <a14:foregroundMark x1="12966" y1="70690" x2="12966" y2="70690"/>
                        <a14:foregroundMark x1="11723" y1="76437" x2="11723" y2="76437"/>
                        <a14:foregroundMark x1="11012" y1="78736" x2="11012" y2="78736"/>
                        <a14:foregroundMark x1="10657" y1="79885" x2="10657" y2="79885"/>
                        <a14:foregroundMark x1="10657" y1="81034" x2="10657" y2="81034"/>
                        <a14:foregroundMark x1="11190" y1="81322" x2="11190" y2="81322"/>
                        <a14:foregroundMark x1="11190" y1="81322" x2="11190" y2="81322"/>
                        <a14:foregroundMark x1="11190" y1="81322" x2="11190" y2="81322"/>
                        <a14:foregroundMark x1="10657" y1="81322" x2="10657" y2="81322"/>
                        <a14:foregroundMark x1="10124" y1="81897" x2="10124" y2="81897"/>
                        <a14:foregroundMark x1="11723" y1="68966" x2="11723" y2="68966"/>
                        <a14:foregroundMark x1="11190" y1="68391" x2="11190" y2="68391"/>
                        <a14:foregroundMark x1="10302" y1="67241" x2="10302" y2="67241"/>
                        <a14:foregroundMark x1="10302" y1="67241" x2="10302" y2="67241"/>
                        <a14:foregroundMark x1="10302" y1="69828" x2="10302" y2="69828"/>
                        <a14:foregroundMark x1="10302" y1="74138" x2="10302" y2="74138"/>
                        <a14:foregroundMark x1="10302" y1="81322" x2="10302" y2="81322"/>
                        <a14:foregroundMark x1="9591" y1="81322" x2="9591" y2="81322"/>
                        <a14:foregroundMark x1="8171" y1="81897" x2="8171" y2="81897"/>
                        <a14:foregroundMark x1="11723" y1="81897" x2="11723" y2="81897"/>
                        <a14:foregroundMark x1="52753" y1="77299" x2="52753" y2="77299"/>
                        <a14:foregroundMark x1="52753" y1="78161" x2="52753" y2="78161"/>
                        <a14:foregroundMark x1="52753" y1="78161" x2="52753" y2="78161"/>
                        <a14:foregroundMark x1="52753" y1="81322" x2="52753" y2="81322"/>
                        <a14:foregroundMark x1="52753" y1="81322" x2="52753" y2="81322"/>
                        <a14:foregroundMark x1="60568" y1="72989" x2="60568" y2="72989"/>
                        <a14:foregroundMark x1="59147" y1="72989" x2="59147" y2="72989"/>
                        <a14:foregroundMark x1="58970" y1="72989" x2="58970" y2="72989"/>
                        <a14:foregroundMark x1="57726" y1="72989" x2="57726" y2="72989"/>
                        <a14:foregroundMark x1="57549" y1="70690" x2="57549" y2="70690"/>
                        <a14:foregroundMark x1="55062" y1="60345" x2="55062" y2="60345"/>
                        <a14:foregroundMark x1="54352" y1="65230" x2="54352" y2="65230"/>
                        <a14:foregroundMark x1="54352" y1="67241" x2="54352" y2="67241"/>
                        <a14:foregroundMark x1="53286" y1="67529" x2="53286" y2="67529"/>
                        <a14:foregroundMark x1="52398" y1="67529" x2="52398" y2="67529"/>
                        <a14:foregroundMark x1="52220" y1="68966" x2="52220" y2="68966"/>
                        <a14:foregroundMark x1="49023" y1="68391" x2="49023" y2="68391"/>
                        <a14:foregroundMark x1="44760" y1="68103" x2="44760" y2="68103"/>
                        <a14:foregroundMark x1="44227" y1="68103" x2="44227" y2="68103"/>
                        <a14:foregroundMark x1="79041" y1="66092" x2="79041" y2="66092"/>
                        <a14:foregroundMark x1="78508" y1="67241" x2="78508" y2="67241"/>
                        <a14:foregroundMark x1="78330" y1="67529" x2="78330" y2="67529"/>
                        <a14:foregroundMark x1="77620" y1="68103" x2="77620" y2="68103"/>
                        <a14:foregroundMark x1="77620" y1="68103" x2="77620" y2="68103"/>
                        <a14:foregroundMark x1="77620" y1="68103" x2="77620" y2="68103"/>
                        <a14:foregroundMark x1="81350" y1="68391" x2="81350" y2="68391"/>
                        <a14:foregroundMark x1="67140" y1="75862" x2="67140" y2="75862"/>
                        <a14:foregroundMark x1="68028" y1="76437" x2="68028" y2="76437"/>
                        <a14:foregroundMark x1="68028" y1="76437" x2="68028" y2="76437"/>
                        <a14:foregroundMark x1="67673" y1="78736" x2="67673" y2="78736"/>
                        <a14:foregroundMark x1="67673" y1="79598" x2="67673" y2="79598"/>
                        <a14:foregroundMark x1="67673" y1="79598" x2="67673" y2="79598"/>
                        <a14:foregroundMark x1="39076" y1="58908" x2="39076" y2="58908"/>
                        <a14:foregroundMark x1="40142" y1="53448" x2="40142" y2="53448"/>
                        <a14:foregroundMark x1="40142" y1="53448" x2="40142" y2="53448"/>
                        <a14:foregroundMark x1="39076" y1="45115" x2="39076" y2="45115"/>
                        <a14:foregroundMark x1="41563" y1="44540" x2="41563" y2="44540"/>
                        <a14:foregroundMark x1="42274" y1="45402" x2="42274" y2="45402"/>
                        <a14:foregroundMark x1="42806" y1="50575" x2="42806" y2="50575"/>
                        <a14:foregroundMark x1="38544" y1="56609" x2="38544" y2="56609"/>
                        <a14:foregroundMark x1="42274" y1="66667" x2="422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1594298"/>
            <a:ext cx="9144000" cy="34583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9126" y="1018287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95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95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 </a:t>
            </a:r>
            <a:r>
              <a:rPr lang="en-US" sz="49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文本框 6"/>
          <p:cNvSpPr txBox="1"/>
          <p:nvPr/>
        </p:nvSpPr>
        <p:spPr>
          <a:xfrm>
            <a:off x="594359" y="2135209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837" y="76200"/>
            <a:ext cx="6852304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latinLnBrk="0">
              <a:defRPr/>
            </a:pP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lang="en-US" sz="2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Hoà Nghĩa- 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D</a:t>
            </a:r>
            <a:r>
              <a:rPr lang="vi-VN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0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Kinh 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4"/>
          <p:cNvSpPr txBox="1">
            <a:spLocks noChangeArrowheads="1"/>
          </p:cNvSpPr>
          <p:nvPr/>
        </p:nvSpPr>
        <p:spPr bwMode="auto">
          <a:xfrm>
            <a:off x="2491935" y="4646879"/>
            <a:ext cx="3264024" cy="40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322" tIns="40161" rIns="80322" bIns="4016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11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11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11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11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11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Đỗ Thị Hoàn</a:t>
            </a:r>
            <a:endParaRPr lang="zh-CN" altLang="en-US" sz="211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59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vở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4" b="90727" l="4364" r="95455">
                        <a14:foregroundMark x1="5091" y1="36727" x2="5091" y2="36727"/>
                        <a14:foregroundMark x1="8727" y1="41091" x2="8727" y2="41091"/>
                        <a14:foregroundMark x1="8727" y1="42364" x2="8727" y2="42364"/>
                        <a14:foregroundMark x1="6000" y1="34727" x2="6000" y2="34727"/>
                        <a14:foregroundMark x1="4364" y1="33455" x2="4364" y2="33455"/>
                        <a14:foregroundMark x1="4364" y1="33455" x2="4364" y2="33455"/>
                        <a14:foregroundMark x1="44000" y1="54000" x2="44000" y2="54000"/>
                        <a14:foregroundMark x1="44000" y1="54000" x2="44000" y2="54000"/>
                        <a14:foregroundMark x1="43455" y1="56727" x2="43455" y2="56727"/>
                        <a14:foregroundMark x1="22364" y1="67636" x2="22364" y2="67636"/>
                        <a14:foregroundMark x1="22000" y1="66727" x2="22000" y2="66727"/>
                        <a14:foregroundMark x1="22727" y1="52364" x2="22727" y2="52364"/>
                        <a14:foregroundMark x1="23091" y1="52364" x2="23091" y2="52364"/>
                        <a14:foregroundMark x1="38364" y1="45455" x2="38364" y2="45455"/>
                        <a14:foregroundMark x1="38364" y1="45455" x2="41455" y2="52727"/>
                        <a14:foregroundMark x1="41455" y1="59091" x2="41455" y2="59091"/>
                        <a14:foregroundMark x1="71091" y1="47091" x2="71091" y2="47091"/>
                        <a14:foregroundMark x1="71091" y1="47091" x2="71091" y2="47091"/>
                        <a14:foregroundMark x1="94000" y1="40000" x2="94000" y2="40000"/>
                        <a14:foregroundMark x1="94000" y1="40000" x2="94000" y2="40000"/>
                        <a14:foregroundMark x1="94000" y1="40000" x2="94000" y2="40000"/>
                        <a14:foregroundMark x1="88727" y1="47455" x2="88727" y2="47455"/>
                        <a14:foregroundMark x1="88727" y1="47455" x2="88727" y2="47455"/>
                        <a14:foregroundMark x1="94364" y1="35091" x2="94364" y2="35091"/>
                        <a14:foregroundMark x1="95636" y1="32727" x2="95636" y2="32727"/>
                        <a14:foregroundMark x1="95636" y1="32364" x2="95636" y2="32364"/>
                        <a14:foregroundMark x1="95636" y1="38364" x2="95636" y2="38364"/>
                        <a14:foregroundMark x1="32364" y1="84364" x2="32364" y2="84364"/>
                        <a14:foregroundMark x1="50000" y1="42364" x2="50000" y2="42364"/>
                        <a14:foregroundMark x1="50000" y1="42364" x2="50000" y2="42364"/>
                        <a14:foregroundMark x1="53091" y1="35091" x2="53091" y2="35091"/>
                        <a14:foregroundMark x1="53455" y1="40727" x2="53455" y2="40727"/>
                        <a14:foregroundMark x1="58727" y1="64364" x2="58727" y2="64364"/>
                        <a14:foregroundMark x1="59636" y1="69636" x2="59636" y2="69636"/>
                        <a14:foregroundMark x1="67091" y1="85091" x2="67091" y2="85091"/>
                        <a14:foregroundMark x1="20000" y1="64364" x2="20000" y2="64364"/>
                        <a14:foregroundMark x1="20000" y1="64364" x2="20000" y2="64364"/>
                        <a14:foregroundMark x1="22364" y1="64364" x2="22364" y2="64364"/>
                        <a14:foregroundMark x1="25091" y1="64364" x2="25091" y2="64364"/>
                        <a14:foregroundMark x1="6000" y1="35455" x2="6000" y2="35455"/>
                        <a14:foregroundMark x1="6000" y1="35455" x2="6000" y2="35455"/>
                        <a14:foregroundMark x1="30727" y1="13091" x2="30727" y2="13091"/>
                        <a14:foregroundMark x1="30727" y1="13091" x2="30727" y2="13091"/>
                        <a14:foregroundMark x1="30727" y1="13091" x2="30727" y2="13091"/>
                        <a14:foregroundMark x1="33455" y1="18000" x2="33455" y2="18000"/>
                        <a14:foregroundMark x1="33455" y1="18000" x2="33455" y2="18000"/>
                        <a14:foregroundMark x1="33455" y1="18364" x2="33455" y2="18364"/>
                        <a14:foregroundMark x1="33455" y1="18364" x2="33455" y2="18364"/>
                        <a14:foregroundMark x1="46000" y1="11455" x2="46000" y2="11455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52364" y1="11091" x2="52364" y2="11091"/>
                        <a14:foregroundMark x1="60000" y1="11455" x2="60000" y2="11455"/>
                        <a14:foregroundMark x1="51455" y1="10727" x2="51455" y2="10727"/>
                        <a14:foregroundMark x1="46364" y1="9091" x2="46364" y2="9091"/>
                        <a14:foregroundMark x1="68727" y1="61091" x2="68727" y2="61091"/>
                        <a14:foregroundMark x1="68727" y1="61091" x2="68727" y2="61091"/>
                        <a14:foregroundMark x1="28727" y1="89636" x2="28727" y2="89636"/>
                        <a14:foregroundMark x1="28727" y1="90727" x2="28727" y2="90727"/>
                        <a14:foregroundMark x1="28727" y1="90727" x2="28727" y2="9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25">
            <a:off x="5693071" y="1930606"/>
            <a:ext cx="2483427" cy="24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thước k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0000" l="10000" r="90000">
                        <a14:foregroundMark x1="44333" y1="57500" x2="44333" y2="57500"/>
                        <a14:foregroundMark x1="78333" y1="9000" x2="78333" y2="9000"/>
                        <a14:foregroundMark x1="76333" y1="7167" x2="76333" y2="7167"/>
                        <a14:foregroundMark x1="76333" y1="8333" x2="76333" y2="8333"/>
                        <a14:foregroundMark x1="77667" y1="9833" x2="77667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270">
            <a:off x="3085421" y="1285201"/>
            <a:ext cx="2558546" cy="255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ết quả hình ảnh cho bút màu tím đô rê 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8438" l="6250" r="92500">
                        <a14:foregroundMark x1="86406" y1="15781" x2="86406" y2="15781"/>
                        <a14:foregroundMark x1="89375" y1="7969" x2="89375" y2="7969"/>
                        <a14:foregroundMark x1="89375" y1="7969" x2="89375" y2="7969"/>
                        <a14:foregroundMark x1="88125" y1="11563" x2="88125" y2="11563"/>
                        <a14:foregroundMark x1="88125" y1="11563" x2="88125" y2="11563"/>
                        <a14:foregroundMark x1="88125" y1="11563" x2="88125" y2="11563"/>
                        <a14:foregroundMark x1="85781" y1="11563" x2="85781" y2="11563"/>
                        <a14:foregroundMark x1="88125" y1="8594" x2="88125" y2="8594"/>
                        <a14:foregroundMark x1="92500" y1="8594" x2="92500" y2="8594"/>
                        <a14:foregroundMark x1="76719" y1="17656" x2="76719" y2="17656"/>
                        <a14:foregroundMark x1="71719" y1="24375" x2="71719" y2="24375"/>
                        <a14:foregroundMark x1="68750" y1="26094" x2="68750" y2="26094"/>
                        <a14:foregroundMark x1="67500" y1="26719" x2="67500" y2="26719"/>
                        <a14:foregroundMark x1="67500" y1="26719" x2="67500" y2="26719"/>
                        <a14:foregroundMark x1="29844" y1="68594" x2="29844" y2="68594"/>
                        <a14:foregroundMark x1="29844" y1="68594" x2="29844" y2="68594"/>
                        <a14:foregroundMark x1="29844" y1="68594" x2="29844" y2="68594"/>
                        <a14:foregroundMark x1="39531" y1="65625" x2="39531" y2="65625"/>
                        <a14:foregroundMark x1="38438" y1="57656" x2="38438" y2="57656"/>
                        <a14:foregroundMark x1="15937" y1="81406" x2="15937" y2="81406"/>
                        <a14:foregroundMark x1="15937" y1="81406" x2="15937" y2="81406"/>
                        <a14:foregroundMark x1="15937" y1="83906" x2="15937" y2="83906"/>
                        <a14:foregroundMark x1="15937" y1="83906" x2="15937" y2="83906"/>
                        <a14:foregroundMark x1="15937" y1="83906" x2="15937" y2="83906"/>
                        <a14:foregroundMark x1="7344" y1="86875" x2="7344" y2="86875"/>
                        <a14:foregroundMark x1="11094" y1="86875" x2="11094" y2="86875"/>
                        <a14:foregroundMark x1="15937" y1="86875" x2="15937" y2="86875"/>
                        <a14:foregroundMark x1="16563" y1="86250" x2="35156" y2="70156"/>
                        <a14:foregroundMark x1="35156" y1="70156" x2="13438" y2="83438"/>
                        <a14:foregroundMark x1="13438" y1="83438" x2="32969" y2="70625"/>
                        <a14:foregroundMark x1="32969" y1="70625" x2="16875" y2="86094"/>
                        <a14:foregroundMark x1="16875" y1="86094" x2="67344" y2="24531"/>
                        <a14:foregroundMark x1="67344" y1="24531" x2="35156" y2="66250"/>
                        <a14:foregroundMark x1="35156" y1="66250" x2="89531" y2="9688"/>
                        <a14:foregroundMark x1="89531" y1="9688" x2="35625" y2="60938"/>
                        <a14:foregroundMark x1="35625" y1="60938" x2="50469" y2="43906"/>
                        <a14:foregroundMark x1="50469" y1="43906" x2="38125" y2="65625"/>
                        <a14:foregroundMark x1="38125" y1="65625" x2="77813" y2="15156"/>
                        <a14:foregroundMark x1="77813" y1="15156" x2="52812" y2="54063"/>
                        <a14:foregroundMark x1="52812" y1="54063" x2="18281" y2="91094"/>
                        <a14:foregroundMark x1="18281" y1="91094" x2="32969" y2="68750"/>
                        <a14:foregroundMark x1="32969" y1="68750" x2="15937" y2="96563"/>
                        <a14:foregroundMark x1="15937" y1="96563" x2="19531" y2="67656"/>
                        <a14:foregroundMark x1="19531" y1="67656" x2="10625" y2="89844"/>
                        <a14:foregroundMark x1="10625" y1="89844" x2="42500" y2="60156"/>
                        <a14:foregroundMark x1="42500" y1="60156" x2="26875" y2="82813"/>
                        <a14:foregroundMark x1="26875" y1="82813" x2="40625" y2="65469"/>
                        <a14:foregroundMark x1="40625" y1="65469" x2="19375" y2="85156"/>
                        <a14:foregroundMark x1="19375" y1="85156" x2="31406" y2="62969"/>
                        <a14:foregroundMark x1="31406" y1="62969" x2="21094" y2="86250"/>
                        <a14:foregroundMark x1="21094" y1="86250" x2="14688" y2="82656"/>
                        <a14:foregroundMark x1="11094" y1="97188" x2="11094" y2="97188"/>
                        <a14:foregroundMark x1="11094" y1="97188" x2="11094" y2="97188"/>
                        <a14:foregroundMark x1="8594" y1="98438" x2="8594" y2="98438"/>
                        <a14:foregroundMark x1="7344" y1="97813" x2="7344" y2="97813"/>
                        <a14:foregroundMark x1="6250" y1="94844" x2="6250" y2="94844"/>
                        <a14:foregroundMark x1="6250" y1="94844" x2="6250" y2="94844"/>
                        <a14:foregroundMark x1="8594" y1="94219" x2="8594" y2="94844"/>
                        <a14:foregroundMark x1="87656" y1="5469" x2="76719" y2="25000"/>
                        <a14:foregroundMark x1="76719" y1="25000" x2="54688" y2="36250"/>
                        <a14:foregroundMark x1="54688" y1="36250" x2="41406" y2="54531"/>
                        <a14:foregroundMark x1="41406" y1="54531" x2="53750" y2="35469"/>
                        <a14:foregroundMark x1="53750" y1="35469" x2="42813" y2="56250"/>
                        <a14:foregroundMark x1="42813" y1="56250" x2="54844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621">
            <a:off x="3424756" y="2374433"/>
            <a:ext cx="1636481" cy="16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/>
          <p:cNvSpPr/>
          <p:nvPr/>
        </p:nvSpPr>
        <p:spPr>
          <a:xfrm>
            <a:off x="399511" y="557233"/>
            <a:ext cx="4058189" cy="1458604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ết quả hình ảnh cho bút thước k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7" b="89842" l="5636" r="93064">
                        <a14:foregroundMark x1="34393" y1="65463" x2="34393" y2="65463"/>
                        <a14:foregroundMark x1="11561" y1="82393" x2="11561" y2="82393"/>
                        <a14:foregroundMark x1="11561" y1="82393" x2="11561" y2="82393"/>
                        <a14:foregroundMark x1="5780" y1="89842" x2="5780" y2="89842"/>
                        <a14:foregroundMark x1="5780" y1="89842" x2="5780" y2="8984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1618" y1="11738" x2="91618" y2="11738"/>
                        <a14:foregroundMark x1="78613" y1="26862" x2="78613" y2="26862"/>
                        <a14:foregroundMark x1="88439" y1="14673" x2="88439" y2="1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128">
            <a:off x="3096182" y="3004637"/>
            <a:ext cx="25370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giáo khoa - Toán 1 - tập hai (thuộc bộ sách Kết nối Tri thứ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6" y="2313118"/>
            <a:ext cx="1817977" cy="18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6"/>
          <p:cNvSpPr txBox="1"/>
          <p:nvPr/>
        </p:nvSpPr>
        <p:spPr>
          <a:xfrm>
            <a:off x="594359" y="830850"/>
            <a:ext cx="7955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53591" y="1527157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86" y="305044"/>
            <a:ext cx="3478692" cy="2896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7" y="1"/>
            <a:ext cx="5433032" cy="46376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" y="4212862"/>
            <a:ext cx="9107330" cy="930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53305" y="2344808"/>
            <a:ext cx="4240368" cy="1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50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22786" y="1545772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1347587" y="1583710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71033" y="1652788"/>
            <a:ext cx="493286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7, 8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57617E-B0D7-4C21-899A-606E2F58478B}"/>
              </a:ext>
            </a:extLst>
          </p:cNvPr>
          <p:cNvSpPr txBox="1"/>
          <p:nvPr/>
        </p:nvSpPr>
        <p:spPr>
          <a:xfrm>
            <a:off x="655284" y="2538809"/>
            <a:ext cx="432541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66914" y="-11906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15339" y="1189264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id="{FB75094A-EB88-4D9E-826D-7F96675417E4}"/>
              </a:ext>
            </a:extLst>
          </p:cNvPr>
          <p:cNvSpPr/>
          <p:nvPr/>
        </p:nvSpPr>
        <p:spPr>
          <a:xfrm>
            <a:off x="3075709" y="2576946"/>
            <a:ext cx="356259" cy="304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526</TotalTime>
  <Words>109</Words>
  <Application>Microsoft Office PowerPoint</Application>
  <PresentationFormat>On-screen Show (16:9)</PresentationFormat>
  <Paragraphs>30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微软雅黑</vt:lpstr>
      <vt:lpstr>宋体</vt:lpstr>
      <vt:lpstr>Arial</vt:lpstr>
      <vt:lpstr>AvantGarde Md BT</vt:lpstr>
      <vt:lpstr>Calibri</vt:lpstr>
      <vt:lpstr>Tahoma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MAIHUNG</cp:lastModifiedBy>
  <cp:revision>69</cp:revision>
  <dcterms:created xsi:type="dcterms:W3CDTF">2017-01-10T13:46:13Z</dcterms:created>
  <dcterms:modified xsi:type="dcterms:W3CDTF">2025-04-20T21:19:07Z</dcterms:modified>
</cp:coreProperties>
</file>