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97" r:id="rId2"/>
    <p:sldId id="279" r:id="rId3"/>
    <p:sldId id="302" r:id="rId4"/>
    <p:sldId id="285" r:id="rId5"/>
    <p:sldId id="286" r:id="rId6"/>
    <p:sldId id="287" r:id="rId7"/>
    <p:sldId id="288" r:id="rId8"/>
    <p:sldId id="292" r:id="rId9"/>
  </p:sldIdLst>
  <p:sldSz cx="9144000" cy="5143500" type="screen16x9"/>
  <p:notesSz cx="6858000" cy="9144000"/>
  <p:custDataLst>
    <p:tags r:id="rId1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7"/>
          </p14:sldIdLst>
        </p14:section>
        <p14:section name="Tiết 2" id="{9F60823D-ED45-406B-A127-289E07A3A261}">
          <p14:sldIdLst>
            <p14:sldId id="279"/>
            <p14:sldId id="302"/>
            <p14:sldId id="285"/>
            <p14:sldId id="286"/>
            <p14:sldId id="287"/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00" d="100"/>
          <a:sy n="100" d="100"/>
        </p:scale>
        <p:origin x="389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21/04/2025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0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35AE-2CA4-451C-B3F3-F6B3FC2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33" y1="71264" x2="12433" y2="71264"/>
                        <a14:foregroundMark x1="10302" y1="49138" x2="10302" y2="49138"/>
                        <a14:foregroundMark x1="12433" y1="52299" x2="12433" y2="52299"/>
                        <a14:foregroundMark x1="13321" y1="62931" x2="13321" y2="62931"/>
                        <a14:foregroundMark x1="13321" y1="64943" x2="13321" y2="64943"/>
                        <a14:foregroundMark x1="42451" y1="53736" x2="42451" y2="53736"/>
                        <a14:foregroundMark x1="55417" y1="56897" x2="55417" y2="56897"/>
                        <a14:foregroundMark x1="69805" y1="58621" x2="69805" y2="58621"/>
                        <a14:foregroundMark x1="85790" y1="54885" x2="85790" y2="54885"/>
                        <a14:foregroundMark x1="84902" y1="70690" x2="84902" y2="70690"/>
                        <a14:foregroundMark x1="24689" y1="61207" x2="24689" y2="61207"/>
                        <a14:foregroundMark x1="22913" y1="71552" x2="22913" y2="71552"/>
                        <a14:foregroundMark x1="30195" y1="69828" x2="30195" y2="69828"/>
                        <a14:foregroundMark x1="30195" y1="69828" x2="30195" y2="69828"/>
                        <a14:foregroundMark x1="32682" y1="77011" x2="32682" y2="77011"/>
                        <a14:foregroundMark x1="22558" y1="81322" x2="22558" y2="81322"/>
                        <a14:foregroundMark x1="22558" y1="67816" x2="22558" y2="67816"/>
                        <a14:foregroundMark x1="16519" y1="70690" x2="16519" y2="70690"/>
                        <a14:foregroundMark x1="14742" y1="72701" x2="14742" y2="72701"/>
                        <a14:foregroundMark x1="11545" y1="76437" x2="11545" y2="76437"/>
                        <a14:foregroundMark x1="19005" y1="75000" x2="19005" y2="75000"/>
                        <a14:foregroundMark x1="11012" y1="80172" x2="11012" y2="80172"/>
                        <a14:foregroundMark x1="22558" y1="77874" x2="22558" y2="77874"/>
                        <a14:foregroundMark x1="52753" y1="75862" x2="52753" y2="75862"/>
                        <a14:foregroundMark x1="80107" y1="80747" x2="80107" y2="80747"/>
                        <a14:foregroundMark x1="90764" y1="75862" x2="90764" y2="75862"/>
                        <a14:foregroundMark x1="52575" y1="80747" x2="52575" y2="80747"/>
                        <a14:foregroundMark x1="62345" y1="72126" x2="62345" y2="72126"/>
                        <a14:foregroundMark x1="47247" y1="74425" x2="47247" y2="74425"/>
                        <a14:foregroundMark x1="38366" y1="79885" x2="38366" y2="79885"/>
                        <a14:foregroundMark x1="66430" y1="49425" x2="66430" y2="49425"/>
                        <a14:foregroundMark x1="85435" y1="50000" x2="85435" y2="50000"/>
                        <a14:foregroundMark x1="26643" y1="22126" x2="26643" y2="22126"/>
                        <a14:foregroundMark x1="19183" y1="29310" x2="20249" y2="29310"/>
                        <a14:foregroundMark x1="21137" y1="21552" x2="21137" y2="21552"/>
                        <a14:foregroundMark x1="25222" y1="34770" x2="25222" y2="34770"/>
                        <a14:foregroundMark x1="25577" y1="44253" x2="25577" y2="44253"/>
                        <a14:foregroundMark x1="25577" y1="44828" x2="25577" y2="44828"/>
                        <a14:foregroundMark x1="25577" y1="44828" x2="25577" y2="44828"/>
                        <a14:foregroundMark x1="10302" y1="43678" x2="10302" y2="43678"/>
                        <a14:foregroundMark x1="70870" y1="70690" x2="70870" y2="70690"/>
                        <a14:foregroundMark x1="12966" y1="70690" x2="12966" y2="70690"/>
                        <a14:foregroundMark x1="11723" y1="76437" x2="11723" y2="76437"/>
                        <a14:foregroundMark x1="11012" y1="78736" x2="11012" y2="78736"/>
                        <a14:foregroundMark x1="10657" y1="79885" x2="10657" y2="79885"/>
                        <a14:foregroundMark x1="10657" y1="81034" x2="10657" y2="81034"/>
                        <a14:foregroundMark x1="11190" y1="81322" x2="11190" y2="81322"/>
                        <a14:foregroundMark x1="11190" y1="81322" x2="11190" y2="81322"/>
                        <a14:foregroundMark x1="11190" y1="81322" x2="11190" y2="81322"/>
                        <a14:foregroundMark x1="10657" y1="81322" x2="10657" y2="81322"/>
                        <a14:foregroundMark x1="10124" y1="81897" x2="10124" y2="81897"/>
                        <a14:foregroundMark x1="11723" y1="68966" x2="11723" y2="68966"/>
                        <a14:foregroundMark x1="11190" y1="68391" x2="11190" y2="68391"/>
                        <a14:foregroundMark x1="10302" y1="67241" x2="10302" y2="67241"/>
                        <a14:foregroundMark x1="10302" y1="67241" x2="10302" y2="67241"/>
                        <a14:foregroundMark x1="10302" y1="69828" x2="10302" y2="69828"/>
                        <a14:foregroundMark x1="10302" y1="74138" x2="10302" y2="74138"/>
                        <a14:foregroundMark x1="10302" y1="81322" x2="10302" y2="81322"/>
                        <a14:foregroundMark x1="9591" y1="81322" x2="9591" y2="81322"/>
                        <a14:foregroundMark x1="8171" y1="81897" x2="8171" y2="81897"/>
                        <a14:foregroundMark x1="11723" y1="81897" x2="11723" y2="81897"/>
                        <a14:foregroundMark x1="52753" y1="77299" x2="52753" y2="77299"/>
                        <a14:foregroundMark x1="52753" y1="78161" x2="52753" y2="78161"/>
                        <a14:foregroundMark x1="52753" y1="78161" x2="52753" y2="78161"/>
                        <a14:foregroundMark x1="52753" y1="81322" x2="52753" y2="81322"/>
                        <a14:foregroundMark x1="52753" y1="81322" x2="52753" y2="81322"/>
                        <a14:foregroundMark x1="60568" y1="72989" x2="60568" y2="72989"/>
                        <a14:foregroundMark x1="59147" y1="72989" x2="59147" y2="72989"/>
                        <a14:foregroundMark x1="58970" y1="72989" x2="58970" y2="72989"/>
                        <a14:foregroundMark x1="57726" y1="72989" x2="57726" y2="72989"/>
                        <a14:foregroundMark x1="57549" y1="70690" x2="57549" y2="70690"/>
                        <a14:foregroundMark x1="55062" y1="60345" x2="55062" y2="60345"/>
                        <a14:foregroundMark x1="54352" y1="65230" x2="54352" y2="65230"/>
                        <a14:foregroundMark x1="54352" y1="67241" x2="54352" y2="67241"/>
                        <a14:foregroundMark x1="53286" y1="67529" x2="53286" y2="67529"/>
                        <a14:foregroundMark x1="52398" y1="67529" x2="52398" y2="67529"/>
                        <a14:foregroundMark x1="52220" y1="68966" x2="52220" y2="68966"/>
                        <a14:foregroundMark x1="49023" y1="68391" x2="49023" y2="68391"/>
                        <a14:foregroundMark x1="44760" y1="68103" x2="44760" y2="68103"/>
                        <a14:foregroundMark x1="44227" y1="68103" x2="44227" y2="68103"/>
                        <a14:foregroundMark x1="79041" y1="66092" x2="79041" y2="66092"/>
                        <a14:foregroundMark x1="78508" y1="67241" x2="78508" y2="67241"/>
                        <a14:foregroundMark x1="78330" y1="67529" x2="78330" y2="67529"/>
                        <a14:foregroundMark x1="77620" y1="68103" x2="77620" y2="68103"/>
                        <a14:foregroundMark x1="77620" y1="68103" x2="77620" y2="68103"/>
                        <a14:foregroundMark x1="77620" y1="68103" x2="77620" y2="68103"/>
                        <a14:foregroundMark x1="81350" y1="68391" x2="81350" y2="68391"/>
                        <a14:foregroundMark x1="67140" y1="75862" x2="67140" y2="75862"/>
                        <a14:foregroundMark x1="68028" y1="76437" x2="68028" y2="76437"/>
                        <a14:foregroundMark x1="68028" y1="76437" x2="68028" y2="76437"/>
                        <a14:foregroundMark x1="67673" y1="78736" x2="67673" y2="78736"/>
                        <a14:foregroundMark x1="67673" y1="79598" x2="67673" y2="79598"/>
                        <a14:foregroundMark x1="67673" y1="79598" x2="67673" y2="79598"/>
                        <a14:foregroundMark x1="39076" y1="58908" x2="39076" y2="58908"/>
                        <a14:foregroundMark x1="40142" y1="53448" x2="40142" y2="53448"/>
                        <a14:foregroundMark x1="40142" y1="53448" x2="40142" y2="53448"/>
                        <a14:foregroundMark x1="39076" y1="45115" x2="39076" y2="45115"/>
                        <a14:foregroundMark x1="41563" y1="44540" x2="41563" y2="44540"/>
                        <a14:foregroundMark x1="42274" y1="45402" x2="42274" y2="45402"/>
                        <a14:foregroundMark x1="42806" y1="50575" x2="42806" y2="50575"/>
                        <a14:foregroundMark x1="38544" y1="56609" x2="38544" y2="56609"/>
                        <a14:foregroundMark x1="42274" y1="66667" x2="422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1594298"/>
            <a:ext cx="9144000" cy="345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9126" y="1018287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95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95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</a:t>
            </a: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594359" y="2135209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837" y="76200"/>
            <a:ext cx="6852304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latinLnBrk="0">
              <a:defRPr/>
            </a:pP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Hoà Nghĩa- 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D</a:t>
            </a:r>
            <a:r>
              <a:rPr lang="vi-VN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Kinh 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491935" y="4646879"/>
            <a:ext cx="3264024" cy="40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22" tIns="40161" rIns="80322" bIns="4016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11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11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11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11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11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Đỗ Thị Hoàn</a:t>
            </a:r>
            <a:endParaRPr lang="zh-CN" altLang="en-US" sz="211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59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22863" y="1610284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6243" y="2894407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8643" y="3135913"/>
            <a:ext cx="361246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079" y="3135913"/>
            <a:ext cx="402809" cy="561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600" y="3135913"/>
            <a:ext cx="402809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</TotalTime>
  <Words>53</Words>
  <Application>Microsoft Office PowerPoint</Application>
  <PresentationFormat>On-screen Show (16:9)</PresentationFormat>
  <Paragraphs>22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宋体</vt:lpstr>
      <vt:lpstr>Arial</vt:lpstr>
      <vt:lpstr>AvantGarde Md BT</vt:lpstr>
      <vt:lpstr>Calibri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MAIHUNG</cp:lastModifiedBy>
  <cp:revision>69</cp:revision>
  <dcterms:created xsi:type="dcterms:W3CDTF">2017-01-10T13:46:13Z</dcterms:created>
  <dcterms:modified xsi:type="dcterms:W3CDTF">2025-04-20T21:18:11Z</dcterms:modified>
</cp:coreProperties>
</file>