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7" r:id="rId2"/>
    <p:sldId id="294" r:id="rId3"/>
    <p:sldId id="303" r:id="rId4"/>
    <p:sldId id="293" r:id="rId5"/>
    <p:sldId id="295" r:id="rId6"/>
    <p:sldId id="296" r:id="rId7"/>
    <p:sldId id="301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7"/>
          </p14:sldIdLst>
        </p14:section>
        <p14:section name="Tiết 2" id="{9F60823D-ED45-406B-A127-289E07A3A261}">
          <p14:sldIdLst>
            <p14:sldId id="294"/>
            <p14:sldId id="303"/>
            <p14:sldId id="293"/>
            <p14:sldId id="295"/>
            <p14:sldId id="296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100" d="100"/>
          <a:sy n="100" d="100"/>
        </p:scale>
        <p:origin x="389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64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  <p:transition spd="med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43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3" y="1369265"/>
            <a:ext cx="3886274" cy="3263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6"/>
            <a:ext cx="3886274" cy="15740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29"/>
            <a:ext cx="3886274" cy="1575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23763089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ransition spd="med">
    <p:blinds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E535AE-2CA4-451C-B3F3-F6B3FC28A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433" y1="71264" x2="12433" y2="71264"/>
                        <a14:foregroundMark x1="10302" y1="49138" x2="10302" y2="49138"/>
                        <a14:foregroundMark x1="12433" y1="52299" x2="12433" y2="52299"/>
                        <a14:foregroundMark x1="13321" y1="62931" x2="13321" y2="62931"/>
                        <a14:foregroundMark x1="13321" y1="64943" x2="13321" y2="64943"/>
                        <a14:foregroundMark x1="42451" y1="53736" x2="42451" y2="53736"/>
                        <a14:foregroundMark x1="55417" y1="56897" x2="55417" y2="56897"/>
                        <a14:foregroundMark x1="69805" y1="58621" x2="69805" y2="58621"/>
                        <a14:foregroundMark x1="85790" y1="54885" x2="85790" y2="54885"/>
                        <a14:foregroundMark x1="84902" y1="70690" x2="84902" y2="70690"/>
                        <a14:foregroundMark x1="24689" y1="61207" x2="24689" y2="61207"/>
                        <a14:foregroundMark x1="22913" y1="71552" x2="22913" y2="71552"/>
                        <a14:foregroundMark x1="30195" y1="69828" x2="30195" y2="69828"/>
                        <a14:foregroundMark x1="30195" y1="69828" x2="30195" y2="69828"/>
                        <a14:foregroundMark x1="32682" y1="77011" x2="32682" y2="77011"/>
                        <a14:foregroundMark x1="22558" y1="81322" x2="22558" y2="81322"/>
                        <a14:foregroundMark x1="22558" y1="67816" x2="22558" y2="67816"/>
                        <a14:foregroundMark x1="16519" y1="70690" x2="16519" y2="70690"/>
                        <a14:foregroundMark x1="14742" y1="72701" x2="14742" y2="72701"/>
                        <a14:foregroundMark x1="11545" y1="76437" x2="11545" y2="76437"/>
                        <a14:foregroundMark x1="19005" y1="75000" x2="19005" y2="75000"/>
                        <a14:foregroundMark x1="11012" y1="80172" x2="11012" y2="80172"/>
                        <a14:foregroundMark x1="22558" y1="77874" x2="22558" y2="77874"/>
                        <a14:foregroundMark x1="52753" y1="75862" x2="52753" y2="75862"/>
                        <a14:foregroundMark x1="80107" y1="80747" x2="80107" y2="80747"/>
                        <a14:foregroundMark x1="90764" y1="75862" x2="90764" y2="75862"/>
                        <a14:foregroundMark x1="52575" y1="80747" x2="52575" y2="80747"/>
                        <a14:foregroundMark x1="62345" y1="72126" x2="62345" y2="72126"/>
                        <a14:foregroundMark x1="47247" y1="74425" x2="47247" y2="74425"/>
                        <a14:foregroundMark x1="38366" y1="79885" x2="38366" y2="79885"/>
                        <a14:foregroundMark x1="66430" y1="49425" x2="66430" y2="49425"/>
                        <a14:foregroundMark x1="85435" y1="50000" x2="85435" y2="50000"/>
                        <a14:foregroundMark x1="26643" y1="22126" x2="26643" y2="22126"/>
                        <a14:foregroundMark x1="19183" y1="29310" x2="20249" y2="29310"/>
                        <a14:foregroundMark x1="21137" y1="21552" x2="21137" y2="21552"/>
                        <a14:foregroundMark x1="25222" y1="34770" x2="25222" y2="34770"/>
                        <a14:foregroundMark x1="25577" y1="44253" x2="25577" y2="44253"/>
                        <a14:foregroundMark x1="25577" y1="44828" x2="25577" y2="44828"/>
                        <a14:foregroundMark x1="25577" y1="44828" x2="25577" y2="44828"/>
                        <a14:foregroundMark x1="10302" y1="43678" x2="10302" y2="43678"/>
                        <a14:foregroundMark x1="70870" y1="70690" x2="70870" y2="70690"/>
                        <a14:foregroundMark x1="12966" y1="70690" x2="12966" y2="70690"/>
                        <a14:foregroundMark x1="11723" y1="76437" x2="11723" y2="76437"/>
                        <a14:foregroundMark x1="11012" y1="78736" x2="11012" y2="78736"/>
                        <a14:foregroundMark x1="10657" y1="79885" x2="10657" y2="79885"/>
                        <a14:foregroundMark x1="10657" y1="81034" x2="10657" y2="81034"/>
                        <a14:foregroundMark x1="11190" y1="81322" x2="11190" y2="81322"/>
                        <a14:foregroundMark x1="11190" y1="81322" x2="11190" y2="81322"/>
                        <a14:foregroundMark x1="11190" y1="81322" x2="11190" y2="81322"/>
                        <a14:foregroundMark x1="10657" y1="81322" x2="10657" y2="81322"/>
                        <a14:foregroundMark x1="10124" y1="81897" x2="10124" y2="81897"/>
                        <a14:foregroundMark x1="11723" y1="68966" x2="11723" y2="68966"/>
                        <a14:foregroundMark x1="11190" y1="68391" x2="11190" y2="68391"/>
                        <a14:foregroundMark x1="10302" y1="67241" x2="10302" y2="67241"/>
                        <a14:foregroundMark x1="10302" y1="67241" x2="10302" y2="67241"/>
                        <a14:foregroundMark x1="10302" y1="69828" x2="10302" y2="69828"/>
                        <a14:foregroundMark x1="10302" y1="74138" x2="10302" y2="74138"/>
                        <a14:foregroundMark x1="10302" y1="81322" x2="10302" y2="81322"/>
                        <a14:foregroundMark x1="9591" y1="81322" x2="9591" y2="81322"/>
                        <a14:foregroundMark x1="8171" y1="81897" x2="8171" y2="81897"/>
                        <a14:foregroundMark x1="11723" y1="81897" x2="11723" y2="81897"/>
                        <a14:foregroundMark x1="52753" y1="77299" x2="52753" y2="77299"/>
                        <a14:foregroundMark x1="52753" y1="78161" x2="52753" y2="78161"/>
                        <a14:foregroundMark x1="52753" y1="78161" x2="52753" y2="78161"/>
                        <a14:foregroundMark x1="52753" y1="81322" x2="52753" y2="81322"/>
                        <a14:foregroundMark x1="52753" y1="81322" x2="52753" y2="81322"/>
                        <a14:foregroundMark x1="60568" y1="72989" x2="60568" y2="72989"/>
                        <a14:foregroundMark x1="59147" y1="72989" x2="59147" y2="72989"/>
                        <a14:foregroundMark x1="58970" y1="72989" x2="58970" y2="72989"/>
                        <a14:foregroundMark x1="57726" y1="72989" x2="57726" y2="72989"/>
                        <a14:foregroundMark x1="57549" y1="70690" x2="57549" y2="70690"/>
                        <a14:foregroundMark x1="55062" y1="60345" x2="55062" y2="60345"/>
                        <a14:foregroundMark x1="54352" y1="65230" x2="54352" y2="65230"/>
                        <a14:foregroundMark x1="54352" y1="67241" x2="54352" y2="67241"/>
                        <a14:foregroundMark x1="53286" y1="67529" x2="53286" y2="67529"/>
                        <a14:foregroundMark x1="52398" y1="67529" x2="52398" y2="67529"/>
                        <a14:foregroundMark x1="52220" y1="68966" x2="52220" y2="68966"/>
                        <a14:foregroundMark x1="49023" y1="68391" x2="49023" y2="68391"/>
                        <a14:foregroundMark x1="44760" y1="68103" x2="44760" y2="68103"/>
                        <a14:foregroundMark x1="44227" y1="68103" x2="44227" y2="68103"/>
                        <a14:foregroundMark x1="79041" y1="66092" x2="79041" y2="66092"/>
                        <a14:foregroundMark x1="78508" y1="67241" x2="78508" y2="67241"/>
                        <a14:foregroundMark x1="78330" y1="67529" x2="78330" y2="67529"/>
                        <a14:foregroundMark x1="77620" y1="68103" x2="77620" y2="68103"/>
                        <a14:foregroundMark x1="77620" y1="68103" x2="77620" y2="68103"/>
                        <a14:foregroundMark x1="77620" y1="68103" x2="77620" y2="68103"/>
                        <a14:foregroundMark x1="81350" y1="68391" x2="81350" y2="68391"/>
                        <a14:foregroundMark x1="67140" y1="75862" x2="67140" y2="75862"/>
                        <a14:foregroundMark x1="68028" y1="76437" x2="68028" y2="76437"/>
                        <a14:foregroundMark x1="68028" y1="76437" x2="68028" y2="76437"/>
                        <a14:foregroundMark x1="67673" y1="78736" x2="67673" y2="78736"/>
                        <a14:foregroundMark x1="67673" y1="79598" x2="67673" y2="79598"/>
                        <a14:foregroundMark x1="67673" y1="79598" x2="67673" y2="79598"/>
                        <a14:foregroundMark x1="39076" y1="58908" x2="39076" y2="58908"/>
                        <a14:foregroundMark x1="40142" y1="53448" x2="40142" y2="53448"/>
                        <a14:foregroundMark x1="40142" y1="53448" x2="40142" y2="53448"/>
                        <a14:foregroundMark x1="39076" y1="45115" x2="39076" y2="45115"/>
                        <a14:foregroundMark x1="41563" y1="44540" x2="41563" y2="44540"/>
                        <a14:foregroundMark x1="42274" y1="45402" x2="42274" y2="45402"/>
                        <a14:foregroundMark x1="42806" y1="50575" x2="42806" y2="50575"/>
                        <a14:foregroundMark x1="38544" y1="56609" x2="38544" y2="56609"/>
                        <a14:foregroundMark x1="42274" y1="66667" x2="42274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" y="1594298"/>
            <a:ext cx="9144000" cy="34583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9126" y="1018287"/>
            <a:ext cx="4572000" cy="8540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9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95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95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</a:t>
            </a:r>
            <a:r>
              <a:rPr lang="en-US" sz="49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594359" y="2135209"/>
            <a:ext cx="7955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38: </a:t>
            </a:r>
          </a:p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</a:t>
            </a:r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vi 10</a:t>
            </a:r>
            <a:endParaRPr lang="zh-CN" altLang="en-US" sz="4000" b="1" dirty="0">
              <a:ln w="952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837" y="76200"/>
            <a:ext cx="6852304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Hoà Nghĩa- 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D</a:t>
            </a:r>
            <a:r>
              <a:rPr lang="vi-VN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Kinh </a:t>
            </a:r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2491935" y="4646879"/>
            <a:ext cx="3264024" cy="40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322" tIns="40161" rIns="80322" bIns="4016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11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11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11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11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11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Đỗ Thị Hoàn</a:t>
            </a:r>
            <a:endParaRPr lang="zh-CN" altLang="en-US" sz="211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595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3390900" y="1263921"/>
            <a:ext cx="2635827" cy="1307829"/>
          </a:xfrm>
          <a:prstGeom prst="ellipse">
            <a:avLst/>
          </a:prstGeom>
          <a:solidFill>
            <a:srgbClr val="10AB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10432" y="1310992"/>
            <a:ext cx="2440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zh-CN" alt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186" y="305044"/>
            <a:ext cx="3478692" cy="28961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7" y="1"/>
            <a:ext cx="5433032" cy="46376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7" y="4212862"/>
            <a:ext cx="9107330" cy="930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553305" y="2344808"/>
            <a:ext cx="4240368" cy="176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3141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2784122" cy="978435"/>
          </a:xfrm>
          <a:prstGeom prst="rect">
            <a:avLst/>
          </a:prstGeom>
        </p:spPr>
      </p:pic>
      <p:pic>
        <p:nvPicPr>
          <p:cNvPr id="8" name="Picture 7" descr="0093.jpg"/>
          <p:cNvPicPr>
            <a:picLocks noChangeAspect="1"/>
          </p:cNvPicPr>
          <p:nvPr/>
        </p:nvPicPr>
        <p:blipFill>
          <a:blip r:embed="rId4" cstate="print">
            <a:lum/>
          </a:blip>
          <a:srcRect l="8546" t="13168" r="6381" b="10233"/>
          <a:stretch>
            <a:fillRect/>
          </a:stretch>
        </p:blipFill>
        <p:spPr>
          <a:xfrm>
            <a:off x="1269597" y="944033"/>
            <a:ext cx="6187117" cy="4199467"/>
          </a:xfrm>
          <a:prstGeom prst="rect">
            <a:avLst/>
          </a:prstGeom>
        </p:spPr>
      </p:pic>
      <p:pic>
        <p:nvPicPr>
          <p:cNvPr id="4" name="Picture 3" descr="0093.jpg"/>
          <p:cNvPicPr>
            <a:picLocks noChangeAspect="1"/>
          </p:cNvPicPr>
          <p:nvPr/>
        </p:nvPicPr>
        <p:blipFill>
          <a:blip r:embed="rId4" cstate="print">
            <a:lum/>
          </a:blip>
          <a:srcRect l="8546" t="81576" r="6381" b="10233"/>
          <a:stretch>
            <a:fillRect/>
          </a:stretch>
        </p:blipFill>
        <p:spPr>
          <a:xfrm>
            <a:off x="1770342" y="1175657"/>
            <a:ext cx="5249332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1"/>
            <a:ext cx="2122311" cy="733777"/>
          </a:xfrm>
          <a:prstGeom prst="rect">
            <a:avLst/>
          </a:prstGeom>
        </p:spPr>
      </p:pic>
      <p:pic>
        <p:nvPicPr>
          <p:cNvPr id="8" name="Picture 7" descr="0094 (1)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</a:extLst>
          </a:blip>
          <a:srcRect l="7618" t="5487" r="7309" b="56763"/>
          <a:stretch>
            <a:fillRect/>
          </a:stretch>
        </p:blipFill>
        <p:spPr>
          <a:xfrm>
            <a:off x="1061155" y="891820"/>
            <a:ext cx="6434666" cy="384951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1"/>
            <a:ext cx="2122311" cy="733777"/>
          </a:xfrm>
          <a:prstGeom prst="rect">
            <a:avLst/>
          </a:prstGeom>
        </p:spPr>
      </p:pic>
      <p:pic>
        <p:nvPicPr>
          <p:cNvPr id="8" name="Picture 7" descr="0094.jpg"/>
          <p:cNvPicPr>
            <a:picLocks noChangeAspect="1"/>
          </p:cNvPicPr>
          <p:nvPr/>
        </p:nvPicPr>
        <p:blipFill>
          <a:blip r:embed="rId4" cstate="print">
            <a:lum/>
          </a:blip>
          <a:srcRect l="8237" t="44115" r="7618" b="7819"/>
          <a:stretch>
            <a:fillRect/>
          </a:stretch>
        </p:blipFill>
        <p:spPr>
          <a:xfrm>
            <a:off x="1343378" y="745067"/>
            <a:ext cx="5734755" cy="4233333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799644" y="1687689"/>
            <a:ext cx="3885260" cy="2169348"/>
          </a:xfrm>
          <a:custGeom>
            <a:avLst/>
            <a:gdLst>
              <a:gd name="connsiteX0" fmla="*/ 0 w 3885260"/>
              <a:gd name="connsiteY0" fmla="*/ 942622 h 2169348"/>
              <a:gd name="connsiteX1" fmla="*/ 1264356 w 3885260"/>
              <a:gd name="connsiteY1" fmla="*/ 174978 h 2169348"/>
              <a:gd name="connsiteX2" fmla="*/ 2077156 w 3885260"/>
              <a:gd name="connsiteY2" fmla="*/ 1992489 h 2169348"/>
              <a:gd name="connsiteX3" fmla="*/ 3623734 w 3885260"/>
              <a:gd name="connsiteY3" fmla="*/ 1236133 h 2169348"/>
              <a:gd name="connsiteX4" fmla="*/ 3646312 w 3885260"/>
              <a:gd name="connsiteY4" fmla="*/ 1089378 h 216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5260" h="2169348">
                <a:moveTo>
                  <a:pt x="0" y="942622"/>
                </a:moveTo>
                <a:cubicBezTo>
                  <a:pt x="459081" y="471311"/>
                  <a:pt x="918163" y="0"/>
                  <a:pt x="1264356" y="174978"/>
                </a:cubicBezTo>
                <a:cubicBezTo>
                  <a:pt x="1610549" y="349956"/>
                  <a:pt x="1683926" y="1815630"/>
                  <a:pt x="2077156" y="1992489"/>
                </a:cubicBezTo>
                <a:cubicBezTo>
                  <a:pt x="2470386" y="2169348"/>
                  <a:pt x="3362208" y="1386651"/>
                  <a:pt x="3623734" y="1236133"/>
                </a:cubicBezTo>
                <a:cubicBezTo>
                  <a:pt x="3885260" y="1085615"/>
                  <a:pt x="3765786" y="1087496"/>
                  <a:pt x="3646312" y="108937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 10"/>
          <p:cNvSpPr/>
          <p:nvPr/>
        </p:nvSpPr>
        <p:spPr>
          <a:xfrm>
            <a:off x="2619022" y="1463793"/>
            <a:ext cx="3736622" cy="2146770"/>
          </a:xfrm>
          <a:custGeom>
            <a:avLst/>
            <a:gdLst>
              <a:gd name="connsiteX0" fmla="*/ 0 w 3736622"/>
              <a:gd name="connsiteY0" fmla="*/ 1550340 h 2146770"/>
              <a:gd name="connsiteX1" fmla="*/ 880534 w 3736622"/>
              <a:gd name="connsiteY1" fmla="*/ 1877718 h 2146770"/>
              <a:gd name="connsiteX2" fmla="*/ 1433689 w 3736622"/>
              <a:gd name="connsiteY2" fmla="*/ 1877718 h 2146770"/>
              <a:gd name="connsiteX3" fmla="*/ 2077156 w 3736622"/>
              <a:gd name="connsiteY3" fmla="*/ 263407 h 2146770"/>
              <a:gd name="connsiteX4" fmla="*/ 3228622 w 3736622"/>
              <a:gd name="connsiteY4" fmla="*/ 297274 h 2146770"/>
              <a:gd name="connsiteX5" fmla="*/ 3657600 w 3736622"/>
              <a:gd name="connsiteY5" fmla="*/ 1121363 h 2146770"/>
              <a:gd name="connsiteX6" fmla="*/ 3702756 w 3736622"/>
              <a:gd name="connsiteY6" fmla="*/ 1087496 h 21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6622" h="2146770">
                <a:moveTo>
                  <a:pt x="0" y="1550340"/>
                </a:moveTo>
                <a:cubicBezTo>
                  <a:pt x="320793" y="1686747"/>
                  <a:pt x="641586" y="1823155"/>
                  <a:pt x="880534" y="1877718"/>
                </a:cubicBezTo>
                <a:cubicBezTo>
                  <a:pt x="1119482" y="1932281"/>
                  <a:pt x="1234252" y="2146770"/>
                  <a:pt x="1433689" y="1877718"/>
                </a:cubicBezTo>
                <a:cubicBezTo>
                  <a:pt x="1633126" y="1608666"/>
                  <a:pt x="1778001" y="526814"/>
                  <a:pt x="2077156" y="263407"/>
                </a:cubicBezTo>
                <a:cubicBezTo>
                  <a:pt x="2376311" y="0"/>
                  <a:pt x="2965215" y="154281"/>
                  <a:pt x="3228622" y="297274"/>
                </a:cubicBezTo>
                <a:cubicBezTo>
                  <a:pt x="3492029" y="440267"/>
                  <a:pt x="3578578" y="989659"/>
                  <a:pt x="3657600" y="1121363"/>
                </a:cubicBezTo>
                <a:cubicBezTo>
                  <a:pt x="3736622" y="1253067"/>
                  <a:pt x="3719689" y="1170281"/>
                  <a:pt x="3702756" y="108749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65E9CD-61D2-4E36-ABF7-C55F2E09A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69" b="99746" l="1066" r="99290">
                        <a14:foregroundMark x1="7460" y1="42386" x2="7460" y2="42386"/>
                        <a14:foregroundMark x1="10835" y1="30457" x2="10835" y2="30457"/>
                        <a14:foregroundMark x1="2309" y1="54061" x2="2309" y2="54061"/>
                        <a14:foregroundMark x1="3197" y1="59898" x2="3197" y2="59898"/>
                        <a14:foregroundMark x1="4796" y1="60152" x2="4796" y2="60152"/>
                        <a14:foregroundMark x1="4618" y1="60152" x2="4618" y2="60152"/>
                        <a14:foregroundMark x1="7638" y1="47208" x2="7638" y2="47208"/>
                        <a14:foregroundMark x1="5861" y1="48731" x2="5861" y2="48731"/>
                        <a14:foregroundMark x1="4973" y1="47716" x2="4973" y2="47716"/>
                        <a14:foregroundMark x1="3908" y1="47208" x2="3908" y2="47208"/>
                        <a14:foregroundMark x1="2309" y1="45178" x2="2309" y2="45178"/>
                        <a14:foregroundMark x1="2309" y1="45178" x2="2309" y2="45178"/>
                        <a14:foregroundMark x1="1243" y1="44924" x2="1243" y2="44924"/>
                        <a14:foregroundMark x1="5329" y1="31980" x2="5329" y2="31980"/>
                        <a14:foregroundMark x1="5329" y1="31980" x2="5329" y2="31980"/>
                        <a14:foregroundMark x1="6394" y1="33249" x2="6394" y2="33249"/>
                        <a14:foregroundMark x1="8703" y1="41624" x2="8703" y2="41624"/>
                        <a14:foregroundMark x1="1776" y1="64975" x2="1776" y2="64975"/>
                        <a14:foregroundMark x1="1776" y1="64975" x2="1776" y2="64975"/>
                        <a14:foregroundMark x1="33037" y1="9137" x2="33037" y2="9137"/>
                        <a14:foregroundMark x1="33037" y1="9137" x2="33037" y2="9137"/>
                        <a14:foregroundMark x1="33037" y1="9137" x2="33037" y2="9137"/>
                        <a14:foregroundMark x1="33570" y1="8883" x2="33570" y2="8883"/>
                        <a14:foregroundMark x1="30728" y1="7868" x2="30728" y2="7868"/>
                        <a14:foregroundMark x1="30373" y1="7614" x2="30373" y2="7614"/>
                        <a14:foregroundMark x1="32327" y1="7107" x2="32327" y2="7107"/>
                        <a14:foregroundMark x1="32860" y1="7107" x2="32860" y2="7107"/>
                        <a14:foregroundMark x1="33925" y1="7614" x2="33925" y2="7614"/>
                        <a14:foregroundMark x1="35702" y1="9898" x2="35702" y2="9898"/>
                        <a14:foregroundMark x1="37478" y1="8883" x2="32860" y2="7614"/>
                        <a14:foregroundMark x1="32860" y1="7614" x2="28774" y2="10660"/>
                        <a14:foregroundMark x1="28774" y1="10660" x2="29307" y2="10406"/>
                        <a14:foregroundMark x1="52043" y1="6853" x2="52043" y2="6853"/>
                        <a14:foregroundMark x1="51865" y1="6599" x2="51865" y2="6599"/>
                        <a14:foregroundMark x1="51865" y1="6345" x2="51865" y2="6345"/>
                        <a14:foregroundMark x1="54885" y1="8122" x2="54885" y2="8122"/>
                        <a14:foregroundMark x1="54174" y1="13452" x2="54174" y2="13452"/>
                        <a14:foregroundMark x1="59858" y1="15736" x2="59858" y2="15736"/>
                        <a14:foregroundMark x1="59858" y1="15736" x2="59858" y2="15736"/>
                        <a14:foregroundMark x1="60746" y1="8883" x2="60746" y2="8883"/>
                        <a14:foregroundMark x1="58970" y1="11675" x2="58970" y2="11675"/>
                        <a14:foregroundMark x1="58970" y1="11675" x2="58970" y2="11675"/>
                        <a14:foregroundMark x1="58970" y1="11675" x2="58970" y2="11675"/>
                        <a14:foregroundMark x1="58259" y1="11675" x2="58259" y2="11675"/>
                        <a14:foregroundMark x1="57904" y1="11675" x2="57904" y2="11675"/>
                        <a14:foregroundMark x1="57194" y1="13198" x2="57194" y2="13198"/>
                        <a14:foregroundMark x1="59680" y1="10914" x2="59680" y2="10914"/>
                        <a14:foregroundMark x1="60036" y1="10914" x2="60036" y2="10914"/>
                        <a14:foregroundMark x1="61456" y1="10914" x2="61456" y2="10914"/>
                        <a14:foregroundMark x1="59325" y1="10152" x2="59325" y2="10152"/>
                        <a14:foregroundMark x1="58792" y1="9645" x2="58792" y2="9645"/>
                        <a14:foregroundMark x1="58259" y1="8122" x2="58259" y2="8122"/>
                        <a14:foregroundMark x1="58970" y1="7868" x2="58970" y2="7868"/>
                        <a14:foregroundMark x1="59680" y1="8122" x2="59680" y2="8122"/>
                        <a14:foregroundMark x1="61101" y1="8376" x2="61101" y2="8376"/>
                        <a14:foregroundMark x1="61101" y1="8376" x2="61101" y2="8376"/>
                        <a14:foregroundMark x1="68917" y1="4569" x2="68917" y2="4569"/>
                        <a14:foregroundMark x1="69094" y1="5076" x2="69094" y2="5076"/>
                        <a14:foregroundMark x1="69982" y1="9645" x2="69982" y2="9645"/>
                        <a14:foregroundMark x1="69982" y1="9645" x2="69982" y2="9645"/>
                        <a14:foregroundMark x1="67851" y1="8883" x2="67851" y2="8883"/>
                        <a14:foregroundMark x1="62877" y1="9391" x2="62877" y2="9391"/>
                        <a14:foregroundMark x1="63055" y1="11675" x2="63055" y2="11675"/>
                        <a14:foregroundMark x1="88810" y1="17259" x2="88810" y2="17259"/>
                        <a14:foregroundMark x1="89876" y1="17259" x2="89876" y2="17259"/>
                        <a14:foregroundMark x1="90586" y1="18274" x2="90586" y2="18274"/>
                        <a14:foregroundMark x1="89876" y1="17259" x2="89876" y2="17259"/>
                        <a14:foregroundMark x1="88810" y1="31726" x2="88810" y2="31726"/>
                        <a14:foregroundMark x1="93428" y1="35533" x2="93428" y2="35533"/>
                        <a14:foregroundMark x1="93428" y1="35533" x2="93428" y2="35533"/>
                        <a14:foregroundMark x1="93073" y1="41117" x2="93073" y2="41117"/>
                        <a14:foregroundMark x1="92895" y1="41117" x2="92895" y2="41117"/>
                        <a14:foregroundMark x1="93073" y1="64213" x2="93073" y2="64213"/>
                        <a14:foregroundMark x1="93073" y1="64213" x2="93073" y2="64213"/>
                        <a14:foregroundMark x1="93783" y1="63706" x2="93783" y2="63706"/>
                        <a14:foregroundMark x1="96092" y1="32995" x2="96092" y2="32995"/>
                        <a14:foregroundMark x1="97336" y1="32487" x2="97336" y2="32487"/>
                        <a14:foregroundMark x1="98046" y1="29442" x2="98046" y2="29442"/>
                        <a14:foregroundMark x1="99112" y1="28680" x2="99112" y2="28680"/>
                        <a14:foregroundMark x1="99290" y1="31472" x2="99290" y2="31472"/>
                        <a14:foregroundMark x1="99290" y1="31472" x2="99290" y2="31472"/>
                        <a14:foregroundMark x1="98934" y1="32487" x2="98934" y2="32487"/>
                        <a14:foregroundMark x1="98934" y1="32487" x2="98934" y2="32487"/>
                        <a14:foregroundMark x1="38188" y1="40863" x2="38188" y2="40863"/>
                        <a14:foregroundMark x1="38188" y1="40863" x2="38188" y2="40863"/>
                        <a14:foregroundMark x1="40320" y1="40102" x2="40320" y2="40102"/>
                        <a14:foregroundMark x1="40320" y1="40102" x2="40320" y2="40102"/>
                        <a14:foregroundMark x1="40497" y1="40102" x2="40497" y2="40102"/>
                        <a14:foregroundMark x1="40675" y1="40102" x2="40675" y2="40102"/>
                        <a14:foregroundMark x1="39609" y1="40102" x2="39609" y2="40102"/>
                        <a14:foregroundMark x1="39609" y1="40102" x2="39609" y2="40102"/>
                        <a14:foregroundMark x1="37123" y1="38579" x2="37123" y2="38579"/>
                        <a14:foregroundMark x1="37123" y1="38579" x2="37123" y2="38579"/>
                        <a14:foregroundMark x1="39254" y1="37563" x2="39254" y2="37563"/>
                        <a14:foregroundMark x1="41563" y1="37563" x2="41563" y2="37563"/>
                        <a14:foregroundMark x1="48490" y1="38325" x2="48490" y2="38325"/>
                        <a14:foregroundMark x1="49911" y1="40355" x2="49911" y2="40355"/>
                        <a14:foregroundMark x1="49911" y1="41624" x2="49911" y2="41624"/>
                        <a14:foregroundMark x1="49201" y1="35025" x2="49201" y2="35025"/>
                        <a14:foregroundMark x1="52043" y1="38071" x2="51687" y2="41117"/>
                        <a14:foregroundMark x1="51332" y1="42640" x2="51332" y2="42640"/>
                        <a14:foregroundMark x1="47780" y1="40355" x2="47780" y2="40355"/>
                        <a14:foregroundMark x1="48313" y1="41117" x2="48313" y2="41117"/>
                        <a14:foregroundMark x1="48490" y1="41117" x2="48490" y2="41117"/>
                        <a14:foregroundMark x1="48845" y1="41624" x2="48845" y2="41624"/>
                        <a14:foregroundMark x1="27531" y1="41117" x2="27531" y2="41117"/>
                        <a14:foregroundMark x1="27531" y1="41117" x2="27531" y2="41117"/>
                        <a14:foregroundMark x1="27531" y1="41117" x2="27531" y2="41117"/>
                        <a14:foregroundMark x1="27531" y1="41878" x2="27531" y2="41878"/>
                        <a14:foregroundMark x1="24334" y1="48731" x2="24334" y2="48731"/>
                        <a14:foregroundMark x1="22202" y1="52792" x2="22202" y2="52792"/>
                        <a14:foregroundMark x1="22202" y1="53046" x2="22202" y2="53807"/>
                        <a14:foregroundMark x1="22202" y1="61421" x2="22202" y2="62944"/>
                        <a14:foregroundMark x1="22913" y1="70812" x2="22913" y2="70812"/>
                        <a14:foregroundMark x1="27353" y1="79695" x2="28597" y2="79695"/>
                        <a14:foregroundMark x1="46004" y1="72843" x2="46004" y2="72843"/>
                        <a14:foregroundMark x1="46359" y1="72335" x2="46359" y2="72335"/>
                        <a14:foregroundMark x1="47780" y1="72081" x2="48135" y2="72081"/>
                        <a14:foregroundMark x1="54707" y1="66751" x2="54707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36590" y1="69543" x2="36590" y2="69543"/>
                        <a14:foregroundMark x1="36590" y1="69543" x2="36590" y2="69543"/>
                        <a14:foregroundMark x1="35702" y1="68020" x2="35702" y2="68020"/>
                        <a14:foregroundMark x1="68206" y1="51523" x2="68206" y2="51523"/>
                        <a14:foregroundMark x1="71758" y1="52538" x2="63233" y2="70305"/>
                        <a14:foregroundMark x1="63233" y1="70305" x2="66252" y2="57360"/>
                        <a14:foregroundMark x1="66252" y1="57360" x2="70693" y2="49492"/>
                        <a14:foregroundMark x1="70693" y1="49492" x2="74423" y2="61168"/>
                        <a14:foregroundMark x1="74423" y1="61168" x2="74956" y2="64467"/>
                        <a14:foregroundMark x1="75311" y1="64213" x2="75311" y2="64213"/>
                        <a14:foregroundMark x1="78153" y1="43909" x2="78153" y2="43909"/>
                        <a14:foregroundMark x1="81528" y1="56345" x2="81528" y2="56345"/>
                        <a14:foregroundMark x1="81528" y1="57614" x2="81528" y2="58629"/>
                        <a14:foregroundMark x1="80462" y1="64467" x2="80462" y2="64467"/>
                        <a14:foregroundMark x1="80462" y1="68020" x2="75844" y2="75127"/>
                        <a14:foregroundMark x1="75844" y1="75127" x2="48313" y2="82995"/>
                        <a14:foregroundMark x1="48313" y1="82995" x2="31616" y2="78173"/>
                        <a14:foregroundMark x1="31616" y1="78173" x2="28064" y2="70812"/>
                        <a14:foregroundMark x1="28064" y1="70812" x2="30018" y2="61675"/>
                        <a14:foregroundMark x1="30018" y1="61675" x2="37300" y2="51523"/>
                        <a14:foregroundMark x1="37300" y1="51523" x2="42806" y2="48731"/>
                        <a14:foregroundMark x1="42806" y1="48731" x2="54174" y2="49746"/>
                        <a14:foregroundMark x1="54174" y1="49746" x2="76377" y2="64467"/>
                        <a14:foregroundMark x1="76377" y1="64467" x2="80817" y2="71320"/>
                        <a14:foregroundMark x1="66430" y1="70558" x2="66430" y2="70558"/>
                        <a14:foregroundMark x1="47069" y1="71320" x2="47069" y2="71320"/>
                        <a14:foregroundMark x1="47069" y1="71320" x2="47069" y2="71320"/>
                        <a14:foregroundMark x1="28952" y1="68782" x2="28952" y2="68782"/>
                        <a14:foregroundMark x1="28774" y1="68782" x2="28774" y2="68782"/>
                        <a14:foregroundMark x1="16874" y1="80457" x2="16874" y2="80457"/>
                        <a14:foregroundMark x1="16874" y1="80964" x2="16874" y2="80964"/>
                        <a14:foregroundMark x1="16696" y1="81726" x2="16696" y2="81726"/>
                        <a14:foregroundMark x1="13144" y1="67766" x2="13144" y2="67766"/>
                        <a14:foregroundMark x1="12966" y1="60406" x2="12966" y2="60406"/>
                        <a14:foregroundMark x1="12966" y1="55076" x2="12966" y2="55076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6519" y1="45939" x2="16519" y2="45939"/>
                        <a14:foregroundMark x1="16696" y1="44670" x2="16696" y2="44670"/>
                        <a14:foregroundMark x1="16696" y1="42893" x2="16696" y2="42893"/>
                        <a14:foregroundMark x1="15453" y1="40863" x2="15453" y2="40863"/>
                        <a14:foregroundMark x1="8881" y1="40863" x2="8881" y2="40863"/>
                        <a14:foregroundMark x1="14565" y1="45178" x2="14565" y2="45178"/>
                        <a14:foregroundMark x1="17762" y1="51269" x2="18117" y2="51523"/>
                        <a14:foregroundMark x1="23268" y1="73350" x2="23268" y2="73350"/>
                        <a14:foregroundMark x1="27176" y1="83503" x2="27531" y2="85533"/>
                        <a14:foregroundMark x1="31083" y1="88832" x2="33748" y2="88832"/>
                        <a14:foregroundMark x1="51332" y1="85533" x2="51332" y2="85533"/>
                        <a14:foregroundMark x1="68561" y1="88579" x2="68561" y2="88579"/>
                        <a14:foregroundMark x1="73535" y1="88071" x2="73535" y2="88071"/>
                        <a14:foregroundMark x1="74423" y1="86548" x2="74423" y2="86548"/>
                        <a14:foregroundMark x1="74600" y1="86294" x2="74600" y2="86294"/>
                        <a14:foregroundMark x1="76554" y1="53553" x2="76554" y2="53553"/>
                        <a14:foregroundMark x1="75844" y1="41117" x2="75844" y2="41117"/>
                        <a14:foregroundMark x1="86146" y1="74619" x2="86501" y2="92386"/>
                        <a14:foregroundMark x1="86501" y1="92386" x2="83481" y2="98477"/>
                        <a14:foregroundMark x1="83481" y1="98477" x2="44760" y2="99746"/>
                        <a14:foregroundMark x1="86679" y1="94162" x2="85968" y2="95685"/>
                        <a14:foregroundMark x1="91297" y1="56599" x2="91297" y2="56599"/>
                        <a14:foregroundMark x1="91297" y1="56599" x2="91297" y2="56599"/>
                        <a14:foregroundMark x1="91119" y1="58883" x2="91119" y2="58883"/>
                        <a14:foregroundMark x1="91829" y1="54822" x2="91829" y2="54822"/>
                        <a14:foregroundMark x1="91829" y1="54315" x2="91829" y2="54315"/>
                        <a14:foregroundMark x1="91829" y1="54315" x2="91829" y2="53553"/>
                        <a14:foregroundMark x1="11012" y1="78173" x2="11368" y2="95178"/>
                        <a14:foregroundMark x1="11368" y1="95178" x2="13499" y2="99746"/>
                        <a14:foregroundMark x1="58792" y1="7360" x2="63233" y2="8629"/>
                        <a14:foregroundMark x1="63233" y1="8629" x2="62877" y2="9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0"/>
            <a:ext cx="8670471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42B718-C672-40E2-A845-B629FCAB21BC}"/>
              </a:ext>
            </a:extLst>
          </p:cNvPr>
          <p:cNvSpPr txBox="1"/>
          <p:nvPr/>
        </p:nvSpPr>
        <p:spPr>
          <a:xfrm>
            <a:off x="1303021" y="2713937"/>
            <a:ext cx="6181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4369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526</TotalTime>
  <Words>50</Words>
  <Application>Microsoft Office PowerPoint</Application>
  <PresentationFormat>On-screen Show (16:9)</PresentationFormat>
  <Paragraphs>12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微软雅黑</vt:lpstr>
      <vt:lpstr>宋体</vt:lpstr>
      <vt:lpstr>Arial</vt:lpstr>
      <vt:lpstr>AvantGarde Md BT</vt:lpstr>
      <vt:lpstr>Calibri</vt:lpstr>
      <vt:lpstr>Tahoma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MAIHUNG</cp:lastModifiedBy>
  <cp:revision>69</cp:revision>
  <dcterms:created xsi:type="dcterms:W3CDTF">2017-01-10T13:46:13Z</dcterms:created>
  <dcterms:modified xsi:type="dcterms:W3CDTF">2025-04-20T21:18:46Z</dcterms:modified>
</cp:coreProperties>
</file>