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2" r:id="rId5"/>
  </p:sldMasterIdLst>
  <p:notesMasterIdLst>
    <p:notesMasterId r:id="rId24"/>
  </p:notesMasterIdLst>
  <p:sldIdLst>
    <p:sldId id="370" r:id="rId6"/>
    <p:sldId id="258" r:id="rId7"/>
    <p:sldId id="275" r:id="rId8"/>
    <p:sldId id="314" r:id="rId9"/>
    <p:sldId id="313" r:id="rId10"/>
    <p:sldId id="266" r:id="rId11"/>
    <p:sldId id="276" r:id="rId12"/>
    <p:sldId id="277" r:id="rId13"/>
    <p:sldId id="311" r:id="rId14"/>
    <p:sldId id="312" r:id="rId15"/>
    <p:sldId id="300" r:id="rId16"/>
    <p:sldId id="301" r:id="rId17"/>
    <p:sldId id="304" r:id="rId18"/>
    <p:sldId id="305" r:id="rId19"/>
    <p:sldId id="306" r:id="rId20"/>
    <p:sldId id="308" r:id="rId21"/>
    <p:sldId id="307" r:id="rId22"/>
    <p:sldId id="309" r:id="rId23"/>
  </p:sldIdLst>
  <p:sldSz cx="9144000" cy="5143500" type="screen16x9"/>
  <p:notesSz cx="6858000" cy="9144000"/>
  <p:embeddedFontLst>
    <p:embeddedFont>
      <p:font typeface=".VnAvant" panose="020B7200000000000000"/>
      <p:regular r:id="rId25"/>
      <p:bold r:id="rId26"/>
      <p:italic r:id="rId27"/>
    </p:embeddedFont>
    <p:embeddedFont>
      <p:font typeface="DFPOP1-W9" panose="020B0604020202020204" charset="-128"/>
      <p:regular r:id="rId28"/>
    </p:embeddedFont>
    <p:embeddedFont>
      <p:font typeface="SimSun" panose="02010600030101010101" pitchFamily="2" charset="-122"/>
      <p:regular r:id="rId29"/>
    </p:embeddedFont>
    <p:embeddedFont>
      <p:font typeface="Arial-Rounded" panose="020B0500000000000000" charset="0"/>
      <p:regular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/>
        </p14:section>
        <p14:section name="Tiết 1" id="{694160BE-F2C5-4F1F-9227-A8A060926D5B}">
          <p14:sldIdLst>
            <p14:sldId id="370"/>
            <p14:sldId id="258"/>
            <p14:sldId id="275"/>
            <p14:sldId id="314"/>
            <p14:sldId id="313"/>
            <p14:sldId id="266"/>
            <p14:sldId id="276"/>
            <p14:sldId id="277"/>
            <p14:sldId id="311"/>
            <p14:sldId id="312"/>
            <p14:sldId id="300"/>
            <p14:sldId id="301"/>
            <p14:sldId id="304"/>
            <p14:sldId id="305"/>
            <p14:sldId id="306"/>
            <p14:sldId id="308"/>
            <p14:sldId id="30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14420"/>
    <a:srgbClr val="679C31"/>
    <a:srgbClr val="920000"/>
    <a:srgbClr val="F56636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2" autoAdjust="0"/>
  </p:normalViewPr>
  <p:slideViewPr>
    <p:cSldViewPr snapToGrid="0">
      <p:cViewPr varScale="1">
        <p:scale>
          <a:sx n="105" d="100"/>
          <a:sy n="105" d="100"/>
        </p:scale>
        <p:origin x="7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font" Target="fonts/font10.fntdata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D38E7E69-F89A-4C32-AEE7-2F48ED8476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>
            <a:extLst>
              <a:ext uri="{FF2B5EF4-FFF2-40B4-BE49-F238E27FC236}">
                <a16:creationId xmlns:a16="http://schemas.microsoft.com/office/drawing/2014/main" id="{3BD37DFA-670F-175F-0409-51B1B7B85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148" name="灯片编号占位符 3">
            <a:extLst>
              <a:ext uri="{FF2B5EF4-FFF2-40B4-BE49-F238E27FC236}">
                <a16:creationId xmlns:a16="http://schemas.microsoft.com/office/drawing/2014/main" id="{228CC4A9-ED56-E3C3-FD5F-A2DC628ED0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AAAA89-5A98-472B-8AEF-7DCD56A736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5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73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73073-FFD8-E7C6-A613-AAFC423B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0454B-A2DF-4C42-94D7-0B706C86BB1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7222B-BD1D-91FA-24BA-D0F14FE5B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9ED48D-8AFD-FE23-5DCE-A7A753C73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6917A-DB09-4137-8F5E-E89683AF0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61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3F470-25A5-CCA9-4B39-778BC5FD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CD78C-6B52-466B-A350-83A76F755914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2FFDC-D005-2228-7FF7-F6FF1E8C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33B5-A711-EFCC-0832-AAC2108A5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5B400-A1F0-451C-97A5-C32F3BB6D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49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43365-C19B-D48A-6CD9-6CF698942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21D2-8499-4498-AE3D-9814AF2057D4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2B94D-885A-36E2-E88A-C5612DBF0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BC498-3CA6-BF5C-392F-FC2F512A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56054-D0BF-4639-BFEA-396CF54D2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84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F6E056-15E2-6BC7-96B3-332747AF0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3A2B-7601-4209-A010-3B5BCDFBB6D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20F541-97E1-D895-FB31-3EFDCEC18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E217AB-909B-466E-5345-C544D10DE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21C0-F472-4673-A61D-34433E98F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965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107E34B-21ED-034F-97CC-EA821C0A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3B30-0BDC-4CFE-ADB5-D62BCA9DFF9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2A6DEF-59C7-2A78-11D9-BAD54B9DA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123C0-8EC8-19D2-DCF4-D50822EB3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D4E85-2A5A-42A5-9D9E-E4904294F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652807-B61E-89E0-B472-C4BE912D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8FD19-C637-49D7-BDC4-8B3C866312EF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D15C28-1C00-8665-0764-1C179F30A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100DD3-2953-2BCD-D8B8-36E0EC27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B10FC-0851-433B-9373-0C9CC4A4D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01E8C9-7520-459C-C201-B5125B64A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E1ED-C970-4ACC-B785-4DECF86C86C2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DBF6B4-E37A-5EAC-8981-A9D0B928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ABD5F3-82DB-4AFD-9439-90DBA0D9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5D955-47A5-4BFC-9EC3-BABB0DA84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2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C5FB05-FECC-CDAD-1E51-B6CB161B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5AEB-7FED-4533-A859-640647EEBF8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6E5008-95A0-A794-6A8D-7A233847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D8727A-C7BE-8195-74C7-CB5464251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E5F36-29F0-49F5-93E6-9D2A44A1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85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2A0C70E-A321-5B00-A866-B723A2F68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D9CBF-3494-4EB0-9FD7-A8A15DC8D3A0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734EDC-5C2C-3E47-B4E0-CD703B801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E49BD9-F005-7C30-4056-B6FA17D85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3BCAB-7918-4E32-98A4-DAEACE27BF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44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DBE39-E585-AD8E-6290-29E503AA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74624-9B09-4155-AB6A-99D5EB6D5D43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8424-4F58-0326-FDF7-69076BBA9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B66E3-B273-867E-DBB9-2FB527F5D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8E3E-3BC0-4683-BD91-E229840EA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459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3D817-EB9C-FFDE-5946-4B0ACF632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D9DE-9953-497D-8D2C-F93A94C64446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D1EE7-1198-9909-BC9F-099462D66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DC1E3-655F-1A9B-897F-A1459B418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E539C-66A4-4CDC-A461-130C4435D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05825F-BF8F-E9D6-1C32-DA32154B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56615-27FF-82A4-2F06-778A2F99F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B7C90-D171-45A1-48D0-FDFDD476D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36B71F-93AD-495C-8AE8-17B00619A711}" type="datetimeFigureOut">
              <a:rPr lang="en-US"/>
              <a:pPr>
                <a:defRPr/>
              </a:pPr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79887-1F43-AEAD-69B2-A8EA90A517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15C18-46CA-3593-3A96-3E82B6FA1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5FDF1C-A711-4539-BA06-35165641D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7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2pPr>
      <a:lvl3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3pPr>
      <a:lvl4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4pPr>
      <a:lvl5pPr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385763" rtl="0" fontAlgn="base">
        <a:lnSpc>
          <a:spcPct val="90000"/>
        </a:lnSpc>
        <a:spcBef>
          <a:spcPct val="0"/>
        </a:spcBef>
        <a:spcAft>
          <a:spcPct val="0"/>
        </a:spcAft>
        <a:defRPr sz="18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96441" indent="-96441" algn="l" defTabSz="385763" rtl="0" fontAlgn="base">
        <a:lnSpc>
          <a:spcPct val="90000"/>
        </a:lnSpc>
        <a:spcBef>
          <a:spcPts val="422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825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fontAlgn="base">
        <a:lnSpc>
          <a:spcPct val="90000"/>
        </a:lnSpc>
        <a:spcBef>
          <a:spcPts val="206"/>
        </a:spcBef>
        <a:spcAft>
          <a:spcPct val="0"/>
        </a:spcAft>
        <a:buFont typeface="Arial" panose="020B0604020202020204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6.png"/><Relationship Id="rId5" Type="http://schemas.openxmlformats.org/officeDocument/2006/relationships/image" Target="../media/image2.png"/><Relationship Id="rId10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0000000我图PPT\03.20\亲子乐园\亲子乐园副本.png">
            <a:extLst>
              <a:ext uri="{FF2B5EF4-FFF2-40B4-BE49-F238E27FC236}">
                <a16:creationId xmlns:a16="http://schemas.microsoft.com/office/drawing/2014/main" id="{70668CF3-F806-72B6-5B00-1E4EC81D6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E:\0000000我图PPT\03.20\亲子乐园\34.png">
            <a:extLst>
              <a:ext uri="{FF2B5EF4-FFF2-40B4-BE49-F238E27FC236}">
                <a16:creationId xmlns:a16="http://schemas.microsoft.com/office/drawing/2014/main" id="{65970C04-700D-78B7-EF2D-548BBF732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" y="3923134"/>
            <a:ext cx="9136813" cy="12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E:\0000000我图PPT\03.20\亲子乐园\56y.png">
            <a:extLst>
              <a:ext uri="{FF2B5EF4-FFF2-40B4-BE49-F238E27FC236}">
                <a16:creationId xmlns:a16="http://schemas.microsoft.com/office/drawing/2014/main" id="{533A7D3F-BB6C-4B92-8A2B-F7D088A84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361" y="4114878"/>
            <a:ext cx="4873186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6" descr="E:\0000000我图PPT\03.20\亲子乐园\23园.png">
            <a:extLst>
              <a:ext uri="{FF2B5EF4-FFF2-40B4-BE49-F238E27FC236}">
                <a16:creationId xmlns:a16="http://schemas.microsoft.com/office/drawing/2014/main" id="{156DE0A6-9AC9-C30D-D3F9-49153CBCA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3195042" y="1109651"/>
            <a:ext cx="2580084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" descr="E:\0000000我图PPT\03.20\亲子乐园\ty.png">
            <a:extLst>
              <a:ext uri="{FF2B5EF4-FFF2-40B4-BE49-F238E27FC236}">
                <a16:creationId xmlns:a16="http://schemas.microsoft.com/office/drawing/2014/main" id="{9B8B2D1F-2AA3-723E-D9A3-F23F46131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84" y="3105520"/>
            <a:ext cx="1801416" cy="241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E:\0000000我图PPT\03.20\亲子乐园\568io.png">
            <a:extLst>
              <a:ext uri="{FF2B5EF4-FFF2-40B4-BE49-F238E27FC236}">
                <a16:creationId xmlns:a16="http://schemas.microsoft.com/office/drawing/2014/main" id="{783F2680-EAC8-4867-7843-F77148CCE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8" r="11038" b="19633"/>
          <a:stretch>
            <a:fillRect/>
          </a:stretch>
        </p:blipFill>
        <p:spPr bwMode="auto">
          <a:xfrm>
            <a:off x="6324600" y="1035844"/>
            <a:ext cx="902494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E:\0000000我图PPT\03.20\亲子乐园\568io.png">
            <a:extLst>
              <a:ext uri="{FF2B5EF4-FFF2-40B4-BE49-F238E27FC236}">
                <a16:creationId xmlns:a16="http://schemas.microsoft.com/office/drawing/2014/main" id="{8FBF236B-7DD0-E6FF-BD88-A45864985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10301" r="70715" b="10733"/>
          <a:stretch>
            <a:fillRect/>
          </a:stretch>
        </p:blipFill>
        <p:spPr bwMode="auto">
          <a:xfrm>
            <a:off x="352538" y="164687"/>
            <a:ext cx="1071563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586A3EC-50DE-01AF-FDB2-336ED61D06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7435" y="3642883"/>
            <a:ext cx="4536281" cy="33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257175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575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GIÁO VIÊN: NGUYỄN NGỌC CHI</a:t>
            </a:r>
            <a:endParaRPr lang="zh-CN" altLang="en-US" sz="1575" b="1" dirty="0">
              <a:solidFill>
                <a:srgbClr val="0070C0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WordArt 6">
            <a:extLst>
              <a:ext uri="{FF2B5EF4-FFF2-40B4-BE49-F238E27FC236}">
                <a16:creationId xmlns:a16="http://schemas.microsoft.com/office/drawing/2014/main" id="{F5C225C2-FECC-6C8C-17AE-9958239A0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77541" y="762024"/>
            <a:ext cx="7097202" cy="18240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9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25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GIÁO VÀ CÁC EM ĐẾN VỚI TIẾT</a:t>
            </a:r>
          </a:p>
        </p:txBody>
      </p:sp>
      <p:sp>
        <p:nvSpPr>
          <p:cNvPr id="13" name="圆角矩形 1">
            <a:extLst>
              <a:ext uri="{FF2B5EF4-FFF2-40B4-BE49-F238E27FC236}">
                <a16:creationId xmlns:a16="http://schemas.microsoft.com/office/drawing/2014/main" id="{7B6C44A7-0CB9-6B99-B86D-7141712769B3}"/>
              </a:ext>
            </a:extLst>
          </p:cNvPr>
          <p:cNvSpPr/>
          <p:nvPr/>
        </p:nvSpPr>
        <p:spPr>
          <a:xfrm>
            <a:off x="2999482" y="1902095"/>
            <a:ext cx="3050381" cy="61436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7" tIns="34228" rIns="68457" bIns="34228" anchor="ctr"/>
          <a:lstStyle/>
          <a:p>
            <a:pPr algn="ctr" defTabSz="912614">
              <a:defRPr/>
            </a:pPr>
            <a:r>
              <a:rPr lang="en-US" altLang="zh-CN" sz="22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TIẾNG VIỆT</a:t>
            </a:r>
          </a:p>
          <a:p>
            <a:pPr algn="ctr" defTabSz="912614">
              <a:defRPr/>
            </a:pPr>
            <a:r>
              <a:rPr lang="en-US" altLang="zh-CN" sz="225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LỚP 1C</a:t>
            </a:r>
            <a:endParaRPr lang="zh-CN" altLang="en-US" sz="225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99"/>
          <p:cNvGrpSpPr/>
          <p:nvPr/>
        </p:nvGrpSpPr>
        <p:grpSpPr>
          <a:xfrm>
            <a:off x="2109623" y="2658917"/>
            <a:ext cx="4880613" cy="807113"/>
            <a:chOff x="2273580" y="1937293"/>
            <a:chExt cx="4880613" cy="807113"/>
          </a:xfrm>
        </p:grpSpPr>
        <p:sp>
          <p:nvSpPr>
            <p:cNvPr id="15" name="文本框 92"/>
            <p:cNvSpPr txBox="1"/>
            <p:nvPr/>
          </p:nvSpPr>
          <p:spPr>
            <a:xfrm>
              <a:off x="2281392" y="193729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6" name="文本框 94"/>
            <p:cNvSpPr txBox="1"/>
            <p:nvPr/>
          </p:nvSpPr>
          <p:spPr>
            <a:xfrm>
              <a:off x="2273580" y="204217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17" name="文本框 95"/>
            <p:cNvSpPr txBox="1"/>
            <p:nvPr/>
          </p:nvSpPr>
          <p:spPr>
            <a:xfrm>
              <a:off x="2281392" y="2023386"/>
              <a:ext cx="4872801" cy="721020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3972" y="839095"/>
            <a:ext cx="8365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           Thấy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en-US" sz="24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ạ?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6A237C-E495-43A0-A513-737C800179C7}"/>
              </a:ext>
            </a:extLst>
          </p:cNvPr>
          <p:cNvSpPr/>
          <p:nvPr/>
        </p:nvSpPr>
        <p:spPr>
          <a:xfrm>
            <a:off x="610985" y="305047"/>
            <a:ext cx="8354291" cy="169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EB3F65-769B-489D-9EA4-85367F4CDA5B}"/>
              </a:ext>
            </a:extLst>
          </p:cNvPr>
          <p:cNvCxnSpPr>
            <a:cxnSpLocks/>
          </p:cNvCxnSpPr>
          <p:nvPr/>
        </p:nvCxnSpPr>
        <p:spPr>
          <a:xfrm flipH="1">
            <a:off x="2576947" y="2003356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87E304-F97F-4A84-8151-7B4BA6AABF27}"/>
              </a:ext>
            </a:extLst>
          </p:cNvPr>
          <p:cNvCxnSpPr>
            <a:cxnSpLocks/>
          </p:cNvCxnSpPr>
          <p:nvPr/>
        </p:nvCxnSpPr>
        <p:spPr>
          <a:xfrm flipH="1">
            <a:off x="1970118" y="235249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F6ECC-7737-4AE9-9709-D00DFE951A2E}"/>
              </a:ext>
            </a:extLst>
          </p:cNvPr>
          <p:cNvCxnSpPr>
            <a:cxnSpLocks/>
          </p:cNvCxnSpPr>
          <p:nvPr/>
        </p:nvCxnSpPr>
        <p:spPr>
          <a:xfrm flipH="1">
            <a:off x="4729941" y="2343687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FBA8CA-6376-482F-9EC2-C1445654169B}"/>
              </a:ext>
            </a:extLst>
          </p:cNvPr>
          <p:cNvCxnSpPr>
            <a:cxnSpLocks/>
          </p:cNvCxnSpPr>
          <p:nvPr/>
        </p:nvCxnSpPr>
        <p:spPr>
          <a:xfrm flipH="1">
            <a:off x="8632768" y="2343687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72A7FF-C70A-4B18-9BEB-CA2F2C44A3AD}"/>
              </a:ext>
            </a:extLst>
          </p:cNvPr>
          <p:cNvCxnSpPr>
            <a:cxnSpLocks/>
          </p:cNvCxnSpPr>
          <p:nvPr/>
        </p:nvCxnSpPr>
        <p:spPr>
          <a:xfrm flipH="1">
            <a:off x="8682645" y="2343687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Cây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Thấy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Mẹ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 Cành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Vì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Liễu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An)</a:t>
            </a: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2591" y="49370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510150" y="58334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6369271" y="56225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3214350" y="9342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316279" y="179794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262842" y="249818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328156" y="3181947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926664" y="275134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849679" y="353282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661215" y="3528658"/>
            <a:ext cx="489840" cy="3591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8">
            <a:extLst>
              <a:ext uri="{FF2B5EF4-FFF2-40B4-BE49-F238E27FC236}">
                <a16:creationId xmlns:a16="http://schemas.microsoft.com/office/drawing/2014/main" id="{8C1BEF99-D51B-4BE2-A162-65C43F138717}"/>
              </a:ext>
            </a:extLst>
          </p:cNvPr>
          <p:cNvSpPr/>
          <p:nvPr/>
        </p:nvSpPr>
        <p:spPr>
          <a:xfrm>
            <a:off x="405152" y="676698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>
            <a:extLst>
              <a:ext uri="{FF2B5EF4-FFF2-40B4-BE49-F238E27FC236}">
                <a16:creationId xmlns:a16="http://schemas.microsoft.com/office/drawing/2014/main" id="{5741B29D-6542-4CA0-A680-765E87FB4E7F}"/>
              </a:ext>
            </a:extLst>
          </p:cNvPr>
          <p:cNvSpPr/>
          <p:nvPr/>
        </p:nvSpPr>
        <p:spPr>
          <a:xfrm>
            <a:off x="262842" y="2519361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3" grpId="0" animBg="1"/>
      <p:bldP spid="16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Trời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to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Thấy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Mẹ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- Con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    - Thân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An)</a:t>
            </a:r>
          </a:p>
        </p:txBody>
      </p:sp>
      <p:sp>
        <p:nvSpPr>
          <p:cNvPr id="16" name="Lưu đồ: Đường kết nối 8">
            <a:extLst>
              <a:ext uri="{FF2B5EF4-FFF2-40B4-BE49-F238E27FC236}">
                <a16:creationId xmlns:a16="http://schemas.microsoft.com/office/drawing/2014/main" id="{8C1BEF99-D51B-4BE2-A162-65C43F138717}"/>
              </a:ext>
            </a:extLst>
          </p:cNvPr>
          <p:cNvSpPr/>
          <p:nvPr/>
        </p:nvSpPr>
        <p:spPr>
          <a:xfrm>
            <a:off x="604657" y="68946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>
            <a:extLst>
              <a:ext uri="{FF2B5EF4-FFF2-40B4-BE49-F238E27FC236}">
                <a16:creationId xmlns:a16="http://schemas.microsoft.com/office/drawing/2014/main" id="{5741B29D-6542-4CA0-A680-765E87FB4E7F}"/>
              </a:ext>
            </a:extLst>
          </p:cNvPr>
          <p:cNvSpPr/>
          <p:nvPr/>
        </p:nvSpPr>
        <p:spPr>
          <a:xfrm>
            <a:off x="510668" y="2498189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6A237C-E495-43A0-A513-737C800179C7}"/>
              </a:ext>
            </a:extLst>
          </p:cNvPr>
          <p:cNvSpPr/>
          <p:nvPr/>
        </p:nvSpPr>
        <p:spPr>
          <a:xfrm>
            <a:off x="390698" y="2498189"/>
            <a:ext cx="8354291" cy="224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Trời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to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Thấy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- 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Mẹ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- Con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    - Thân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Vì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Chỉ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An)</a:t>
            </a:r>
          </a:p>
        </p:txBody>
      </p:sp>
      <p:sp>
        <p:nvSpPr>
          <p:cNvPr id="16" name="Lưu đồ: Đường kết nối 8">
            <a:extLst>
              <a:ext uri="{FF2B5EF4-FFF2-40B4-BE49-F238E27FC236}">
                <a16:creationId xmlns:a16="http://schemas.microsoft.com/office/drawing/2014/main" id="{8C1BEF99-D51B-4BE2-A162-65C43F138717}"/>
              </a:ext>
            </a:extLst>
          </p:cNvPr>
          <p:cNvSpPr/>
          <p:nvPr/>
        </p:nvSpPr>
        <p:spPr>
          <a:xfrm>
            <a:off x="604657" y="68946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>
            <a:extLst>
              <a:ext uri="{FF2B5EF4-FFF2-40B4-BE49-F238E27FC236}">
                <a16:creationId xmlns:a16="http://schemas.microsoft.com/office/drawing/2014/main" id="{5741B29D-6542-4CA0-A680-765E87FB4E7F}"/>
              </a:ext>
            </a:extLst>
          </p:cNvPr>
          <p:cNvSpPr/>
          <p:nvPr/>
        </p:nvSpPr>
        <p:spPr>
          <a:xfrm>
            <a:off x="510668" y="2498189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6A237C-E495-43A0-A513-737C800179C7}"/>
              </a:ext>
            </a:extLst>
          </p:cNvPr>
          <p:cNvSpPr/>
          <p:nvPr/>
        </p:nvSpPr>
        <p:spPr>
          <a:xfrm>
            <a:off x="443596" y="2498189"/>
            <a:ext cx="8354291" cy="216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4F8C07-9C60-4DC5-8BEC-B0CF98D1C2D7}"/>
              </a:ext>
            </a:extLst>
          </p:cNvPr>
          <p:cNvSpPr/>
          <p:nvPr/>
        </p:nvSpPr>
        <p:spPr>
          <a:xfrm>
            <a:off x="5644342" y="689466"/>
            <a:ext cx="739833" cy="3508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66D07-37CB-494F-A811-111880C89824}"/>
              </a:ext>
            </a:extLst>
          </p:cNvPr>
          <p:cNvSpPr txBox="1"/>
          <p:nvPr/>
        </p:nvSpPr>
        <p:spPr>
          <a:xfrm>
            <a:off x="335231" y="2498189"/>
            <a:ext cx="87181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kia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2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Trời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to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Thấy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      - Mẹ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     - Con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Mẹ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- Thân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Cành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.Vì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Liễu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Chỉ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ưu đồ: Đường kết nối 8">
            <a:extLst>
              <a:ext uri="{FF2B5EF4-FFF2-40B4-BE49-F238E27FC236}">
                <a16:creationId xmlns:a16="http://schemas.microsoft.com/office/drawing/2014/main" id="{8C1BEF99-D51B-4BE2-A162-65C43F138717}"/>
              </a:ext>
            </a:extLst>
          </p:cNvPr>
          <p:cNvSpPr/>
          <p:nvPr/>
        </p:nvSpPr>
        <p:spPr>
          <a:xfrm>
            <a:off x="604657" y="68946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>
            <a:extLst>
              <a:ext uri="{FF2B5EF4-FFF2-40B4-BE49-F238E27FC236}">
                <a16:creationId xmlns:a16="http://schemas.microsoft.com/office/drawing/2014/main" id="{5741B29D-6542-4CA0-A680-765E87FB4E7F}"/>
              </a:ext>
            </a:extLst>
          </p:cNvPr>
          <p:cNvSpPr/>
          <p:nvPr/>
        </p:nvSpPr>
        <p:spPr>
          <a:xfrm>
            <a:off x="510668" y="2498189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6A237C-E495-43A0-A513-737C800179C7}"/>
              </a:ext>
            </a:extLst>
          </p:cNvPr>
          <p:cNvSpPr/>
          <p:nvPr/>
        </p:nvSpPr>
        <p:spPr>
          <a:xfrm>
            <a:off x="346113" y="303138"/>
            <a:ext cx="8354291" cy="224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5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413" y="1379422"/>
            <a:ext cx="836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- Thân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dai.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0F4DA78-7BF5-4302-AC6B-B5FF08BA472C}"/>
              </a:ext>
            </a:extLst>
          </p:cNvPr>
          <p:cNvCxnSpPr>
            <a:cxnSpLocks/>
          </p:cNvCxnSpPr>
          <p:nvPr/>
        </p:nvCxnSpPr>
        <p:spPr>
          <a:xfrm flipH="1">
            <a:off x="3466409" y="1445786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477FBC-3DA1-4F30-9EF9-470CE7E40F8F}"/>
              </a:ext>
            </a:extLst>
          </p:cNvPr>
          <p:cNvCxnSpPr>
            <a:cxnSpLocks/>
          </p:cNvCxnSpPr>
          <p:nvPr/>
        </p:nvCxnSpPr>
        <p:spPr>
          <a:xfrm flipH="1">
            <a:off x="2759827" y="179492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FFA626-8817-4BFD-83D2-25A58D5062F4}"/>
              </a:ext>
            </a:extLst>
          </p:cNvPr>
          <p:cNvCxnSpPr>
            <a:cxnSpLocks/>
          </p:cNvCxnSpPr>
          <p:nvPr/>
        </p:nvCxnSpPr>
        <p:spPr>
          <a:xfrm flipH="1">
            <a:off x="4364183" y="179492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04D34FB-A366-4353-9BBC-6187A6F26CD7}"/>
              </a:ext>
            </a:extLst>
          </p:cNvPr>
          <p:cNvCxnSpPr>
            <a:cxnSpLocks/>
          </p:cNvCxnSpPr>
          <p:nvPr/>
        </p:nvCxnSpPr>
        <p:spPr>
          <a:xfrm flipH="1">
            <a:off x="6359239" y="179429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701841-9CD9-4E9A-A9B7-46ABF6ABDD86}"/>
              </a:ext>
            </a:extLst>
          </p:cNvPr>
          <p:cNvCxnSpPr>
            <a:cxnSpLocks/>
          </p:cNvCxnSpPr>
          <p:nvPr/>
        </p:nvCxnSpPr>
        <p:spPr>
          <a:xfrm flipH="1">
            <a:off x="6292736" y="179429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33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1980" y="1928062"/>
            <a:ext cx="8365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       Chỉ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non.</a:t>
            </a:r>
            <a:endParaRPr lang="en-US" sz="2400" dirty="0">
              <a:solidFill>
                <a:srgbClr val="4CA4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2739AB-755E-4D7E-AA12-7496649B575D}"/>
              </a:ext>
            </a:extLst>
          </p:cNvPr>
          <p:cNvCxnSpPr>
            <a:cxnSpLocks/>
          </p:cNvCxnSpPr>
          <p:nvPr/>
        </p:nvCxnSpPr>
        <p:spPr>
          <a:xfrm flipH="1">
            <a:off x="4547062" y="1952371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70F3E5D-57BB-4018-853A-B5F444221989}"/>
              </a:ext>
            </a:extLst>
          </p:cNvPr>
          <p:cNvCxnSpPr>
            <a:cxnSpLocks/>
          </p:cNvCxnSpPr>
          <p:nvPr/>
        </p:nvCxnSpPr>
        <p:spPr>
          <a:xfrm flipH="1">
            <a:off x="1446415" y="2293055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519439-71BB-4AB5-AD43-95B663239AE6}"/>
              </a:ext>
            </a:extLst>
          </p:cNvPr>
          <p:cNvCxnSpPr>
            <a:cxnSpLocks/>
          </p:cNvCxnSpPr>
          <p:nvPr/>
        </p:nvCxnSpPr>
        <p:spPr>
          <a:xfrm flipH="1">
            <a:off x="1529542" y="2301505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79ED3F-D9E9-4355-8C94-806385E5195F}"/>
              </a:ext>
            </a:extLst>
          </p:cNvPr>
          <p:cNvCxnSpPr>
            <a:cxnSpLocks/>
          </p:cNvCxnSpPr>
          <p:nvPr/>
        </p:nvCxnSpPr>
        <p:spPr>
          <a:xfrm flipH="1">
            <a:off x="1953491" y="1943921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E83568-D8C6-4C27-A844-AA004677C933}"/>
              </a:ext>
            </a:extLst>
          </p:cNvPr>
          <p:cNvCxnSpPr>
            <a:cxnSpLocks/>
          </p:cNvCxnSpPr>
          <p:nvPr/>
        </p:nvCxnSpPr>
        <p:spPr>
          <a:xfrm flipH="1">
            <a:off x="5735782" y="1994426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98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Trời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to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Thấy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      - Mẹ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     - Con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   Mẹ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  - Thân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Cành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.Vì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Liễu còn là loài cây dễ trồng. Chỉ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non.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ưu đồ: Đường kết nối 8">
            <a:extLst>
              <a:ext uri="{FF2B5EF4-FFF2-40B4-BE49-F238E27FC236}">
                <a16:creationId xmlns:a16="http://schemas.microsoft.com/office/drawing/2014/main" id="{8C1BEF99-D51B-4BE2-A162-65C43F138717}"/>
              </a:ext>
            </a:extLst>
          </p:cNvPr>
          <p:cNvSpPr/>
          <p:nvPr/>
        </p:nvSpPr>
        <p:spPr>
          <a:xfrm>
            <a:off x="604657" y="68946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>
            <a:extLst>
              <a:ext uri="{FF2B5EF4-FFF2-40B4-BE49-F238E27FC236}">
                <a16:creationId xmlns:a16="http://schemas.microsoft.com/office/drawing/2014/main" id="{5741B29D-6542-4CA0-A680-765E87FB4E7F}"/>
              </a:ext>
            </a:extLst>
          </p:cNvPr>
          <p:cNvSpPr/>
          <p:nvPr/>
        </p:nvSpPr>
        <p:spPr>
          <a:xfrm>
            <a:off x="443596" y="2543204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6A237C-E495-43A0-A513-737C800179C7}"/>
              </a:ext>
            </a:extLst>
          </p:cNvPr>
          <p:cNvSpPr/>
          <p:nvPr/>
        </p:nvSpPr>
        <p:spPr>
          <a:xfrm>
            <a:off x="346113" y="303138"/>
            <a:ext cx="8354291" cy="224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27CC53-2646-4117-A133-0F9D121DF1C4}"/>
              </a:ext>
            </a:extLst>
          </p:cNvPr>
          <p:cNvSpPr/>
          <p:nvPr/>
        </p:nvSpPr>
        <p:spPr>
          <a:xfrm>
            <a:off x="4954386" y="2849063"/>
            <a:ext cx="997527" cy="3508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AA0690-C234-4D6A-A263-AD289F6EA6CD}"/>
              </a:ext>
            </a:extLst>
          </p:cNvPr>
          <p:cNvSpPr/>
          <p:nvPr/>
        </p:nvSpPr>
        <p:spPr>
          <a:xfrm>
            <a:off x="7273636" y="2849063"/>
            <a:ext cx="1246909" cy="35087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5E544-C18F-40A0-807C-6BAEDDE56EF7}"/>
              </a:ext>
            </a:extLst>
          </p:cNvPr>
          <p:cNvSpPr txBox="1"/>
          <p:nvPr/>
        </p:nvSpPr>
        <p:spPr>
          <a:xfrm>
            <a:off x="393700" y="149482"/>
            <a:ext cx="8356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0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to.Cây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Thấy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Mẹ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có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Con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Thân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.Cành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Vì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Liễu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   Chỉ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An)</a:t>
            </a:r>
          </a:p>
        </p:txBody>
      </p:sp>
      <p:sp>
        <p:nvSpPr>
          <p:cNvPr id="16" name="Lưu đồ: Đường kết nối 8">
            <a:extLst>
              <a:ext uri="{FF2B5EF4-FFF2-40B4-BE49-F238E27FC236}">
                <a16:creationId xmlns:a16="http://schemas.microsoft.com/office/drawing/2014/main" id="{8C1BEF99-D51B-4BE2-A162-65C43F138717}"/>
              </a:ext>
            </a:extLst>
          </p:cNvPr>
          <p:cNvSpPr/>
          <p:nvPr/>
        </p:nvSpPr>
        <p:spPr>
          <a:xfrm>
            <a:off x="279492" y="643447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0">
            <a:extLst>
              <a:ext uri="{FF2B5EF4-FFF2-40B4-BE49-F238E27FC236}">
                <a16:creationId xmlns:a16="http://schemas.microsoft.com/office/drawing/2014/main" id="{5741B29D-6542-4CA0-A680-765E87FB4E7F}"/>
              </a:ext>
            </a:extLst>
          </p:cNvPr>
          <p:cNvSpPr/>
          <p:nvPr/>
        </p:nvSpPr>
        <p:spPr>
          <a:xfrm>
            <a:off x="236527" y="2519361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9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" r="4333" b="1429"/>
          <a:stretch>
            <a:fillRect/>
          </a:stretch>
        </p:blipFill>
        <p:spPr>
          <a:xfrm>
            <a:off x="0" y="-78585"/>
            <a:ext cx="4614041" cy="1285996"/>
          </a:xfrm>
          <a:prstGeom prst="rect">
            <a:avLst/>
          </a:prstGeom>
        </p:spPr>
      </p:pic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2801" y="922828"/>
            <a:ext cx="3454802" cy="31085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1.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b="1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rgbClr val="4CA4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3" y="1003921"/>
            <a:ext cx="5341698" cy="32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01384" y="329765"/>
            <a:ext cx="2270589" cy="471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4343" y="6590"/>
            <a:ext cx="5734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675" y="502415"/>
            <a:ext cx="2270589" cy="4716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4343" y="6590"/>
            <a:ext cx="5734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4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400" dirty="0"/>
          </a:p>
        </p:txBody>
      </p:sp>
      <p:pic>
        <p:nvPicPr>
          <p:cNvPr id="6" name="Picture 4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08543"/>
            <a:ext cx="3030948" cy="3171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HP\Documents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09" y="1208543"/>
            <a:ext cx="2514600" cy="31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P\Documents\downlo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048" y="1208543"/>
            <a:ext cx="2985774" cy="31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2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09623" y="2783096"/>
            <a:ext cx="4880613" cy="694222"/>
            <a:chOff x="2273580" y="2727523"/>
            <a:chExt cx="4880613" cy="694222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73580" y="2730805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1392" y="2734406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Cây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liễu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dẻo</a:t>
              </a:r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3600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dai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610151"/>
            <a:ext cx="1634522" cy="943727"/>
            <a:chOff x="3282361" y="1815065"/>
            <a:chExt cx="1634522" cy="943727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35462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23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5191" y="125722"/>
            <a:ext cx="8078307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An)</a:t>
            </a:r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5231" y="257204"/>
            <a:ext cx="83651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dai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Cây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Thấy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Mẹ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 Cành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Vì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Liễu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An)</a:t>
            </a: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2591" y="49370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510150" y="583344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6369271" y="56225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12">
            <a:extLst>
              <a:ext uri="{FF2B5EF4-FFF2-40B4-BE49-F238E27FC236}">
                <a16:creationId xmlns:a16="http://schemas.microsoft.com/office/drawing/2014/main" id="{8D1E81D9-390E-4725-8248-2F04F6E94D2A}"/>
              </a:ext>
            </a:extLst>
          </p:cNvPr>
          <p:cNvSpPr/>
          <p:nvPr/>
        </p:nvSpPr>
        <p:spPr>
          <a:xfrm>
            <a:off x="3214350" y="9342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3">
            <a:extLst>
              <a:ext uri="{FF2B5EF4-FFF2-40B4-BE49-F238E27FC236}">
                <a16:creationId xmlns:a16="http://schemas.microsoft.com/office/drawing/2014/main" id="{0D0C2A7E-B1FD-4517-8C36-147B5A25E009}"/>
              </a:ext>
            </a:extLst>
          </p:cNvPr>
          <p:cNvSpPr/>
          <p:nvPr/>
        </p:nvSpPr>
        <p:spPr>
          <a:xfrm>
            <a:off x="316279" y="1797940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4">
            <a:extLst>
              <a:ext uri="{FF2B5EF4-FFF2-40B4-BE49-F238E27FC236}">
                <a16:creationId xmlns:a16="http://schemas.microsoft.com/office/drawing/2014/main" id="{1F044D47-2CF2-4C74-BFC9-F1F6021FA1A7}"/>
              </a:ext>
            </a:extLst>
          </p:cNvPr>
          <p:cNvSpPr/>
          <p:nvPr/>
        </p:nvSpPr>
        <p:spPr>
          <a:xfrm>
            <a:off x="262842" y="249818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278279" y="310222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5926664" y="2751349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849679" y="3532821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Lưu đồ: Đường kết nối 15">
            <a:extLst>
              <a:ext uri="{FF2B5EF4-FFF2-40B4-BE49-F238E27FC236}">
                <a16:creationId xmlns:a16="http://schemas.microsoft.com/office/drawing/2014/main" id="{47C08B50-8E4E-4C6C-9850-333F77FE0ED1}"/>
              </a:ext>
            </a:extLst>
          </p:cNvPr>
          <p:cNvSpPr/>
          <p:nvPr/>
        </p:nvSpPr>
        <p:spPr>
          <a:xfrm>
            <a:off x="4661215" y="3528658"/>
            <a:ext cx="489840" cy="35919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3972" y="839095"/>
            <a:ext cx="83651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Nam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Nam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liễu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gãy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ạ?</a:t>
            </a:r>
          </a:p>
          <a:p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4CA420"/>
                </a:solidFill>
                <a:latin typeface="Times New Roman" pitchFamily="18" charset="0"/>
                <a:cs typeface="Times New Roman" pitchFamily="18" charset="0"/>
              </a:rPr>
              <a:t> non.</a:t>
            </a:r>
          </a:p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6A237C-E495-43A0-A513-737C800179C7}"/>
              </a:ext>
            </a:extLst>
          </p:cNvPr>
          <p:cNvSpPr/>
          <p:nvPr/>
        </p:nvSpPr>
        <p:spPr>
          <a:xfrm>
            <a:off x="394854" y="1897329"/>
            <a:ext cx="8354291" cy="1695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EB3F65-769B-489D-9EA4-85367F4CDA5B}"/>
              </a:ext>
            </a:extLst>
          </p:cNvPr>
          <p:cNvCxnSpPr>
            <a:cxnSpLocks/>
          </p:cNvCxnSpPr>
          <p:nvPr/>
        </p:nvCxnSpPr>
        <p:spPr>
          <a:xfrm flipH="1">
            <a:off x="2568634" y="891022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5B2F0F-7C40-4D49-A676-A52E67BA9084}"/>
              </a:ext>
            </a:extLst>
          </p:cNvPr>
          <p:cNvCxnSpPr>
            <a:cxnSpLocks/>
          </p:cNvCxnSpPr>
          <p:nvPr/>
        </p:nvCxnSpPr>
        <p:spPr>
          <a:xfrm flipH="1">
            <a:off x="6176358" y="91547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84DD9AE-31DB-4F13-A9C0-B2A6E374683D}"/>
              </a:ext>
            </a:extLst>
          </p:cNvPr>
          <p:cNvCxnSpPr>
            <a:cxnSpLocks/>
          </p:cNvCxnSpPr>
          <p:nvPr/>
        </p:nvCxnSpPr>
        <p:spPr>
          <a:xfrm flipH="1">
            <a:off x="6234546" y="91547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E6E007-0BDA-4D4A-8F69-B20E416A223F}"/>
              </a:ext>
            </a:extLst>
          </p:cNvPr>
          <p:cNvCxnSpPr>
            <a:cxnSpLocks/>
          </p:cNvCxnSpPr>
          <p:nvPr/>
        </p:nvCxnSpPr>
        <p:spPr>
          <a:xfrm flipH="1">
            <a:off x="3931920" y="915470"/>
            <a:ext cx="116377" cy="349134"/>
          </a:xfrm>
          <a:prstGeom prst="line">
            <a:avLst/>
          </a:prstGeom>
          <a:ln w="28575">
            <a:solidFill>
              <a:srgbClr val="EF2A1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Subtitle 2"/>
          <p:cNvSpPr txBox="1">
            <a:spLocks/>
          </p:cNvSpPr>
          <p:nvPr/>
        </p:nvSpPr>
        <p:spPr>
          <a:xfrm>
            <a:off x="1533698" y="343970"/>
            <a:ext cx="1371600" cy="571500"/>
          </a:xfrm>
          <a:prstGeom prst="rect">
            <a:avLst/>
          </a:prstGeom>
        </p:spPr>
        <p:txBody>
          <a:bodyPr vert="horz" wrap="square" lIns="68580" tIns="34290" rIns="68580" bIns="34290" numCol="1" rtlCol="0" anchor="t" anchorCtr="0" compatLnSpc="1">
            <a:normAutofit fontScale="850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>
                <a:solidFill>
                  <a:schemeClr val="accent5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næi giã</a:t>
            </a:r>
            <a:endParaRPr lang="en-US" sz="2700" dirty="0">
              <a:solidFill>
                <a:schemeClr val="accent5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ubtitle 2"/>
          <p:cNvSpPr txBox="1"/>
          <p:nvPr/>
        </p:nvSpPr>
        <p:spPr bwMode="auto">
          <a:xfrm>
            <a:off x="3371943" y="262522"/>
            <a:ext cx="1759744" cy="57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ts val="750"/>
              </a:spcBef>
              <a:spcAft>
                <a:spcPct val="0"/>
              </a:spcAft>
              <a:buNone/>
              <a:defRPr/>
            </a:pPr>
            <a:r>
              <a:rPr lang="en-US" sz="27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chemeClr val="accent5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l¾c </a:t>
            </a:r>
            <a:r>
              <a:rPr lang="en-US" sz="2700" b="1" dirty="0" err="1">
                <a:solidFill>
                  <a:schemeClr val="accent5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3000" b="1" dirty="0" err="1">
                <a:solidFill>
                  <a:schemeClr val="accent5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ư</a:t>
            </a:r>
            <a:endParaRPr lang="en-US" sz="3000" dirty="0">
              <a:solidFill>
                <a:schemeClr val="accent5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Subtitle 2"/>
          <p:cNvSpPr txBox="1"/>
          <p:nvPr/>
        </p:nvSpPr>
        <p:spPr bwMode="auto">
          <a:xfrm>
            <a:off x="5131687" y="301134"/>
            <a:ext cx="24526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ts val="750"/>
              </a:spcBef>
              <a:spcAft>
                <a:spcPct val="0"/>
              </a:spcAft>
              <a:buNone/>
              <a:defRPr/>
            </a:pPr>
            <a:r>
              <a:rPr lang="en-US" sz="27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chemeClr val="accent5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lo l¾ng</a:t>
            </a:r>
            <a:endParaRPr lang="en-US" sz="2700" dirty="0">
              <a:solidFill>
                <a:schemeClr val="accent5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 build="p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2954521b-b4ab-4ce3-8aa8-8bfa99a4c36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2954521b-b4ab-4ce3-8aa8-8bfa99a4c36e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1427</Words>
  <Application>Microsoft Office PowerPoint</Application>
  <PresentationFormat>On-screen Show (16:9)</PresentationFormat>
  <Paragraphs>146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华康少女文字W5</vt:lpstr>
      <vt:lpstr>.VnAvant</vt:lpstr>
      <vt:lpstr>等线</vt:lpstr>
      <vt:lpstr>Times New Roman</vt:lpstr>
      <vt:lpstr>Arial</vt:lpstr>
      <vt:lpstr>DFPOP1-W9</vt:lpstr>
      <vt:lpstr>SimSun</vt:lpstr>
      <vt:lpstr>Arial-Rounded</vt:lpstr>
      <vt:lpstr>Calibri Light</vt:lpstr>
      <vt:lpstr>Calibri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MAIHUNG</cp:lastModifiedBy>
  <cp:revision>53</cp:revision>
  <dcterms:created xsi:type="dcterms:W3CDTF">2020-08-13T09:19:08Z</dcterms:created>
  <dcterms:modified xsi:type="dcterms:W3CDTF">2025-04-20T13:44:45Z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