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</p:sldMasterIdLst>
  <p:notesMasterIdLst>
    <p:notesMasterId r:id="rId11"/>
  </p:notesMasterIdLst>
  <p:sldIdLst>
    <p:sldId id="370" r:id="rId6"/>
    <p:sldId id="267" r:id="rId7"/>
    <p:sldId id="279" r:id="rId8"/>
    <p:sldId id="268" r:id="rId9"/>
    <p:sldId id="281" r:id="rId10"/>
  </p:sldIdLst>
  <p:sldSz cx="9144000" cy="5143500" type="screen16x9"/>
  <p:notesSz cx="6858000" cy="9144000"/>
  <p:embeddedFontLst>
    <p:embeddedFont>
      <p:font typeface="Arial-Rounded" panose="020B0500000000000000" charset="0"/>
      <p:regular r:id="rId12"/>
    </p:embeddedFont>
    <p:embeddedFont>
      <p:font typeface="SimSun" panose="02010600030101010101" pitchFamily="2" charset="-122"/>
      <p:regular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DFPOP1-W9" panose="020B0604020202020204" charset="-128"/>
      <p:regular r:id="rId20"/>
    </p:embeddedFont>
  </p:embeddedFontLst>
  <p:custDataLst>
    <p:tags r:id="rId2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/>
        </p14:section>
        <p14:section name="Tiết 1" id="{694160BE-F2C5-4F1F-9227-A8A060926D5B}">
          <p14:sldIdLst>
            <p14:sldId id="370"/>
          </p14:sldIdLst>
        </p14:section>
        <p14:section name="Tiết 2" id="{47239A1A-9B72-4DA5-96A7-F8786F163078}">
          <p14:sldIdLst>
            <p14:sldId id="267"/>
            <p14:sldId id="279"/>
            <p14:sldId id="268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4CA420"/>
    <a:srgbClr val="F14420"/>
    <a:srgbClr val="679C31"/>
    <a:srgbClr val="920000"/>
    <a:srgbClr val="F56636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2" autoAdjust="0"/>
  </p:normalViewPr>
  <p:slideViewPr>
    <p:cSldViewPr snapToGrid="0">
      <p:cViewPr varScale="1">
        <p:scale>
          <a:sx n="108" d="100"/>
          <a:sy n="108" d="100"/>
        </p:scale>
        <p:origin x="715" y="1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:a16="http://schemas.microsoft.com/office/drawing/2014/main" id="{D38E7E69-F89A-4C32-AEE7-2F48ED8476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>
            <a:extLst>
              <a:ext uri="{FF2B5EF4-FFF2-40B4-BE49-F238E27FC236}">
                <a16:creationId xmlns:a16="http://schemas.microsoft.com/office/drawing/2014/main" id="{3BD37DFA-670F-175F-0409-51B1B7B85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48" name="灯片编号占位符 3">
            <a:extLst>
              <a:ext uri="{FF2B5EF4-FFF2-40B4-BE49-F238E27FC236}">
                <a16:creationId xmlns:a16="http://schemas.microsoft.com/office/drawing/2014/main" id="{228CC4A9-ED56-E3C3-FD5F-A2DC628ED0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AAAA89-5A98-472B-8AEF-7DCD56A736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73073-FFD8-E7C6-A613-AAFC423B8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0454B-A2DF-4C42-94D7-0B706C86BB11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7222B-BD1D-91FA-24BA-D0F14FE5B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ED48D-8AFD-FE23-5DCE-A7A753C7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6917A-DB09-4137-8F5E-E89683AF0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61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3F470-25A5-CCA9-4B39-778BC5FD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CD78C-6B52-466B-A350-83A76F755914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2FFDC-D005-2228-7FF7-F6FF1E8C8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33B5-A711-EFCC-0832-AAC2108A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5B400-A1F0-451C-97A5-C32F3BB6D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49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43365-C19B-D48A-6CD9-6CF698942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521D2-8499-4498-AE3D-9814AF2057D4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2B94D-885A-36E2-E88A-C5612DBF0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BC498-3CA6-BF5C-392F-FC2F512A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56054-D0BF-4639-BFEA-396CF54D2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84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F6E056-15E2-6BC7-96B3-332747AF0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43A2B-7601-4209-A010-3B5BCDFBB6D1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20F541-97E1-D895-FB31-3EFDCEC18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E217AB-909B-466E-5345-C544D10D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21C0-F472-4673-A61D-34433E98F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96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107E34B-21ED-034F-97CC-EA821C0A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83B30-0BDC-4CFE-ADB5-D62BCA9DFF90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2A6DEF-59C7-2A78-11D9-BAD54B9DA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2123C0-8EC8-19D2-DCF4-D50822EB3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D4E85-2A5A-42A5-9D9E-E4904294F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83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A652807-B61E-89E0-B472-C4BE912DC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8FD19-C637-49D7-BDC4-8B3C866312EF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D15C28-1C00-8665-0764-1C179F30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100DD3-2953-2BCD-D8B8-36E0EC27A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B10FC-0851-433B-9373-0C9CC4A4D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3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E01E8C9-7520-459C-C201-B5125B64A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6E1ED-C970-4ACC-B785-4DECF86C86C2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DBF6B4-E37A-5EAC-8981-A9D0B928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ABD5F3-82DB-4AFD-9439-90DBA0D9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5D955-47A5-4BFC-9EC3-BABB0DA84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2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C5FB05-FECC-CDAD-1E51-B6CB161B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D5AEB-7FED-4533-A859-640647EEBF80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6E5008-95A0-A794-6A8D-7A233847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D8727A-C7BE-8195-74C7-CB546425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5F36-29F0-49F5-93E6-9D2A44A16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85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A0C70E-A321-5B00-A866-B723A2F68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D9CBF-3494-4EB0-9FD7-A8A15DC8D3A0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734EDC-5C2C-3E47-B4E0-CD703B801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E49BD9-F005-7C30-4056-B6FA17D85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3BCAB-7918-4E32-98A4-DAEACE27B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44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DBE39-E585-AD8E-6290-29E503AAF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74624-9B09-4155-AB6A-99D5EB6D5D43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78424-4F58-0326-FDF7-69076BBA9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B66E3-B273-867E-DBB9-2FB527F5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D8E3E-3BC0-4683-BD91-E229840EA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59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3D817-EB9C-FFDE-5946-4B0ACF63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D9DE-9953-497D-8D2C-F93A94C64446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D1EE7-1198-9909-BC9F-099462D66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DC1E3-655F-1A9B-897F-A1459B41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E539C-66A4-4CDC-A461-130C4435D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1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05825F-BF8F-E9D6-1C32-DA32154BD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615-27FF-82A4-2F06-778A2F99F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B7C90-D171-45A1-48D0-FDFDD476D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36B71F-93AD-495C-8AE8-17B00619A711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79887-1F43-AEAD-69B2-A8EA90A51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15C18-46CA-3593-3A96-3E82B6FA1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5FDF1C-A711-4539-BA06-35165641D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7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2pPr>
      <a:lvl3pPr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3pPr>
      <a:lvl4pPr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4pPr>
      <a:lvl5pPr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96441" indent="-96441" algn="l" defTabSz="385763" rtl="0" fontAlgn="base">
        <a:lnSpc>
          <a:spcPct val="90000"/>
        </a:lnSpc>
        <a:spcBef>
          <a:spcPts val="422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fontAlgn="base">
        <a:lnSpc>
          <a:spcPct val="90000"/>
        </a:lnSpc>
        <a:spcBef>
          <a:spcPts val="206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fontAlgn="base">
        <a:lnSpc>
          <a:spcPct val="90000"/>
        </a:lnSpc>
        <a:spcBef>
          <a:spcPts val="206"/>
        </a:spcBef>
        <a:spcAft>
          <a:spcPct val="0"/>
        </a:spcAft>
        <a:buFont typeface="Arial" panose="020B0604020202020204" pitchFamily="34" charset="0"/>
        <a:buChar char="•"/>
        <a:defRPr sz="825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fontAlgn="base">
        <a:lnSpc>
          <a:spcPct val="90000"/>
        </a:lnSpc>
        <a:spcBef>
          <a:spcPts val="206"/>
        </a:spcBef>
        <a:spcAft>
          <a:spcPct val="0"/>
        </a:spcAft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fontAlgn="base">
        <a:lnSpc>
          <a:spcPct val="90000"/>
        </a:lnSpc>
        <a:spcBef>
          <a:spcPts val="206"/>
        </a:spcBef>
        <a:spcAft>
          <a:spcPct val="0"/>
        </a:spcAft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0000000我图PPT\03.20\亲子乐园\亲子乐园副本.png">
            <a:extLst>
              <a:ext uri="{FF2B5EF4-FFF2-40B4-BE49-F238E27FC236}">
                <a16:creationId xmlns:a16="http://schemas.microsoft.com/office/drawing/2014/main" id="{70668CF3-F806-72B6-5B00-1E4EC81D6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E:\0000000我图PPT\03.20\亲子乐园\34.png">
            <a:extLst>
              <a:ext uri="{FF2B5EF4-FFF2-40B4-BE49-F238E27FC236}">
                <a16:creationId xmlns:a16="http://schemas.microsoft.com/office/drawing/2014/main" id="{65970C04-700D-78B7-EF2D-548BBF732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" y="3923134"/>
            <a:ext cx="9136813" cy="123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E:\0000000我图PPT\03.20\亲子乐园\56y.png">
            <a:extLst>
              <a:ext uri="{FF2B5EF4-FFF2-40B4-BE49-F238E27FC236}">
                <a16:creationId xmlns:a16="http://schemas.microsoft.com/office/drawing/2014/main" id="{533A7D3F-BB6C-4B92-8A2B-F7D088A84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361" y="4114878"/>
            <a:ext cx="4873186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E:\0000000我图PPT\03.20\亲子乐园\23园.png">
            <a:extLst>
              <a:ext uri="{FF2B5EF4-FFF2-40B4-BE49-F238E27FC236}">
                <a16:creationId xmlns:a16="http://schemas.microsoft.com/office/drawing/2014/main" id="{156DE0A6-9AC9-C30D-D3F9-49153CBCA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3195042" y="1109651"/>
            <a:ext cx="2580084" cy="65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E:\0000000我图PPT\03.20\亲子乐园\ty.png">
            <a:extLst>
              <a:ext uri="{FF2B5EF4-FFF2-40B4-BE49-F238E27FC236}">
                <a16:creationId xmlns:a16="http://schemas.microsoft.com/office/drawing/2014/main" id="{9B8B2D1F-2AA3-723E-D9A3-F23F46131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584" y="3105520"/>
            <a:ext cx="1801416" cy="241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E:\0000000我图PPT\03.20\亲子乐园\568io.png">
            <a:extLst>
              <a:ext uri="{FF2B5EF4-FFF2-40B4-BE49-F238E27FC236}">
                <a16:creationId xmlns:a16="http://schemas.microsoft.com/office/drawing/2014/main" id="{783F2680-EAC8-4867-7843-F77148CCE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8" r="11038" b="19633"/>
          <a:stretch>
            <a:fillRect/>
          </a:stretch>
        </p:blipFill>
        <p:spPr bwMode="auto">
          <a:xfrm>
            <a:off x="6324600" y="1035844"/>
            <a:ext cx="902494" cy="92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E:\0000000我图PPT\03.20\亲子乐园\568io.png">
            <a:extLst>
              <a:ext uri="{FF2B5EF4-FFF2-40B4-BE49-F238E27FC236}">
                <a16:creationId xmlns:a16="http://schemas.microsoft.com/office/drawing/2014/main" id="{8FBF236B-7DD0-E6FF-BD88-A45864985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10301" r="70715" b="10733"/>
          <a:stretch>
            <a:fillRect/>
          </a:stretch>
        </p:blipFill>
        <p:spPr bwMode="auto">
          <a:xfrm>
            <a:off x="352538" y="164687"/>
            <a:ext cx="1071563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586A3EC-50DE-01AF-FDB2-336ED61D0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435" y="3642883"/>
            <a:ext cx="4536281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2571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75" b="1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GIÁO VIÊN: NGUYỄN NGỌC CHI</a:t>
            </a:r>
            <a:endParaRPr lang="zh-CN" altLang="en-US" sz="1575" b="1" dirty="0">
              <a:solidFill>
                <a:srgbClr val="0070C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WordArt 6">
            <a:extLst>
              <a:ext uri="{FF2B5EF4-FFF2-40B4-BE49-F238E27FC236}">
                <a16:creationId xmlns:a16="http://schemas.microsoft.com/office/drawing/2014/main" id="{F5C225C2-FECC-6C8C-17AE-9958239A0A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77541" y="762024"/>
            <a:ext cx="7097202" cy="18240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69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25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 VÀ CÁC EM ĐẾN VỚI TIẾT</a:t>
            </a:r>
          </a:p>
        </p:txBody>
      </p:sp>
      <p:sp>
        <p:nvSpPr>
          <p:cNvPr id="13" name="圆角矩形 1">
            <a:extLst>
              <a:ext uri="{FF2B5EF4-FFF2-40B4-BE49-F238E27FC236}">
                <a16:creationId xmlns:a16="http://schemas.microsoft.com/office/drawing/2014/main" id="{7B6C44A7-0CB9-6B99-B86D-7141712769B3}"/>
              </a:ext>
            </a:extLst>
          </p:cNvPr>
          <p:cNvSpPr/>
          <p:nvPr/>
        </p:nvSpPr>
        <p:spPr>
          <a:xfrm>
            <a:off x="2999482" y="1902095"/>
            <a:ext cx="3050381" cy="61436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57" tIns="34228" rIns="68457" bIns="34228" anchor="ctr"/>
          <a:lstStyle/>
          <a:p>
            <a:pPr algn="ctr" defTabSz="912614">
              <a:defRPr/>
            </a:pPr>
            <a:r>
              <a:rPr lang="en-US" altLang="zh-CN" sz="225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TIẾNG VIỆT</a:t>
            </a:r>
          </a:p>
          <a:p>
            <a:pPr algn="ctr" defTabSz="912614">
              <a:defRPr/>
            </a:pPr>
            <a:r>
              <a:rPr lang="en-US" altLang="zh-CN" sz="225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LỚP 1C</a:t>
            </a:r>
            <a:endParaRPr lang="zh-CN" altLang="en-US" sz="225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99"/>
          <p:cNvGrpSpPr/>
          <p:nvPr/>
        </p:nvGrpSpPr>
        <p:grpSpPr>
          <a:xfrm>
            <a:off x="2109623" y="2658917"/>
            <a:ext cx="4880613" cy="807113"/>
            <a:chOff x="2273580" y="1937293"/>
            <a:chExt cx="4880613" cy="807113"/>
          </a:xfrm>
        </p:grpSpPr>
        <p:sp>
          <p:nvSpPr>
            <p:cNvPr id="15" name="文本框 92"/>
            <p:cNvSpPr txBox="1"/>
            <p:nvPr/>
          </p:nvSpPr>
          <p:spPr>
            <a:xfrm>
              <a:off x="2281392" y="193729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16" name="文本框 94"/>
            <p:cNvSpPr txBox="1"/>
            <p:nvPr/>
          </p:nvSpPr>
          <p:spPr>
            <a:xfrm>
              <a:off x="2273580" y="204217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17" name="文本框 95"/>
            <p:cNvSpPr txBox="1"/>
            <p:nvPr/>
          </p:nvSpPr>
          <p:spPr>
            <a:xfrm>
              <a:off x="2281392" y="2023386"/>
              <a:ext cx="4872801" cy="721020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7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828" y="301104"/>
            <a:ext cx="5810943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 startAt="2"/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 startAt="3"/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041" y="301104"/>
            <a:ext cx="3036858" cy="431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4561" y="207946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30971" y="540593"/>
            <a:ext cx="8591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Viết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câu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trả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lời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cho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câu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hỏi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a</a:t>
            </a:r>
            <a:r>
              <a:rPr lang="vi-VN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và b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ở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mục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3</a:t>
            </a:r>
            <a:endParaRPr lang="zh-CN" altLang="en-US" sz="3600" b="1" dirty="0">
              <a:solidFill>
                <a:srgbClr val="4CA42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-51100" y="1348060"/>
            <a:ext cx="35434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- Thân cây liễu</a:t>
            </a:r>
            <a:endParaRPr lang="zh-CN" altLang="en-US" sz="44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3360798" y="1346134"/>
            <a:ext cx="3226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(…).</a:t>
            </a:r>
            <a:endParaRPr lang="zh-CN" altLang="en-US" sz="40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3401756" y="1335744"/>
            <a:ext cx="55219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dai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-30904" y="2128429"/>
            <a:ext cx="3897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-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2554719" y="2104469"/>
            <a:ext cx="3226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(…).</a:t>
            </a:r>
            <a:endParaRPr lang="zh-CN" altLang="en-US" sz="40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2562626" y="2116113"/>
            <a:ext cx="63610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 mại, có thể chuyển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812355"/>
            <a:ext cx="6376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chiều gió.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0" grpId="1"/>
      <p:bldP spid="11" grpId="0"/>
      <p:bldP spid="6" grpId="0"/>
      <p:bldP spid="7" grpId="0"/>
      <p:bldP spid="7" grpId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BBF27-AEA7-4E39-9873-833F6E66B524}">
  <ds:schemaRefs>
    <ds:schemaRef ds:uri="http://schemas.microsoft.com/office/2006/documentManagement/types"/>
    <ds:schemaRef ds:uri="http://schemas.openxmlformats.org/package/2006/metadata/core-properties"/>
    <ds:schemaRef ds:uri="2954521b-b4ab-4ce3-8aa8-8bfa99a4c36e"/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2954521b-b4ab-4ce3-8aa8-8bfa99a4c36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152</Words>
  <Application>Microsoft Office PowerPoint</Application>
  <PresentationFormat>On-screen Show (16:9)</PresentationFormat>
  <Paragraphs>29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等线</vt:lpstr>
      <vt:lpstr>Times New Roman</vt:lpstr>
      <vt:lpstr>Arial</vt:lpstr>
      <vt:lpstr>华康少女文字W5</vt:lpstr>
      <vt:lpstr>Arial-Rounded</vt:lpstr>
      <vt:lpstr>SimSun</vt:lpstr>
      <vt:lpstr>Calibri Light</vt:lpstr>
      <vt:lpstr>Calibri</vt:lpstr>
      <vt:lpstr>DFPOP1-W9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MAIHUNG</cp:lastModifiedBy>
  <cp:revision>52</cp:revision>
  <dcterms:created xsi:type="dcterms:W3CDTF">2020-08-13T09:19:08Z</dcterms:created>
  <dcterms:modified xsi:type="dcterms:W3CDTF">2025-04-20T13:46:13Z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