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11"/>
  </p:notesMasterIdLst>
  <p:sldIdLst>
    <p:sldId id="370" r:id="rId6"/>
    <p:sldId id="269" r:id="rId7"/>
    <p:sldId id="282" r:id="rId8"/>
    <p:sldId id="270" r:id="rId9"/>
    <p:sldId id="283" r:id="rId10"/>
  </p:sldIdLst>
  <p:sldSz cx="9144000" cy="5143500" type="screen16x9"/>
  <p:notesSz cx="6858000" cy="9144000"/>
  <p:embeddedFontLst>
    <p:embeddedFont>
      <p:font typeface="Arial-Rounded" panose="020B0500000000000000" charset="0"/>
      <p:regular r:id="rId12"/>
    </p:embeddedFont>
    <p:embeddedFont>
      <p:font typeface="SimSun" panose="02010600030101010101" pitchFamily="2" charset="-122"/>
      <p:regular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FPOP1-W9" panose="020B0604020202020204" charset="-128"/>
      <p:regular r:id="rId20"/>
    </p:embeddedFont>
  </p:embeddedFontLst>
  <p:custDataLst>
    <p:tags r:id="rId2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370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 snapToGrid="0">
      <p:cViewPr varScale="1">
        <p:scale>
          <a:sx n="108" d="100"/>
          <a:sy n="108" d="100"/>
        </p:scale>
        <p:origin x="715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D38E7E69-F89A-4C32-AEE7-2F48ED847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3BD37DFA-670F-175F-0409-51B1B7B85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228CC4A9-ED56-E3C3-FD5F-A2DC628ED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AAA89-5A98-472B-8AEF-7DCD56A736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3073-FFD8-E7C6-A613-AAFC423B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54B-A2DF-4C42-94D7-0B706C86BB1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222B-BD1D-91FA-24BA-D0F14FE5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ED48D-8AFD-FE23-5DCE-A7A753C7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17A-DB09-4137-8F5E-E89683AF0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3F470-25A5-CCA9-4B39-778BC5FD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D78C-6B52-466B-A350-83A76F755914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FFDC-D005-2228-7FF7-F6FF1E8C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33B5-A711-EFCC-0832-AAC2108A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B400-A1F0-451C-97A5-C32F3BB6D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4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43365-C19B-D48A-6CD9-6CF69894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21D2-8499-4498-AE3D-9814AF2057D4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B94D-885A-36E2-E88A-C5612DBF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C498-3CA6-BF5C-392F-FC2F512A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6054-D0BF-4639-BFEA-396CF54D2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F6E056-15E2-6BC7-96B3-332747AF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3A2B-7601-4209-A010-3B5BCDFBB6D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20F541-97E1-D895-FB31-3EFDCEC1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217AB-909B-466E-5345-C544D10D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1C0-F472-4673-A61D-34433E98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07E34B-21ED-034F-97CC-EA821C0A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3B30-0BDC-4CFE-ADB5-D62BCA9DFF9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2A6DEF-59C7-2A78-11D9-BAD54B9D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123C0-8EC8-19D2-DCF4-D50822EB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4E85-2A5A-42A5-9D9E-E4904294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652807-B61E-89E0-B472-C4BE912D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FD19-C637-49D7-BDC4-8B3C866312EF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D15C28-1C00-8665-0764-1C179F30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00DD3-2953-2BCD-D8B8-36E0EC27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10FC-0851-433B-9373-0C9CC4A4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01E8C9-7520-459C-C201-B5125B64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E1ED-C970-4ACC-B785-4DECF86C86C2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DBF6B4-E37A-5EAC-8981-A9D0B92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ABD5F3-82DB-4AFD-9439-90DBA0D9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D955-47A5-4BFC-9EC3-BABB0DA84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5FB05-FECC-CDAD-1E51-B6CB161B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5AEB-7FED-4533-A859-640647EEBF8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6E5008-95A0-A794-6A8D-7A233847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8727A-C7BE-8195-74C7-CB546425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5F36-29F0-49F5-93E6-9D2A44A1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0C70E-A321-5B00-A866-B723A2F6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9CBF-3494-4EB0-9FD7-A8A15DC8D3A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34EDC-5C2C-3E47-B4E0-CD703B80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E49BD9-F005-7C30-4056-B6FA17D8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BCAB-7918-4E32-98A4-DAEACE27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DBE39-E585-AD8E-6290-29E503AA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4624-9B09-4155-AB6A-99D5EB6D5D43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8424-4F58-0326-FDF7-69076BBA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66E3-B273-867E-DBB9-2FB527F5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8E3E-3BC0-4683-BD91-E229840E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D817-EB9C-FFDE-5946-4B0ACF63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D9DE-9953-497D-8D2C-F93A94C64446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1EE7-1198-9909-BC9F-099462D6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C1E3-655F-1A9B-897F-A1459B41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539C-66A4-4CDC-A461-130C4435D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5825F-BF8F-E9D6-1C32-DA32154B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615-27FF-82A4-2F06-778A2F99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7C90-D171-45A1-48D0-FDFDD476D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36B71F-93AD-495C-8AE8-17B00619A71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9887-1F43-AEAD-69B2-A8EA90A51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5C18-46CA-3593-3A96-3E82B6FA1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5FDF1C-A711-4539-BA06-35165641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2pPr>
      <a:lvl3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3pPr>
      <a:lvl4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4pPr>
      <a:lvl5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6441" indent="-96441" algn="l" defTabSz="385763" rtl="0" fontAlgn="base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70668CF3-F806-72B6-5B00-1E4EC81D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E:\0000000我图PPT\03.20\亲子乐园\34.png">
            <a:extLst>
              <a:ext uri="{FF2B5EF4-FFF2-40B4-BE49-F238E27FC236}">
                <a16:creationId xmlns:a16="http://schemas.microsoft.com/office/drawing/2014/main" id="{65970C04-700D-78B7-EF2D-548BBF73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" y="3923134"/>
            <a:ext cx="9136813" cy="12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>
            <a:extLst>
              <a:ext uri="{FF2B5EF4-FFF2-40B4-BE49-F238E27FC236}">
                <a16:creationId xmlns:a16="http://schemas.microsoft.com/office/drawing/2014/main" id="{533A7D3F-BB6C-4B92-8A2B-F7D088A8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61" y="4114878"/>
            <a:ext cx="4873186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>
            <a:extLst>
              <a:ext uri="{FF2B5EF4-FFF2-40B4-BE49-F238E27FC236}">
                <a16:creationId xmlns:a16="http://schemas.microsoft.com/office/drawing/2014/main" id="{156DE0A6-9AC9-C30D-D3F9-49153CBC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95042" y="1109651"/>
            <a:ext cx="2580084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>
            <a:extLst>
              <a:ext uri="{FF2B5EF4-FFF2-40B4-BE49-F238E27FC236}">
                <a16:creationId xmlns:a16="http://schemas.microsoft.com/office/drawing/2014/main" id="{9B8B2D1F-2AA3-723E-D9A3-F23F4613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84" y="3105520"/>
            <a:ext cx="1801416" cy="24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>
            <a:extLst>
              <a:ext uri="{FF2B5EF4-FFF2-40B4-BE49-F238E27FC236}">
                <a16:creationId xmlns:a16="http://schemas.microsoft.com/office/drawing/2014/main" id="{783F2680-EAC8-4867-7843-F77148C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6324600" y="1035844"/>
            <a:ext cx="902494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>
            <a:extLst>
              <a:ext uri="{FF2B5EF4-FFF2-40B4-BE49-F238E27FC236}">
                <a16:creationId xmlns:a16="http://schemas.microsoft.com/office/drawing/2014/main" id="{8FBF236B-7DD0-E6FF-BD88-A4586498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352538" y="164687"/>
            <a:ext cx="10715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586A3EC-50DE-01AF-FDB2-336ED61D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435" y="3642883"/>
            <a:ext cx="4536281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571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75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GIÁO VIÊN: NGUYỄN NGỌC CHI</a:t>
            </a:r>
            <a:endParaRPr lang="zh-CN" altLang="en-US" sz="1575" b="1" dirty="0">
              <a:solidFill>
                <a:srgbClr val="0070C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WordArt 6">
            <a:extLst>
              <a:ext uri="{FF2B5EF4-FFF2-40B4-BE49-F238E27FC236}">
                <a16:creationId xmlns:a16="http://schemas.microsoft.com/office/drawing/2014/main" id="{F5C225C2-FECC-6C8C-17AE-9958239A0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7541" y="762024"/>
            <a:ext cx="7097202" cy="1824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9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5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ĐẾN VỚI TIẾT</a:t>
            </a: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7B6C44A7-0CB9-6B99-B86D-7141712769B3}"/>
              </a:ext>
            </a:extLst>
          </p:cNvPr>
          <p:cNvSpPr/>
          <p:nvPr/>
        </p:nvSpPr>
        <p:spPr>
          <a:xfrm>
            <a:off x="2999482" y="1902095"/>
            <a:ext cx="3050381" cy="61436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28" rIns="68457" bIns="34228" anchor="ctr"/>
          <a:lstStyle/>
          <a:p>
            <a:pPr algn="ctr" defTabSz="912614">
              <a:defRPr/>
            </a:pPr>
            <a:r>
              <a:rPr lang="en-US" altLang="zh-CN" sz="22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TIẾNG VIỆT</a:t>
            </a:r>
          </a:p>
          <a:p>
            <a:pPr algn="ctr" defTabSz="912614">
              <a:defRPr/>
            </a:pPr>
            <a:r>
              <a:rPr lang="en-US" altLang="zh-CN" sz="22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LỚP 1C</a:t>
            </a:r>
            <a:endParaRPr lang="zh-CN" altLang="en-US" sz="225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99"/>
          <p:cNvGrpSpPr/>
          <p:nvPr/>
        </p:nvGrpSpPr>
        <p:grpSpPr>
          <a:xfrm>
            <a:off x="2109623" y="2658917"/>
            <a:ext cx="4880613" cy="807113"/>
            <a:chOff x="2273580" y="1937293"/>
            <a:chExt cx="4880613" cy="807113"/>
          </a:xfrm>
        </p:grpSpPr>
        <p:sp>
          <p:nvSpPr>
            <p:cNvPr id="15" name="文本框 92"/>
            <p:cNvSpPr txBox="1"/>
            <p:nvPr/>
          </p:nvSpPr>
          <p:spPr>
            <a:xfrm>
              <a:off x="2281392" y="193729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6" name="文本框 94"/>
            <p:cNvSpPr txBox="1"/>
            <p:nvPr/>
          </p:nvSpPr>
          <p:spPr>
            <a:xfrm>
              <a:off x="2273580" y="204217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7" name="文本框 95"/>
            <p:cNvSpPr txBox="1"/>
            <p:nvPr/>
          </p:nvSpPr>
          <p:spPr>
            <a:xfrm>
              <a:off x="2281392" y="2023386"/>
              <a:ext cx="4872801" cy="72102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ldLvl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228600" y="1107441"/>
            <a:ext cx="8697685" cy="6049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189514" y="1134141"/>
            <a:ext cx="57258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lắc lư      xanh tốt       dễ gãy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28600" y="1985491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Cành liễu rủ lá trông                  như một mái tóc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228601" y="1127643"/>
            <a:ext cx="1589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dẻo dai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5256" y="1123255"/>
            <a:ext cx="195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mềm mại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4583247" y="1963719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03" y="3080651"/>
            <a:ext cx="831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1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b) Tập thể dục hằng ngày giúp cho cơ thể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369990" y="3051823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0216 L 0.25972 0.1723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5" y="85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75301E-7 L 0.77378 0.3789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1" y="189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" grpId="0"/>
      <p:bldP spid="10" grpId="0"/>
      <p:bldP spid="10" grpId="1"/>
      <p:bldP spid="3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138750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855" y="1600200"/>
            <a:ext cx="2164392" cy="3339348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711" y="1589314"/>
            <a:ext cx="2202040" cy="33236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7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345940" y="770134"/>
            <a:ext cx="66834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 sinh    cây      xanh mát      nắng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2954521b-b4ab-4ce3-8aa8-8bfa99a4c36e"/>
    <ds:schemaRef ds:uri="http://schemas.microsoft.com/office/infopath/2007/PartnerControl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954521b-b4ab-4ce3-8aa8-8bfa99a4c36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110</Words>
  <Application>Microsoft Office PowerPoint</Application>
  <PresentationFormat>On-screen Show (16:9)</PresentationFormat>
  <Paragraphs>24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等线</vt:lpstr>
      <vt:lpstr>Arial-Rounded</vt:lpstr>
      <vt:lpstr>Times New Roman</vt:lpstr>
      <vt:lpstr>Arial</vt:lpstr>
      <vt:lpstr>SimSun</vt:lpstr>
      <vt:lpstr>华康少女文字W5</vt:lpstr>
      <vt:lpstr>Calibri Light</vt:lpstr>
      <vt:lpstr>Calibri</vt:lpstr>
      <vt:lpstr>DFPOP1-W9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52</cp:revision>
  <dcterms:created xsi:type="dcterms:W3CDTF">2020-08-13T09:19:08Z</dcterms:created>
  <dcterms:modified xsi:type="dcterms:W3CDTF">2025-04-20T13:47:01Z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