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</p:sldMasterIdLst>
  <p:notesMasterIdLst>
    <p:notesMasterId r:id="rId20"/>
  </p:notesMasterIdLst>
  <p:sldIdLst>
    <p:sldId id="370" r:id="rId6"/>
    <p:sldId id="271" r:id="rId7"/>
    <p:sldId id="284" r:id="rId8"/>
    <p:sldId id="285" r:id="rId9"/>
    <p:sldId id="272" r:id="rId10"/>
    <p:sldId id="286" r:id="rId11"/>
    <p:sldId id="273" r:id="rId12"/>
    <p:sldId id="287" r:id="rId13"/>
    <p:sldId id="294" r:id="rId14"/>
    <p:sldId id="295" r:id="rId15"/>
    <p:sldId id="296" r:id="rId16"/>
    <p:sldId id="297" r:id="rId17"/>
    <p:sldId id="298" r:id="rId18"/>
    <p:sldId id="274" r:id="rId19"/>
  </p:sldIdLst>
  <p:sldSz cx="9144000" cy="5143500" type="screen16x9"/>
  <p:notesSz cx="6858000" cy="9144000"/>
  <p:embeddedFontLst>
    <p:embeddedFont>
      <p:font typeface="DFPOP1-W9" panose="020B0604020202020204" charset="-128"/>
      <p:regular r:id="rId21"/>
    </p:embeddedFont>
    <p:embeddedFont>
      <p:font typeface="SimSun" panose="02010600030101010101" pitchFamily="2" charset="-122"/>
      <p:regular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Arial-Rounded" panose="020B0500000000000000" charset="0"/>
      <p:regular r:id="rId29"/>
    </p:embeddedFont>
  </p:embeddedFontLst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/>
        </p14:section>
        <p14:section name="Tiết 1" id="{694160BE-F2C5-4F1F-9227-A8A060926D5B}">
          <p14:sldIdLst>
            <p14:sldId id="370"/>
          </p14:sldIdLst>
        </p14:section>
        <p14:section name="Tiết 4" id="{30D029CA-39C5-4833-936C-43C5EF842993}">
          <p14:sldIdLst>
            <p14:sldId id="271"/>
            <p14:sldId id="284"/>
            <p14:sldId id="285"/>
            <p14:sldId id="272"/>
            <p14:sldId id="286"/>
            <p14:sldId id="273"/>
            <p14:sldId id="287"/>
            <p14:sldId id="294"/>
            <p14:sldId id="295"/>
            <p14:sldId id="296"/>
            <p14:sldId id="297"/>
            <p14:sldId id="298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4CA420"/>
    <a:srgbClr val="F14420"/>
    <a:srgbClr val="679C31"/>
    <a:srgbClr val="920000"/>
    <a:srgbClr val="F56636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2" autoAdjust="0"/>
  </p:normalViewPr>
  <p:slideViewPr>
    <p:cSldViewPr snapToGrid="0">
      <p:cViewPr varScale="1">
        <p:scale>
          <a:sx n="108" d="100"/>
          <a:sy n="108" d="100"/>
        </p:scale>
        <p:origin x="715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ags" Target="tags/tag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:a16="http://schemas.microsoft.com/office/drawing/2014/main" id="{D38E7E69-F89A-4C32-AEE7-2F48ED8476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>
            <a:extLst>
              <a:ext uri="{FF2B5EF4-FFF2-40B4-BE49-F238E27FC236}">
                <a16:creationId xmlns:a16="http://schemas.microsoft.com/office/drawing/2014/main" id="{3BD37DFA-670F-175F-0409-51B1B7B85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48" name="灯片编号占位符 3">
            <a:extLst>
              <a:ext uri="{FF2B5EF4-FFF2-40B4-BE49-F238E27FC236}">
                <a16:creationId xmlns:a16="http://schemas.microsoft.com/office/drawing/2014/main" id="{228CC4A9-ED56-E3C3-FD5F-A2DC628ED0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AAAA89-5A98-472B-8AEF-7DCD56A736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73073-FFD8-E7C6-A613-AAFC423B8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0454B-A2DF-4C42-94D7-0B706C86BB11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7222B-BD1D-91FA-24BA-D0F14FE5B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ED48D-8AFD-FE23-5DCE-A7A753C7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6917A-DB09-4137-8F5E-E89683AF0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61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3F470-25A5-CCA9-4B39-778BC5FD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CD78C-6B52-466B-A350-83A76F755914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2FFDC-D005-2228-7FF7-F6FF1E8C8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33B5-A711-EFCC-0832-AAC2108A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5B400-A1F0-451C-97A5-C32F3BB6D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49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43365-C19B-D48A-6CD9-6CF698942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521D2-8499-4498-AE3D-9814AF2057D4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2B94D-885A-36E2-E88A-C5612DBF0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BC498-3CA6-BF5C-392F-FC2F512A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56054-D0BF-4639-BFEA-396CF54D2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84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F6E056-15E2-6BC7-96B3-332747AF0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43A2B-7601-4209-A010-3B5BCDFBB6D1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20F541-97E1-D895-FB31-3EFDCEC18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E217AB-909B-466E-5345-C544D10D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21C0-F472-4673-A61D-34433E98F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96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107E34B-21ED-034F-97CC-EA821C0A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83B30-0BDC-4CFE-ADB5-D62BCA9DFF90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2A6DEF-59C7-2A78-11D9-BAD54B9DA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2123C0-8EC8-19D2-DCF4-D50822EB3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D4E85-2A5A-42A5-9D9E-E4904294F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83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A652807-B61E-89E0-B472-C4BE912DC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8FD19-C637-49D7-BDC4-8B3C866312EF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D15C28-1C00-8665-0764-1C179F30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100DD3-2953-2BCD-D8B8-36E0EC27A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B10FC-0851-433B-9373-0C9CC4A4D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3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E01E8C9-7520-459C-C201-B5125B64A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6E1ED-C970-4ACC-B785-4DECF86C86C2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DBF6B4-E37A-5EAC-8981-A9D0B928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ABD5F3-82DB-4AFD-9439-90DBA0D9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5D955-47A5-4BFC-9EC3-BABB0DA84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2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C5FB05-FECC-CDAD-1E51-B6CB161B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D5AEB-7FED-4533-A859-640647EEBF80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6E5008-95A0-A794-6A8D-7A233847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D8727A-C7BE-8195-74C7-CB546425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5F36-29F0-49F5-93E6-9D2A44A16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85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A0C70E-A321-5B00-A866-B723A2F68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D9CBF-3494-4EB0-9FD7-A8A15DC8D3A0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734EDC-5C2C-3E47-B4E0-CD703B801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E49BD9-F005-7C30-4056-B6FA17D85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3BCAB-7918-4E32-98A4-DAEACE27B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44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DBE39-E585-AD8E-6290-29E503AAF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74624-9B09-4155-AB6A-99D5EB6D5D43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78424-4F58-0326-FDF7-69076BBA9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B66E3-B273-867E-DBB9-2FB527F5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D8E3E-3BC0-4683-BD91-E229840EA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59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3D817-EB9C-FFDE-5946-4B0ACF63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D9DE-9953-497D-8D2C-F93A94C64446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D1EE7-1198-9909-BC9F-099462D66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DC1E3-655F-1A9B-897F-A1459B41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E539C-66A4-4CDC-A461-130C4435D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1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05825F-BF8F-E9D6-1C32-DA32154BD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615-27FF-82A4-2F06-778A2F99F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B7C90-D171-45A1-48D0-FDFDD476D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36B71F-93AD-495C-8AE8-17B00619A711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79887-1F43-AEAD-69B2-A8EA90A51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15C18-46CA-3593-3A96-3E82B6FA1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5FDF1C-A711-4539-BA06-35165641D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7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2pPr>
      <a:lvl3pPr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3pPr>
      <a:lvl4pPr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4pPr>
      <a:lvl5pPr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96441" indent="-96441" algn="l" defTabSz="385763" rtl="0" fontAlgn="base">
        <a:lnSpc>
          <a:spcPct val="90000"/>
        </a:lnSpc>
        <a:spcBef>
          <a:spcPts val="422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fontAlgn="base">
        <a:lnSpc>
          <a:spcPct val="90000"/>
        </a:lnSpc>
        <a:spcBef>
          <a:spcPts val="206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fontAlgn="base">
        <a:lnSpc>
          <a:spcPct val="90000"/>
        </a:lnSpc>
        <a:spcBef>
          <a:spcPts val="206"/>
        </a:spcBef>
        <a:spcAft>
          <a:spcPct val="0"/>
        </a:spcAft>
        <a:buFont typeface="Arial" panose="020B0604020202020204" pitchFamily="34" charset="0"/>
        <a:buChar char="•"/>
        <a:defRPr sz="825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fontAlgn="base">
        <a:lnSpc>
          <a:spcPct val="90000"/>
        </a:lnSpc>
        <a:spcBef>
          <a:spcPts val="206"/>
        </a:spcBef>
        <a:spcAft>
          <a:spcPct val="0"/>
        </a:spcAft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fontAlgn="base">
        <a:lnSpc>
          <a:spcPct val="90000"/>
        </a:lnSpc>
        <a:spcBef>
          <a:spcPts val="206"/>
        </a:spcBef>
        <a:spcAft>
          <a:spcPct val="0"/>
        </a:spcAft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0000000我图PPT\03.20\亲子乐园\亲子乐园副本.png">
            <a:extLst>
              <a:ext uri="{FF2B5EF4-FFF2-40B4-BE49-F238E27FC236}">
                <a16:creationId xmlns:a16="http://schemas.microsoft.com/office/drawing/2014/main" id="{70668CF3-F806-72B6-5B00-1E4EC81D6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E:\0000000我图PPT\03.20\亲子乐园\34.png">
            <a:extLst>
              <a:ext uri="{FF2B5EF4-FFF2-40B4-BE49-F238E27FC236}">
                <a16:creationId xmlns:a16="http://schemas.microsoft.com/office/drawing/2014/main" id="{65970C04-700D-78B7-EF2D-548BBF732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" y="3923134"/>
            <a:ext cx="9136813" cy="123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E:\0000000我图PPT\03.20\亲子乐园\56y.png">
            <a:extLst>
              <a:ext uri="{FF2B5EF4-FFF2-40B4-BE49-F238E27FC236}">
                <a16:creationId xmlns:a16="http://schemas.microsoft.com/office/drawing/2014/main" id="{533A7D3F-BB6C-4B92-8A2B-F7D088A84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361" y="4114878"/>
            <a:ext cx="4873186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E:\0000000我图PPT\03.20\亲子乐园\23园.png">
            <a:extLst>
              <a:ext uri="{FF2B5EF4-FFF2-40B4-BE49-F238E27FC236}">
                <a16:creationId xmlns:a16="http://schemas.microsoft.com/office/drawing/2014/main" id="{156DE0A6-9AC9-C30D-D3F9-49153CBCA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3195042" y="1109651"/>
            <a:ext cx="2580084" cy="65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E:\0000000我图PPT\03.20\亲子乐园\ty.png">
            <a:extLst>
              <a:ext uri="{FF2B5EF4-FFF2-40B4-BE49-F238E27FC236}">
                <a16:creationId xmlns:a16="http://schemas.microsoft.com/office/drawing/2014/main" id="{9B8B2D1F-2AA3-723E-D9A3-F23F46131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584" y="3105520"/>
            <a:ext cx="1801416" cy="241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E:\0000000我图PPT\03.20\亲子乐园\568io.png">
            <a:extLst>
              <a:ext uri="{FF2B5EF4-FFF2-40B4-BE49-F238E27FC236}">
                <a16:creationId xmlns:a16="http://schemas.microsoft.com/office/drawing/2014/main" id="{783F2680-EAC8-4867-7843-F77148CCE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8" r="11038" b="19633"/>
          <a:stretch>
            <a:fillRect/>
          </a:stretch>
        </p:blipFill>
        <p:spPr bwMode="auto">
          <a:xfrm>
            <a:off x="6324600" y="1035844"/>
            <a:ext cx="902494" cy="92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E:\0000000我图PPT\03.20\亲子乐园\568io.png">
            <a:extLst>
              <a:ext uri="{FF2B5EF4-FFF2-40B4-BE49-F238E27FC236}">
                <a16:creationId xmlns:a16="http://schemas.microsoft.com/office/drawing/2014/main" id="{8FBF236B-7DD0-E6FF-BD88-A45864985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10301" r="70715" b="10733"/>
          <a:stretch>
            <a:fillRect/>
          </a:stretch>
        </p:blipFill>
        <p:spPr bwMode="auto">
          <a:xfrm>
            <a:off x="352538" y="164687"/>
            <a:ext cx="1071563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586A3EC-50DE-01AF-FDB2-336ED61D0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435" y="3642883"/>
            <a:ext cx="4536281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2571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75" b="1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GIÁO VIÊN: NGUYỄN NGỌC CHI</a:t>
            </a:r>
            <a:endParaRPr lang="zh-CN" altLang="en-US" sz="1575" b="1" dirty="0">
              <a:solidFill>
                <a:srgbClr val="0070C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WordArt 6">
            <a:extLst>
              <a:ext uri="{FF2B5EF4-FFF2-40B4-BE49-F238E27FC236}">
                <a16:creationId xmlns:a16="http://schemas.microsoft.com/office/drawing/2014/main" id="{F5C225C2-FECC-6C8C-17AE-9958239A0A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77541" y="762024"/>
            <a:ext cx="7097202" cy="18240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69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25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 VÀ CÁC EM ĐẾN VỚI TIẾT</a:t>
            </a:r>
          </a:p>
        </p:txBody>
      </p:sp>
      <p:sp>
        <p:nvSpPr>
          <p:cNvPr id="13" name="圆角矩形 1">
            <a:extLst>
              <a:ext uri="{FF2B5EF4-FFF2-40B4-BE49-F238E27FC236}">
                <a16:creationId xmlns:a16="http://schemas.microsoft.com/office/drawing/2014/main" id="{7B6C44A7-0CB9-6B99-B86D-7141712769B3}"/>
              </a:ext>
            </a:extLst>
          </p:cNvPr>
          <p:cNvSpPr/>
          <p:nvPr/>
        </p:nvSpPr>
        <p:spPr>
          <a:xfrm>
            <a:off x="2999482" y="1902095"/>
            <a:ext cx="3050381" cy="61436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57" tIns="34228" rIns="68457" bIns="34228" anchor="ctr"/>
          <a:lstStyle/>
          <a:p>
            <a:pPr algn="ctr" defTabSz="912614">
              <a:defRPr/>
            </a:pPr>
            <a:r>
              <a:rPr lang="en-US" altLang="zh-CN" sz="225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TIẾNG VIỆT</a:t>
            </a:r>
          </a:p>
          <a:p>
            <a:pPr algn="ctr" defTabSz="912614">
              <a:defRPr/>
            </a:pPr>
            <a:r>
              <a:rPr lang="en-US" altLang="zh-CN" sz="225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LỚP 1C</a:t>
            </a:r>
            <a:endParaRPr lang="zh-CN" altLang="en-US" sz="225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99"/>
          <p:cNvGrpSpPr/>
          <p:nvPr/>
        </p:nvGrpSpPr>
        <p:grpSpPr>
          <a:xfrm>
            <a:off x="2109623" y="2658917"/>
            <a:ext cx="4880613" cy="807113"/>
            <a:chOff x="2273580" y="1937293"/>
            <a:chExt cx="4880613" cy="807113"/>
          </a:xfrm>
        </p:grpSpPr>
        <p:sp>
          <p:nvSpPr>
            <p:cNvPr id="15" name="文本框 92"/>
            <p:cNvSpPr txBox="1"/>
            <p:nvPr/>
          </p:nvSpPr>
          <p:spPr>
            <a:xfrm>
              <a:off x="2281392" y="193729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16" name="文本框 94"/>
            <p:cNvSpPr txBox="1"/>
            <p:nvPr/>
          </p:nvSpPr>
          <p:spPr>
            <a:xfrm>
              <a:off x="2273580" y="204217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17" name="文本框 95"/>
            <p:cNvSpPr txBox="1"/>
            <p:nvPr/>
          </p:nvSpPr>
          <p:spPr>
            <a:xfrm>
              <a:off x="2281392" y="2023386"/>
              <a:ext cx="4872801" cy="721020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7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ldLvl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  <a:r>
              <a:rPr lang="en-US" sz="3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9616" y="316992"/>
            <a:ext cx="73395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đỏ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sang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trơ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xòe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chiếc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xinh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Sân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rợp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7229856" cy="5143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608832" y="4389120"/>
            <a:ext cx="2535936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4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</a:t>
            </a:r>
            <a:r>
              <a:rPr lang="en-US" sz="3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9760" y="316992"/>
            <a:ext cx="4096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xinh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tươi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trĩu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35814"/>
            <a:ext cx="3889248" cy="50087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376416" y="2950464"/>
            <a:ext cx="2048256" cy="7315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quất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96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</a:t>
            </a:r>
            <a:r>
              <a:rPr lang="en-US" sz="3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8528" y="316992"/>
            <a:ext cx="4486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thưa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răng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lược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đem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ngọt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  <a:p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Đựng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6" y="0"/>
            <a:ext cx="5143500" cy="5143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38144" y="4328160"/>
            <a:ext cx="1865376" cy="5608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dừa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0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</a:t>
            </a:r>
            <a:r>
              <a:rPr lang="en-US" sz="3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9616" y="316992"/>
            <a:ext cx="7339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nhẵn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ngọt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664" y="146304"/>
            <a:ext cx="6898888" cy="388924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13632" y="4181856"/>
            <a:ext cx="2145792" cy="76809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chuối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25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99442" y="39048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40" y="687895"/>
            <a:ext cx="6979539" cy="444240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510784" y="1095054"/>
            <a:ext cx="957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03392" y="1515678"/>
            <a:ext cx="1085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15184" y="1905822"/>
            <a:ext cx="323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51995" y="54178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1" y="1339596"/>
            <a:ext cx="8344095" cy="17084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01696" y="1719072"/>
            <a:ext cx="16093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2208" y="1731538"/>
            <a:ext cx="16093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đũa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88" y="1719072"/>
            <a:ext cx="17068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ồng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trọt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88" y="2352020"/>
            <a:ext cx="17068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ẻo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2339828"/>
            <a:ext cx="18714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ễ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01696" y="2332970"/>
            <a:ext cx="16093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ễ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1760113"/>
            <a:ext cx="3588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Đoán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đoán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endParaRPr lang="zh-CN" altLang="en-US" sz="40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88653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8EE7D316-1524-4456-B263-AED08A2F4A8F}"/>
              </a:ext>
            </a:extLst>
          </p:cNvPr>
          <p:cNvSpPr/>
          <p:nvPr/>
        </p:nvSpPr>
        <p:spPr>
          <a:xfrm>
            <a:off x="925219" y="284940"/>
            <a:ext cx="7182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đoán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28" y="1076979"/>
            <a:ext cx="4989532" cy="39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  <a:r>
              <a:rPr lang="en-US" sz="3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9616" y="316992"/>
            <a:ext cx="7339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ve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" y="0"/>
            <a:ext cx="7132320" cy="45841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62528" y="231648"/>
            <a:ext cx="2779776" cy="5847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phượng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6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BBF27-AEA7-4E39-9873-833F6E66B524}">
  <ds:schemaRefs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2954521b-b4ab-4ce3-8aa8-8bfa99a4c36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2954521b-b4ab-4ce3-8aa8-8bfa99a4c36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206</Words>
  <Application>Microsoft Office PowerPoint</Application>
  <PresentationFormat>On-screen Show (16:9)</PresentationFormat>
  <Paragraphs>55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等线</vt:lpstr>
      <vt:lpstr>Times New Roman</vt:lpstr>
      <vt:lpstr>Arial</vt:lpstr>
      <vt:lpstr>华康少女文字W5</vt:lpstr>
      <vt:lpstr>DFPOP1-W9</vt:lpstr>
      <vt:lpstr>SimSun</vt:lpstr>
      <vt:lpstr>Calibri Light</vt:lpstr>
      <vt:lpstr>Calibri</vt:lpstr>
      <vt:lpstr>Arial-Rounded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MAIHUNG</cp:lastModifiedBy>
  <cp:revision>52</cp:revision>
  <dcterms:created xsi:type="dcterms:W3CDTF">2020-08-13T09:19:08Z</dcterms:created>
  <dcterms:modified xsi:type="dcterms:W3CDTF">2025-04-20T13:48:19Z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