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308" r:id="rId2"/>
    <p:sldId id="554" r:id="rId3"/>
    <p:sldId id="425" r:id="rId4"/>
    <p:sldId id="274" r:id="rId5"/>
    <p:sldId id="566" r:id="rId6"/>
    <p:sldId id="275" r:id="rId7"/>
    <p:sldId id="276" r:id="rId8"/>
    <p:sldId id="277" r:id="rId9"/>
    <p:sldId id="278" r:id="rId1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HP001 4 hàng" panose="020B0604020202020204" charset="0"/>
      <p:regular r:id="rId18"/>
      <p:bold r:id="rId19"/>
    </p:embeddedFont>
    <p:embeddedFont>
      <p:font typeface="宋体" panose="02010600030101010101" pitchFamily="2" charset="-122"/>
      <p:regular r:id="rId20"/>
    </p:embeddedFont>
    <p:embeddedFont>
      <p:font typeface="VNI-Fato" panose="020B0604020202020204"/>
      <p:bold r:id="rId21"/>
    </p:embeddedFont>
    <p:embeddedFont>
      <p:font typeface="微软雅黑" panose="020B0503020204020204" pitchFamily="34" charset="-122"/>
      <p:regular r:id="rId12"/>
      <p:bold r:id="rId13"/>
    </p:embeddedFont>
    <p:embeddedFont>
      <p:font typeface="Arial-Rounde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D50D8E"/>
    <a:srgbClr val="0418AC"/>
    <a:srgbClr val="FFD1FF"/>
    <a:srgbClr val="007434"/>
    <a:srgbClr val="F446B6"/>
    <a:srgbClr val="E80888"/>
    <a:srgbClr val="EB67B6"/>
    <a:srgbClr val="FEE7EF"/>
    <a:srgbClr val="8D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109" d="100"/>
          <a:sy n="109" d="100"/>
        </p:scale>
        <p:origin x="547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D0B5-F199-4CE6-B4B1-E377901D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8001-B6F5-4F28-9F94-2401A6BE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D2D31-64B8-4030-A10A-2D4EF8BC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E33945-D147-495F-8AB2-511EB272B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9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101600"/>
            <a:ext cx="930870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329993" y="684169"/>
            <a:ext cx="8489816" cy="1608223"/>
          </a:xfrm>
          <a:prstGeom prst="rect">
            <a:avLst/>
          </a:prstGeom>
          <a:noFill/>
        </p:spPr>
        <p:txBody>
          <a:bodyPr wrap="square"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4:Cuộc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7" y="2898663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0348" y="361310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8086" y="1479504"/>
            <a:ext cx="7422038" cy="2124344"/>
            <a:chOff x="918086" y="1253081"/>
            <a:chExt cx="7422038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1013508" y="1585810"/>
                <a:ext cx="1642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cuộc thi</a:t>
                </a:r>
                <a:endParaRPr lang="en-US" sz="2400" b="1" dirty="0">
                  <a:solidFill>
                    <a:schemeClr val="tx1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544277" y="1574078"/>
              <a:ext cx="1686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cuộc thi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97872" y="1573708"/>
              <a:ext cx="1705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cuộc thi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3" y="2627795"/>
              <a:ext cx="18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HP001 4 hàng" panose="020B0603050302020204" pitchFamily="34" charset="0"/>
                </a:rPr>
                <a:t>tiết mục</a:t>
              </a:r>
              <a:endParaRPr lang="en-US" sz="2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544560" y="2627795"/>
              <a:ext cx="178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tiết mục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107395" y="2629969"/>
              <a:ext cx="1998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tiết mục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2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84" b="8024"/>
          <a:stretch/>
        </p:blipFill>
        <p:spPr bwMode="auto">
          <a:xfrm>
            <a:off x="209789" y="4385656"/>
            <a:ext cx="8743950" cy="7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577" y="99925"/>
            <a:ext cx="82533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Viết vào vở câu trả lời cho câu hỏi a và c ở mục 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89" y="2502480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0872" y="2977385"/>
            <a:ext cx="8268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Cuộc thi có sự tham gia của yểng, mèo rừng,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892" y="2061594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713" y="572090"/>
            <a:ext cx="777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Cuộc thi có sự tham gia của …………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846" y="3630753"/>
            <a:ext cx="8268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chim gõ kiến, chim công, voọc xám.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13" y="1638215"/>
            <a:ext cx="777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Em thích nhất tiết mục……………..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3526" y="1639015"/>
            <a:ext cx="40690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418AC"/>
                </a:solidFill>
              </a:rPr>
              <a:t>múa của chim công.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5421" y="552585"/>
            <a:ext cx="38325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418AC"/>
                </a:solidFill>
              </a:rPr>
              <a:t>y</a:t>
            </a:r>
            <a:r>
              <a:rPr lang="vi-VN" sz="2800">
                <a:solidFill>
                  <a:srgbClr val="0418AC"/>
                </a:solidFill>
              </a:rPr>
              <a:t>ểng, mèo rừng, chim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210" y="1057630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418AC"/>
                </a:solidFill>
              </a:rPr>
              <a:t>gõ kiến , chim công , voọc xám</a:t>
            </a:r>
            <a:r>
              <a:rPr lang="en-US" sz="2800">
                <a:solidFill>
                  <a:srgbClr val="0418AC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8985" y="4286133"/>
            <a:ext cx="8268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 thích nhất tiết mục múa của chim công.</a:t>
            </a:r>
          </a:p>
        </p:txBody>
      </p:sp>
    </p:spTree>
    <p:extLst>
      <p:ext uri="{BB962C8B-B14F-4D97-AF65-F5344CB8AC3E}">
        <p14:creationId xmlns:p14="http://schemas.microsoft.com/office/powerpoint/2010/main" val="2630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4" grpId="0" animBg="1"/>
      <p:bldP spid="19" grpId="0" animBg="1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18C1DD0D-E462-4479-A8A4-6B6B1403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123" y="0"/>
            <a:ext cx="6877877" cy="10929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A37E180A-B384-4744-AD44-AFEE91C9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67991"/>
            <a:ext cx="6192441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908A65EB-7A66-4596-A0A7-CF7F3A1A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1941910"/>
            <a:ext cx="1699022" cy="5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FE75EB57-B126-4CA8-B978-5ABC6493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941910"/>
            <a:ext cx="1283494" cy="5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93E7562-ACF4-4A81-86FA-9899CA15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941910"/>
            <a:ext cx="921544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88150CA2-8D19-4548-B282-157C72E8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07" y="1941910"/>
            <a:ext cx="902494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E5C34DA9-D2F3-4465-956D-69B2DEDA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06" y="1941910"/>
            <a:ext cx="1300163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10">
            <a:extLst>
              <a:ext uri="{FF2B5EF4-FFF2-40B4-BE49-F238E27FC236}">
                <a16:creationId xmlns:a16="http://schemas.microsoft.com/office/drawing/2014/main" id="{22C3BB7C-CBD6-4FF6-BD00-9DBF51B4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2782491"/>
            <a:ext cx="1481138" cy="58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1">
            <a:extLst>
              <a:ext uri="{FF2B5EF4-FFF2-40B4-BE49-F238E27FC236}">
                <a16:creationId xmlns:a16="http://schemas.microsoft.com/office/drawing/2014/main" id="{6E108F50-8EE6-4403-B942-B304B179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66" y="2725341"/>
            <a:ext cx="3932634" cy="70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2">
            <a:extLst>
              <a:ext uri="{FF2B5EF4-FFF2-40B4-BE49-F238E27FC236}">
                <a16:creationId xmlns:a16="http://schemas.microsoft.com/office/drawing/2014/main" id="{AFB9613D-7E75-41B2-B5FB-E5BCA6BB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0" y="3600450"/>
            <a:ext cx="238363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13">
            <a:extLst>
              <a:ext uri="{FF2B5EF4-FFF2-40B4-BE49-F238E27FC236}">
                <a16:creationId xmlns:a16="http://schemas.microsoft.com/office/drawing/2014/main" id="{B459820F-88CD-42C2-B9E2-51581F7C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4" y="3607594"/>
            <a:ext cx="3479006" cy="62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26857 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0533 L 0.0198 0.3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409D632-CCB7-41F6-A36B-30BF3595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753519"/>
            <a:ext cx="8571570" cy="16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BE4BDD-1673-41C0-870D-61B18FE8F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0" y="887047"/>
            <a:ext cx="7016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5/116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D7F4F-9409-46DB-8452-6AD5207A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68" y="1411169"/>
            <a:ext cx="7724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Cô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bé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-Rounded" panose="020B0604020202020204" charset="0"/>
              </a:rPr>
              <a:t>nhoẻn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miệng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cười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khi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thấy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anh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đi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học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sz="2800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về</a:t>
            </a:r>
            <a:r>
              <a:rPr lang="en-US" altLang="en-US" sz="2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697E1C6-B2F2-4B0F-9503-D0F0E79F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1" y="2349566"/>
            <a:ext cx="8571570" cy="16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3F2B4C-4936-4205-94E3-810D311E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47" y="2081066"/>
            <a:ext cx="80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Nhà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trường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niêm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yết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chương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trình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văn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08B249-360E-470F-9300-8FCF3042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51" y="2447488"/>
            <a:ext cx="8088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nghệ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trên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</a:t>
            </a:r>
            <a:r>
              <a:rPr lang="en-US" altLang="en-US" b="1" dirty="0" err="1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bản</a:t>
            </a:r>
            <a:r>
              <a:rPr lang="en-US" altLang="en-US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 tin</a:t>
            </a:r>
            <a:r>
              <a:rPr lang="en-US" altLang="en-US" sz="4800" b="1" dirty="0">
                <a:solidFill>
                  <a:srgbClr val="0418AC"/>
                </a:solidFill>
                <a:latin typeface="HP001 4 hàng" panose="020B0603050302020204" pitchFamily="34" charset="0"/>
                <a:cs typeface="Arial-Rounded" panose="020B0604020202020204" charset="0"/>
              </a:rPr>
              <a:t>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349892BC-459D-4435-98F1-BCDB9741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D599249F-6A27-4C6D-AD30-6E6F32D9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A582F445-64F2-4255-BEAE-34F98E0FB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1" y="3143250"/>
            <a:ext cx="5235178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4112B394-E6BF-4016-8D09-E8B94D7B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3987" cy="49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1">
            <a:extLst>
              <a:ext uri="{FF2B5EF4-FFF2-40B4-BE49-F238E27FC236}">
                <a16:creationId xmlns:a16="http://schemas.microsoft.com/office/drawing/2014/main" id="{DDC6519E-AECA-4EBB-A6A0-654899F1A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14500"/>
            <a:ext cx="457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600CB9-38E2-4ECD-9B6D-EAA276213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1464469"/>
            <a:ext cx="106679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yêng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D30F5-AFCF-44A4-8AD8-9E528A56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851" y="1578769"/>
            <a:ext cx="616744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</a:rPr>
              <a:t>iệng</a:t>
            </a:r>
            <a:endParaRPr lang="en-US" alt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981E5-55A7-4C13-8CBF-24430398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647" y="1565076"/>
            <a:ext cx="640556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</a:rPr>
              <a:t>iếng</a:t>
            </a:r>
            <a:endParaRPr lang="en-US" altLang="en-US" sz="135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82CFD-6EDA-47A0-8447-CF1F081D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9" y="2743200"/>
            <a:ext cx="742949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dirty="0" err="1"/>
              <a:t>yêt</a:t>
            </a:r>
            <a:endParaRPr lang="en-US" altLang="en-US" sz="1350" dirty="0"/>
          </a:p>
        </p:txBody>
      </p:sp>
      <p:sp>
        <p:nvSpPr>
          <p:cNvPr id="33800" name="Rectangle 4">
            <a:extLst>
              <a:ext uri="{FF2B5EF4-FFF2-40B4-BE49-F238E27FC236}">
                <a16:creationId xmlns:a16="http://schemas.microsoft.com/office/drawing/2014/main" id="{C07E492A-3535-447F-8592-93C6284CF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971800"/>
            <a:ext cx="400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C1512-21C1-4C67-BC94-855857DD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757" y="2714625"/>
            <a:ext cx="514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dirty="0" err="1"/>
              <a:t>iêt</a:t>
            </a:r>
            <a:endParaRPr lang="en-US" alt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F39BC6-0CFF-40C8-B410-C6E06AA8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3" y="2743200"/>
            <a:ext cx="7631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50" dirty="0" err="1"/>
              <a:t>iêt</a:t>
            </a:r>
            <a:endParaRPr lang="en-US" alt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193DD0-A854-4F47-947E-870126AE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1" y="3829050"/>
            <a:ext cx="90249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7A3DF-9E90-4F2E-9710-FC99FEB5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49" y="3821906"/>
            <a:ext cx="74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oet</a:t>
            </a:r>
            <a:endParaRPr lang="en-US" alt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F8120-9CED-4236-8535-DBD1B63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792" y="3829050"/>
            <a:ext cx="5941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oet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39B2B31C-064F-4693-AF61-EB4DCF66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158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Lato</vt:lpstr>
      <vt:lpstr>UTM Avo</vt:lpstr>
      <vt:lpstr>Arial</vt:lpstr>
      <vt:lpstr>HP001 4 hàng</vt:lpstr>
      <vt:lpstr>Times New Roman</vt:lpstr>
      <vt:lpstr>宋体</vt:lpstr>
      <vt:lpstr>VNI-Fato</vt:lpstr>
      <vt:lpstr>微软雅黑</vt:lpstr>
      <vt:lpstr>Arial-Rounded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MAIHUNG</cp:lastModifiedBy>
  <cp:revision>756</cp:revision>
  <dcterms:modified xsi:type="dcterms:W3CDTF">2025-04-20T13:37:09Z</dcterms:modified>
</cp:coreProperties>
</file>