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689" r:id="rId6"/>
    <p:sldMasterId id="2147483701" r:id="rId7"/>
    <p:sldMasterId id="2147483713" r:id="rId8"/>
    <p:sldMasterId id="2147483725" r:id="rId9"/>
    <p:sldMasterId id="2147483753" r:id="rId10"/>
    <p:sldMasterId id="2147483807" r:id="rId11"/>
  </p:sldMasterIdLst>
  <p:notesMasterIdLst>
    <p:notesMasterId r:id="rId19"/>
  </p:notesMasterIdLst>
  <p:sldIdLst>
    <p:sldId id="308" r:id="rId12"/>
    <p:sldId id="304" r:id="rId13"/>
    <p:sldId id="258" r:id="rId14"/>
    <p:sldId id="292" r:id="rId15"/>
    <p:sldId id="302" r:id="rId16"/>
    <p:sldId id="314" r:id="rId17"/>
    <p:sldId id="298" r:id="rId1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0"/>
      <p:bold r:id="rId21"/>
    </p:embeddedFont>
    <p:embeddedFont>
      <p:font typeface="Arial-Rounded" panose="020B0604020202020204" charset="0"/>
      <p:regular r:id="rId22"/>
    </p:embeddedFont>
    <p:embeddedFont>
      <p:font typeface="宋体" panose="02010600030101010101" pitchFamily="2" charset="-122"/>
      <p:regular r:id="rId23"/>
    </p:embeddedFont>
    <p:embeddedFont>
      <p:font typeface=".VnTimeH" panose="020B0604020202020204"/>
      <p:regular r:id="rId24"/>
      <p:bold r:id="rId25"/>
      <p:italic r:id="rId26"/>
      <p:boldItalic r:id="rId27"/>
    </p:embeddedFont>
    <p:embeddedFont>
      <p:font typeface="DFPOP1-W9" panose="020B0604020202020204" charset="-128"/>
      <p:regular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otype Corsiva" panose="03010101010201010101" pitchFamily="66" charset="0"/>
      <p:italic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8"/>
            <p14:sldId id="304"/>
          </p14:sldIdLst>
        </p14:section>
        <p14:section name="Tiết 1" id="{694160BE-F2C5-4F1F-9227-A8A060926D5B}">
          <p14:sldIdLst>
            <p14:sldId id="258"/>
            <p14:sldId id="292"/>
            <p14:sldId id="302"/>
            <p14:sldId id="314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920000"/>
    <a:srgbClr val="FF6600"/>
    <a:srgbClr val="4CA420"/>
    <a:srgbClr val="F14420"/>
    <a:srgbClr val="F56636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9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Master" Target="slideMasters/slideMaster5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6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7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8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9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03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8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63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6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3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6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87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03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71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10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8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7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48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91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8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3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4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07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4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3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1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2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8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6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1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5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3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21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91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71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91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3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30" indent="0" algn="ctr">
              <a:buNone/>
              <a:defRPr/>
            </a:lvl3pPr>
            <a:lvl4pPr marL="1371192" indent="0" algn="ctr">
              <a:buNone/>
              <a:defRPr/>
            </a:lvl4pPr>
            <a:lvl5pPr marL="1828259" indent="0" algn="ctr">
              <a:buNone/>
              <a:defRPr/>
            </a:lvl5pPr>
            <a:lvl6pPr marL="2285316" indent="0" algn="ctr">
              <a:buNone/>
              <a:defRPr/>
            </a:lvl6pPr>
            <a:lvl7pPr marL="2742374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79D4D-933E-430F-8854-FCCAF528B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14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BB5B5-C675-420F-A2A9-5BF082B30B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72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30" indent="0">
              <a:buNone/>
              <a:defRPr sz="1600"/>
            </a:lvl3pPr>
            <a:lvl4pPr marL="1371192" indent="0">
              <a:buNone/>
              <a:defRPr sz="1400"/>
            </a:lvl4pPr>
            <a:lvl5pPr marL="1828259" indent="0">
              <a:buNone/>
              <a:defRPr sz="1400"/>
            </a:lvl5pPr>
            <a:lvl6pPr marL="2285316" indent="0">
              <a:buNone/>
              <a:defRPr sz="1400"/>
            </a:lvl6pPr>
            <a:lvl7pPr marL="2742374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71927-0340-4E58-9F34-7861E17418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04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500A4-E66F-4781-AFCA-401103CC51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766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6D417-8AE1-4825-9EC9-18904C1EF8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20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530BB-298B-418F-9D37-3F57732B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363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50777-7B92-40D4-B28B-08D235AFC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59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FF8AC-05FA-4A92-A275-6468FC950D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71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2B78D-113A-4AFE-8DC9-AF5C27C1E3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95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435E-71F8-414F-A338-FE368444CF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72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D748A-EC07-41E1-882E-2BF755F20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27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1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63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8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49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4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5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8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0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19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6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fld id="{64C973E7-C28B-4591-BEF8-A801EE76E4D0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9142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0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59" indent="-22852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20" indent="-22852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87" indent="-22852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4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4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36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2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-389"/>
            <a:ext cx="9144388" cy="5143889"/>
            <a:chOff x="0" y="0"/>
            <a:chExt cx="12191999" cy="6858000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144" y="950831"/>
              <a:ext cx="6095741" cy="1149262"/>
              <a:chOff x="3670144" y="950831"/>
              <a:chExt cx="6095741" cy="1149262"/>
            </a:xfrm>
          </p:grpSpPr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97479" y="687305"/>
            <a:ext cx="6149041" cy="1608223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TIẾNG VIỆT 1</a:t>
            </a:r>
          </a:p>
          <a:p>
            <a:pPr algn="ctr">
              <a:defRPr/>
            </a:pPr>
            <a:r>
              <a:rPr lang="vi-VN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5:Cây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95487" y="2898663"/>
            <a:ext cx="5089525" cy="5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:</a:t>
            </a:r>
            <a:r>
              <a:rPr lang="en-US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Hoàng Thị </a:t>
            </a:r>
            <a:r>
              <a:rPr lang="en-US" sz="3200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Nhàn</a:t>
            </a:r>
            <a:endParaRPr lang="vi-VN" sz="32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49860" y="3185611"/>
            <a:ext cx="5216685" cy="1102519"/>
          </a:xfrm>
        </p:spPr>
        <p:txBody>
          <a:bodyPr/>
          <a:lstStyle/>
          <a:p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r>
              <a:rPr lang="en-US" altLang="en-US" sz="11700" b="1" dirty="0" err="1">
                <a:solidFill>
                  <a:srgbClr val="FF0000"/>
                </a:solidFill>
                <a:latin typeface="Monotype Corsiva" pitchFamily="66" charset="0"/>
              </a:rPr>
              <a:t>Tiết</a:t>
            </a:r>
            <a:r>
              <a:rPr lang="en-US" altLang="en-US" sz="11700" b="1" dirty="0">
                <a:solidFill>
                  <a:srgbClr val="FF0000"/>
                </a:solidFill>
                <a:latin typeface="Monotype Corsiva" pitchFamily="66" charset="0"/>
              </a:rPr>
              <a:t> 1</a:t>
            </a:r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 dirty="0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77978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1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8831" y="916861"/>
            <a:ext cx="2555404" cy="9233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điểm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giữa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1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8585" y="1840187"/>
            <a:ext cx="2454968" cy="1754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bức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cành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to.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xum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xuê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rũ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5862" y="257944"/>
            <a:ext cx="3967721" cy="46164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 defTabSz="685647"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Bài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5:</a:t>
            </a:r>
            <a:r>
              <a:rPr lang="en-US" sz="2400" b="1" kern="0" dirty="0">
                <a:solidFill>
                  <a:srgbClr val="C00000"/>
                </a:solidFill>
                <a:latin typeface="Tw Cen MT" pitchFamily="34" charset="0"/>
                <a:cs typeface="Times New Roman" pitchFamily="18" charset="0"/>
                <a:sym typeface="Arial"/>
              </a:rPr>
              <a:t> 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CÂY LỄU DẺO DAI </a:t>
            </a:r>
            <a:endParaRPr lang="en-US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49" y="983974"/>
            <a:ext cx="6588651" cy="41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1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" y="1230590"/>
            <a:ext cx="6838122" cy="19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" y="3150704"/>
            <a:ext cx="6838122" cy="141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75" y="4708003"/>
            <a:ext cx="9034659" cy="3385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/>
          <a:p>
            <a:pPr defTabSz="685766"/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5068" y="4708003"/>
            <a:ext cx="1557916" cy="33854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defTabSz="685766"/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2690140" y="4691440"/>
            <a:ext cx="1537284" cy="33854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defTabSz="685766"/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07210" y="1562384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9574" y="949736"/>
            <a:ext cx="2003541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66"/>
            <a:r>
              <a:rPr lang="en-US" sz="14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1600" b="1" dirty="0" err="1">
                <a:solidFill>
                  <a:srgbClr val="7030A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600" b="1" dirty="0">
                <a:solidFill>
                  <a:srgbClr val="7030A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29253" y="949736"/>
            <a:ext cx="1755913" cy="61264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66"/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685766"/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1400" dirty="0">
              <a:solidFill>
                <a:srgbClr val="92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2669461" y="1497409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5652706" y="1437775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2998957" y="1728229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07210" y="2502008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14163" y="3135726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(6)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34367" y="3493889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(7)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5564404" y="3396956"/>
            <a:ext cx="468976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(8)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4628975" y="3679174"/>
            <a:ext cx="489677" cy="2154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(9)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3843783" y="3916584"/>
            <a:ext cx="539373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(10)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47861" y="1836299"/>
            <a:ext cx="5510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2345" y="3729742"/>
            <a:ext cx="68036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78487" y="3724709"/>
            <a:ext cx="924339" cy="50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909041" y="3493889"/>
            <a:ext cx="2" cy="230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03229" y="3514069"/>
            <a:ext cx="2" cy="230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6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2" grpId="0" animBg="1"/>
      <p:bldP spid="11" grpId="0" animBg="1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699718" y="1021101"/>
            <a:ext cx="24835" cy="419301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dandelions_wave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89" y="4154557"/>
            <a:ext cx="1600200" cy="10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32" y="3776870"/>
            <a:ext cx="1111250" cy="131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33" y="900244"/>
            <a:ext cx="746621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24698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55" y="1021101"/>
            <a:ext cx="746621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17" y="3620633"/>
            <a:ext cx="1111250" cy="14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645427" y="2126632"/>
            <a:ext cx="3448476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Dẻo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dai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38393" y="2675752"/>
            <a:ext cx="3044895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Lắc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lư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9962" y="2988406"/>
            <a:ext cx="2989585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Mềm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mại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18244" y="2126632"/>
            <a:ext cx="2625755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đựng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khoảng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endParaRPr lang="en-US" altLang="zh-CN" sz="14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59220" y="2675753"/>
            <a:ext cx="2904052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nghiêng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nọ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nghiêng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kia</a:t>
            </a:r>
            <a:endParaRPr lang="en-US" altLang="zh-CN" sz="1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08291" y="2968210"/>
            <a:ext cx="2525771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mềm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gợi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giác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dẻo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dai</a:t>
            </a:r>
            <a:endParaRPr lang="en-US" altLang="zh-CN" sz="1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084342" y="1428295"/>
            <a:ext cx="2128480" cy="61264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66"/>
            <a:r>
              <a:rPr lang="en-US" altLang="zh-CN" sz="1600" dirty="0" err="1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1600" dirty="0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1600" dirty="0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1600" dirty="0">
              <a:solidFill>
                <a:srgbClr val="FFC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" y="1345231"/>
            <a:ext cx="5628057" cy="217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" y="3475081"/>
            <a:ext cx="5628056" cy="163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0" y="26016"/>
            <a:ext cx="9144000" cy="28469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647">
              <a:buClr>
                <a:srgbClr val="000000"/>
              </a:buClr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</a:t>
            </a:r>
            <a:r>
              <a:rPr lang="en-US" sz="14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Bài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5:</a:t>
            </a:r>
            <a:r>
              <a:rPr lang="en-US" sz="1400" b="1" kern="0" dirty="0">
                <a:solidFill>
                  <a:srgbClr val="C00000"/>
                </a:solidFill>
                <a:latin typeface="Tw Cen MT" pitchFamily="34" charset="0"/>
                <a:cs typeface="Times New Roman" pitchFamily="18" charset="0"/>
                <a:sym typeface="Arial"/>
              </a:rPr>
              <a:t>  </a:t>
            </a:r>
            <a:r>
              <a:rPr lang="en-US" sz="1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CÂY LỄU DẺO DAI </a:t>
            </a: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8" name="Cloud Callout 37"/>
          <p:cNvSpPr/>
          <p:nvPr/>
        </p:nvSpPr>
        <p:spPr>
          <a:xfrm>
            <a:off x="229253" y="949736"/>
            <a:ext cx="1755913" cy="61264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66"/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685766"/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1400" dirty="0">
              <a:solidFill>
                <a:srgbClr val="92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214" y="1731054"/>
            <a:ext cx="199039" cy="2521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 defTabSz="685766"/>
            <a:r>
              <a:rPr lang="en-US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-18152" y="2731397"/>
            <a:ext cx="247405" cy="2521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 defTabSz="685766"/>
            <a:r>
              <a:rPr lang="en-US" sz="1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55" y="3296179"/>
            <a:ext cx="3398089" cy="18743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8" y="3366198"/>
            <a:ext cx="3329610" cy="17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2954521b-b4ab-4ce3-8aa8-8bfa99a4c36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185</Words>
  <Application>Microsoft Office PowerPoint</Application>
  <PresentationFormat>On-screen Show (16:9)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9" baseType="lpstr">
      <vt:lpstr>微软雅黑</vt:lpstr>
      <vt:lpstr>华康少女文字W5</vt:lpstr>
      <vt:lpstr>Arial</vt:lpstr>
      <vt:lpstr>Arial-Rounded</vt:lpstr>
      <vt:lpstr>宋体</vt:lpstr>
      <vt:lpstr>.VnTimeH</vt:lpstr>
      <vt:lpstr>黑体</vt:lpstr>
      <vt:lpstr>DFPOP1-W9</vt:lpstr>
      <vt:lpstr>Tw Cen MT</vt:lpstr>
      <vt:lpstr>Times New Roman</vt:lpstr>
      <vt:lpstr>UTM Avo</vt:lpstr>
      <vt:lpstr>微软雅黑</vt:lpstr>
      <vt:lpstr>Calibri</vt:lpstr>
      <vt:lpstr>Monotype Corsiva</vt:lpstr>
      <vt:lpstr>Office 主题</vt:lpstr>
      <vt:lpstr>1_Office Theme</vt:lpstr>
      <vt:lpstr>Office Theme</vt:lpstr>
      <vt:lpstr>7_Office 主题</vt:lpstr>
      <vt:lpstr>8_Office 主题</vt:lpstr>
      <vt:lpstr>2_Office 主题</vt:lpstr>
      <vt:lpstr>Default Design</vt:lpstr>
      <vt:lpstr>9_Office 主题</vt:lpstr>
      <vt:lpstr>PowerPoint Presentation</vt:lpstr>
      <vt:lpstr>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117</cp:revision>
  <dcterms:created xsi:type="dcterms:W3CDTF">2020-08-13T09:19:08Z</dcterms:created>
  <dcterms:modified xsi:type="dcterms:W3CDTF">2025-04-20T09:36:05Z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