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701" r:id="rId6"/>
    <p:sldMasterId id="2147483713" r:id="rId7"/>
    <p:sldMasterId id="2147483753" r:id="rId8"/>
    <p:sldMasterId id="2147483807" r:id="rId9"/>
    <p:sldMasterId id="2147483861" r:id="rId10"/>
    <p:sldMasterId id="2147483875" r:id="rId11"/>
    <p:sldMasterId id="2147483889" r:id="rId12"/>
    <p:sldMasterId id="2147483903" r:id="rId13"/>
    <p:sldMasterId id="2147483917" r:id="rId14"/>
    <p:sldMasterId id="2147483931" r:id="rId15"/>
    <p:sldMasterId id="2147483945" r:id="rId16"/>
    <p:sldMasterId id="2147483959" r:id="rId17"/>
  </p:sldMasterIdLst>
  <p:notesMasterIdLst>
    <p:notesMasterId r:id="rId31"/>
  </p:notesMasterIdLst>
  <p:sldIdLst>
    <p:sldId id="308" r:id="rId18"/>
    <p:sldId id="307" r:id="rId19"/>
    <p:sldId id="271" r:id="rId20"/>
    <p:sldId id="284" r:id="rId21"/>
    <p:sldId id="272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32"/>
      <p:bold r:id="rId33"/>
    </p:embeddedFont>
    <p:embeddedFont>
      <p:font typeface="DFPOP1-W9" panose="020B0604020202020204" charset="-128"/>
      <p:regular r:id="rId34"/>
    </p:embeddedFont>
    <p:embeddedFont>
      <p:font typeface="VNI-Fato" panose="020B0604020202020204"/>
      <p:bold r:id="rId35"/>
    </p:embeddedFont>
    <p:embeddedFont>
      <p:font typeface="Arial-Rounded" panose="020B0604020202020204" charset="0"/>
      <p:regular r:id="rId36"/>
    </p:embeddedFont>
    <p:embeddedFont>
      <p:font typeface="HP001 4 hàng" panose="020B0604020202020204" charset="0"/>
      <p:regular r:id="rId37"/>
      <p:bold r:id="rId38"/>
    </p:embeddedFont>
    <p:embeddedFont>
      <p:font typeface="宋体" panose="02010600030101010101" pitchFamily="2" charset="-122"/>
      <p:regular r:id="rId39"/>
    </p:embeddedFont>
    <p:embeddedFont>
      <p:font typeface=".VnTimeH" panose="020B0604020202020204"/>
      <p:regular r:id="rId40"/>
      <p:bold r:id="rId41"/>
      <p:italic r:id="rId42"/>
      <p:boldItalic r:id="rId43"/>
    </p:embeddedFont>
    <p:embeddedFont>
      <p:font typeface="Tw Cen MT" panose="020B0602020104020603" pitchFamily="34" charset="0"/>
      <p:regular r:id="rId44"/>
      <p:bold r:id="rId45"/>
      <p:italic r:id="rId46"/>
      <p:boldItalic r:id="rId47"/>
    </p:embeddedFont>
    <p:embeddedFont>
      <p:font typeface="微软雅黑" panose="020B0503020204020204" pitchFamily="34" charset="-122"/>
      <p:regular r:id="rId32"/>
      <p:bold r:id="rId33"/>
    </p:embeddedFont>
    <p:embeddedFont>
      <p:font typeface="Monotype Corsiva" panose="03010101010201010101" pitchFamily="66" charset="0"/>
      <p: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custDataLst>
    <p:tags r:id="rId5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08"/>
          </p14:sldIdLst>
        </p14:section>
        <p14:section name="Tiết 3" id="{8DB3B22B-32B6-4C3F-838D-DF98A9DBE4B7}">
          <p14:sldIdLst>
            <p14:sldId id="307"/>
          </p14:sldIdLst>
        </p14:section>
        <p14:section name="Tiết 4" id="{30D029CA-39C5-4833-936C-43C5EF842993}">
          <p14:sldIdLst>
            <p14:sldId id="271"/>
            <p14:sldId id="284"/>
            <p14:sldId id="272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C31"/>
    <a:srgbClr val="920000"/>
    <a:srgbClr val="FF6600"/>
    <a:srgbClr val="4CA420"/>
    <a:srgbClr val="F14420"/>
    <a:srgbClr val="F56636"/>
    <a:srgbClr val="EF2A19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9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font" Target="fonts/font8.fntdata"/><Relationship Id="rId21" Type="http://schemas.openxmlformats.org/officeDocument/2006/relationships/slide" Target="slides/slide4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gs" Target="tags/tag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20.fntdata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3.xml"/><Relationship Id="rId41" Type="http://schemas.openxmlformats.org/officeDocument/2006/relationships/font" Target="fonts/font10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8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3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5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9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1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3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2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6" y="27385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9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2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8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798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388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0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4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8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8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8753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2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65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8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28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54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9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35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7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6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10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08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73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6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48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91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98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3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74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07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4" y="273851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2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53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31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1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42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08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46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11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85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334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8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3" y="273851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21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30" indent="0" algn="ctr">
              <a:buNone/>
              <a:defRPr/>
            </a:lvl3pPr>
            <a:lvl4pPr marL="1371192" indent="0" algn="ctr">
              <a:buNone/>
              <a:defRPr/>
            </a:lvl4pPr>
            <a:lvl5pPr marL="1828259" indent="0" algn="ctr">
              <a:buNone/>
              <a:defRPr/>
            </a:lvl5pPr>
            <a:lvl6pPr marL="2285316" indent="0" algn="ctr">
              <a:buNone/>
              <a:defRPr/>
            </a:lvl6pPr>
            <a:lvl7pPr marL="2742374" indent="0" algn="ctr">
              <a:buNone/>
              <a:defRPr/>
            </a:lvl7pPr>
            <a:lvl8pPr marL="3199440" indent="0" algn="ctr">
              <a:buNone/>
              <a:defRPr/>
            </a:lvl8pPr>
            <a:lvl9pPr marL="36565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79D4D-933E-430F-8854-FCCAF528BB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142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BB5B5-C675-420F-A2A9-5BF082B30B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7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30" indent="0">
              <a:buNone/>
              <a:defRPr sz="1600"/>
            </a:lvl3pPr>
            <a:lvl4pPr marL="1371192" indent="0">
              <a:buNone/>
              <a:defRPr sz="1400"/>
            </a:lvl4pPr>
            <a:lvl5pPr marL="1828259" indent="0">
              <a:buNone/>
              <a:defRPr sz="1400"/>
            </a:lvl5pPr>
            <a:lvl6pPr marL="2285316" indent="0">
              <a:buNone/>
              <a:defRPr sz="1400"/>
            </a:lvl6pPr>
            <a:lvl7pPr marL="2742374" indent="0">
              <a:buNone/>
              <a:defRPr sz="1400"/>
            </a:lvl7pPr>
            <a:lvl8pPr marL="3199440" indent="0">
              <a:buNone/>
              <a:defRPr sz="1400"/>
            </a:lvl8pPr>
            <a:lvl9pPr marL="365650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71927-0340-4E58-9F34-7861E17418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041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500A4-E66F-4781-AFCA-401103CC51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76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6D417-8AE1-4825-9EC9-18904C1EF8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20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530BB-298B-418F-9D37-3F57732B8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363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50777-7B92-40D4-B28B-08D235AFC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59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FF8AC-05FA-4A92-A275-6468FC950D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81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2B78D-113A-4AFE-8DC9-AF5C27C1E3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95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7435E-71F8-414F-A338-FE368444CF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722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D748A-EC07-41E1-882E-2BF755F201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279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6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1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13" y="3435869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463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586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49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24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57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178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785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307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019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0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91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13" y="3435869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5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0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71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1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6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5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9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1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3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8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5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7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5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2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5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65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77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</a:pPr>
            <a:fld id="{64C973E7-C28B-4591-BEF8-A801EE76E4D0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91422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04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4" indent="-34279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59" indent="-22852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20" indent="-22852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87" indent="-22852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44" indent="-2285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912" indent="-2285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74" indent="-2285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36" indent="-2285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28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5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7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0" y="-101600"/>
            <a:ext cx="9345613" cy="5245100"/>
            <a:chOff x="0" y="-134938"/>
            <a:chExt cx="12460288" cy="6992938"/>
          </a:xfrm>
        </p:grpSpPr>
        <p:pic>
          <p:nvPicPr>
            <p:cNvPr id="4102" name="Picture 6" descr="D:\2.PHƯƠNG NGÂN\A.NH 2021-2022\GIÁO ÁN ĐIỆN TỬ\PP THAM KHẢO\Hình Nền\69b90ed4e4087e02faaaccf33a843df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3670848" y="-134938"/>
              <a:ext cx="8789440" cy="2237992"/>
              <a:chOff x="3670848" y="-134938"/>
              <a:chExt cx="8789440" cy="2237992"/>
            </a:xfrm>
          </p:grpSpPr>
          <p:grpSp>
            <p:nvGrpSpPr>
              <p:cNvPr id="4104" name="Group 3"/>
              <p:cNvGrpSpPr>
                <a:grpSpLocks/>
              </p:cNvGrpSpPr>
              <p:nvPr/>
            </p:nvGrpSpPr>
            <p:grpSpPr bwMode="auto">
              <a:xfrm>
                <a:off x="10571163" y="-134938"/>
                <a:ext cx="1889125" cy="1679576"/>
                <a:chOff x="10571426" y="-134938"/>
                <a:chExt cx="1888862" cy="1849438"/>
              </a:xfrm>
            </p:grpSpPr>
            <p:pic>
              <p:nvPicPr>
                <p:cNvPr id="4109" name="Content Placeholder 20" descr="logo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50276" y="-134938"/>
                  <a:ext cx="1810012" cy="1849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0" name="Google Shape;166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71426" y="404470"/>
                  <a:ext cx="1741772" cy="884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11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1117540" y="513621"/>
                  <a:ext cx="866673" cy="492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1600" b="1">
                      <a:solidFill>
                        <a:srgbClr val="A620A0"/>
                      </a:solidFill>
                      <a:latin typeface="VNI-Fato" pitchFamily="2" charset="0"/>
                      <a:ea typeface="Microsoft YaHei" pitchFamily="34" charset="-122"/>
                    </a:rPr>
                    <a:t>NBK</a:t>
                  </a:r>
                </a:p>
              </p:txBody>
            </p:sp>
          </p:grpSp>
          <p:sp>
            <p:nvSpPr>
              <p:cNvPr id="10" name="任意多边形: 形状 12"/>
              <p:cNvSpPr/>
              <p:nvPr/>
            </p:nvSpPr>
            <p:spPr>
              <a:xfrm>
                <a:off x="3670144" y="1310637"/>
                <a:ext cx="268806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: 形状 13"/>
              <p:cNvSpPr/>
              <p:nvPr/>
            </p:nvSpPr>
            <p:spPr>
              <a:xfrm>
                <a:off x="5784605" y="1543452"/>
                <a:ext cx="268805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CC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任意多边形: 形状 14"/>
              <p:cNvSpPr/>
              <p:nvPr/>
            </p:nvSpPr>
            <p:spPr>
              <a:xfrm>
                <a:off x="9499196" y="1869394"/>
                <a:ext cx="266689" cy="230699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8F6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: 形状 15"/>
              <p:cNvSpPr/>
              <p:nvPr/>
            </p:nvSpPr>
            <p:spPr>
              <a:xfrm>
                <a:off x="8191152" y="950831"/>
                <a:ext cx="266689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497479" y="687305"/>
            <a:ext cx="6149041" cy="1608223"/>
          </a:xfrm>
          <a:prstGeom prst="rect">
            <a:avLst/>
          </a:prstGeom>
          <a:noFill/>
        </p:spPr>
        <p:txBody>
          <a:bodyPr lIns="68672" tIns="34335" rIns="68672" bIns="34335">
            <a:spAutoFit/>
          </a:bodyPr>
          <a:lstStyle/>
          <a:p>
            <a:pPr algn="ctr">
              <a:defRPr/>
            </a:pPr>
            <a:r>
              <a:rPr lang="vi-VN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ea typeface="微软雅黑"/>
                <a:cs typeface="Calibri" panose="020F0502020204030204" pitchFamily="34" charset="0"/>
              </a:rPr>
              <a:t>TIẾNG VIỆT 1</a:t>
            </a:r>
          </a:p>
          <a:p>
            <a:pPr algn="ctr">
              <a:defRPr/>
            </a:pPr>
            <a:r>
              <a:rPr lang="vi-VN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5:Cây </a:t>
            </a:r>
            <a:r>
              <a:rPr lang="en-US" sz="44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endParaRPr lang="en-US" sz="2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E2040"/>
              </a:solidFill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995487" y="2898663"/>
            <a:ext cx="5089525" cy="5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72" tIns="34335" rIns="68672" bIns="343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3200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Giáo viên :</a:t>
            </a:r>
            <a:r>
              <a:rPr lang="en-US" sz="3200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 Hoàng Thị </a:t>
            </a:r>
            <a:r>
              <a:rPr lang="en-US" sz="3200" b="1" dirty="0" err="1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Nhàn</a:t>
            </a:r>
            <a:endParaRPr lang="vi-VN" sz="3200" b="1" dirty="0">
              <a:solidFill>
                <a:srgbClr val="7030A0"/>
              </a:solidFill>
              <a:latin typeface="UTM Avo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6743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đỏ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sang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trơ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xòe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rợp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7229856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08832" y="4389120"/>
            <a:ext cx="2535936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endParaRPr lang="en-US" sz="3600" b="1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8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9760" y="316992"/>
            <a:ext cx="4096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endParaRPr lang="en-US" sz="3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endParaRPr lang="en-US" sz="3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trĩu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en-US" sz="3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Bày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35814"/>
            <a:ext cx="3889248" cy="50087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76416" y="2950464"/>
            <a:ext cx="2698010" cy="7315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quất</a:t>
            </a:r>
            <a:endParaRPr lang="en-US" sz="36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8528" y="316992"/>
            <a:ext cx="4486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3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răng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lược</a:t>
            </a:r>
            <a:endParaRPr lang="en-US" sz="3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đem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Đựng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6" y="0"/>
            <a:ext cx="514350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40284" y="4582668"/>
            <a:ext cx="2883143" cy="5608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dừa</a:t>
            </a:r>
            <a:endParaRPr lang="en-US" sz="36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5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nhẵn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endParaRPr lang="en-US" sz="3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lành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64" y="146304"/>
            <a:ext cx="6898888" cy="38892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09122" y="4181856"/>
            <a:ext cx="3349487" cy="768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chuối</a:t>
            </a:r>
            <a:endParaRPr lang="en-US" sz="3600" b="1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 d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1" y="571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49860" y="3185611"/>
            <a:ext cx="5216685" cy="1102519"/>
          </a:xfrm>
        </p:spPr>
        <p:txBody>
          <a:bodyPr/>
          <a:lstStyle/>
          <a:p>
            <a: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  <a:t/>
            </a:r>
            <a:b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</a:br>
            <a:r>
              <a:rPr lang="en-US" altLang="en-US" sz="11700" b="1" dirty="0" err="1">
                <a:solidFill>
                  <a:srgbClr val="FF0000"/>
                </a:solidFill>
                <a:latin typeface="Monotype Corsiva" pitchFamily="66" charset="0"/>
              </a:rPr>
              <a:t>Tiết</a:t>
            </a:r>
            <a:r>
              <a:rPr lang="en-US" altLang="en-US" sz="11700" b="1" dirty="0">
                <a:solidFill>
                  <a:srgbClr val="FF0000"/>
                </a:solidFill>
                <a:latin typeface="Monotype Corsiva" pitchFamily="66" charset="0"/>
              </a:rPr>
              <a:t> 4</a:t>
            </a:r>
            <a: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  <a:t/>
            </a:r>
            <a:b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</a:br>
            <a:endParaRPr lang="en-US" altLang="en-US" sz="11700" b="1" dirty="0">
              <a:solidFill>
                <a:schemeClr val="tx1"/>
              </a:solidFill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77978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30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8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22" y="3460077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607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69" y="2113135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38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6" y="1250506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30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23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30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13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9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9817" y="118540"/>
            <a:ext cx="2146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14476" y="2531080"/>
            <a:ext cx="119200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580205"/>
            <a:ext cx="9143999" cy="37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5784"/>
            <a:ext cx="9223513" cy="244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5751471" y="1112809"/>
            <a:ext cx="119200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05255" y="1440137"/>
            <a:ext cx="169887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30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8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22" y="3460077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607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69" y="2113135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38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6" y="1250506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30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23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30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13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9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896443"/>
            <a:ext cx="8505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8. </a:t>
            </a:r>
            <a:r>
              <a:rPr lang="en-US" altLang="zh-CN" sz="2400" b="1" dirty="0" err="1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Chọn</a:t>
            </a:r>
            <a:r>
              <a:rPr lang="en-US" altLang="zh-CN" sz="2400" b="1" dirty="0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 </a:t>
            </a:r>
            <a:r>
              <a:rPr lang="en-US" altLang="zh-CN" sz="2400" b="1" dirty="0" err="1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chữ</a:t>
            </a:r>
            <a:r>
              <a:rPr lang="en-US" altLang="zh-CN" sz="2400" b="1" dirty="0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 </a:t>
            </a:r>
            <a:r>
              <a:rPr lang="en-US" altLang="zh-CN" sz="2400" b="1" dirty="0" err="1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phù</a:t>
            </a:r>
            <a:r>
              <a:rPr lang="en-US" altLang="zh-CN" sz="2400" b="1" dirty="0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 </a:t>
            </a:r>
            <a:r>
              <a:rPr lang="en-US" altLang="zh-CN" sz="2400" b="1" dirty="0" err="1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hợp</a:t>
            </a:r>
            <a:r>
              <a:rPr lang="en-US" altLang="zh-CN" sz="2400" b="1" dirty="0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 </a:t>
            </a:r>
            <a:r>
              <a:rPr lang="en-US" altLang="zh-CN" sz="2400" b="1" dirty="0" err="1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thay</a:t>
            </a:r>
            <a:r>
              <a:rPr lang="en-US" altLang="zh-CN" sz="2400" b="1" dirty="0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 </a:t>
            </a:r>
            <a:r>
              <a:rPr lang="en-US" altLang="zh-CN" sz="2400" b="1" dirty="0" err="1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cho</a:t>
            </a:r>
            <a:r>
              <a:rPr lang="en-US" altLang="zh-CN" sz="2400" b="1" dirty="0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 </a:t>
            </a:r>
            <a:r>
              <a:rPr lang="en-US" altLang="zh-CN" sz="2400" b="1" dirty="0" err="1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bông</a:t>
            </a:r>
            <a:r>
              <a:rPr lang="en-US" altLang="zh-CN" sz="2400" b="1" dirty="0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 </a:t>
            </a:r>
            <a:r>
              <a:rPr lang="en-US" altLang="zh-CN" sz="2400" b="1" dirty="0" err="1">
                <a:latin typeface="Arial" pitchFamily="34" charset="0"/>
                <a:ea typeface="Arial-Rounded" charset="0"/>
                <a:cs typeface="Arial" pitchFamily="34" charset="0"/>
                <a:sym typeface="+mn-lt"/>
              </a:rPr>
              <a:t>hoa</a:t>
            </a:r>
            <a:endParaRPr lang="zh-CN" altLang="en-US" sz="2400" b="1" dirty="0">
              <a:latin typeface="Arial" pitchFamily="34" charset="0"/>
              <a:ea typeface="Arial-Rounded" charset="0"/>
              <a:cs typeface="Arial" pitchFamily="34" charset="0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1" y="1339596"/>
            <a:ext cx="8344095" cy="1708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1696" y="1719072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2208" y="1731538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88" y="1719072"/>
            <a:ext cx="1706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ồng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trọt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88" y="2352020"/>
            <a:ext cx="1706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ẻo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339828"/>
            <a:ext cx="1871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1696" y="2332970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591150"/>
            <a:ext cx="3588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en-US" altLang="zh-CN" sz="36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endParaRPr lang="zh-CN" altLang="en-US" sz="36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3789" y="77721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0" y="869715"/>
            <a:ext cx="8816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9.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endParaRPr lang="zh-CN" altLang="en-US" sz="2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138"/>
            <a:ext cx="9143999" cy="35333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801"/>
            <a:ext cx="9144000" cy="900244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11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4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2024</a:t>
            </a:r>
          </a:p>
          <a:p>
            <a:pPr algn="ctr" defTabSz="685783">
              <a:defRPr/>
            </a:pP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Tiếng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Việt</a:t>
            </a:r>
            <a:endParaRPr lang="en-US" sz="2000" b="1" u="sng" kern="0" dirty="0">
              <a:solidFill>
                <a:prstClr val="black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algn="ctr" defTabSz="685647">
              <a:buClr>
                <a:srgbClr val="000000"/>
              </a:buClr>
              <a:defRPr/>
            </a:pPr>
            <a:r>
              <a:rPr lang="en-US" sz="1400" b="1" kern="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Tiết</a:t>
            </a:r>
            <a:r>
              <a:rPr lang="en-US" sz="1400" b="1" kern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 355+356. </a:t>
            </a:r>
            <a:r>
              <a:rPr lang="en-US" sz="1400" b="1" kern="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Bài</a:t>
            </a:r>
            <a:r>
              <a:rPr lang="en-US" sz="1400" b="1" kern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 5:</a:t>
            </a:r>
            <a:r>
              <a:rPr lang="en-US" sz="1400" b="1" kern="0" dirty="0">
                <a:solidFill>
                  <a:srgbClr val="C00000"/>
                </a:solidFill>
                <a:latin typeface="Tw Cen MT" pitchFamily="34" charset="0"/>
                <a:cs typeface="Times New Roman" pitchFamily="18" charset="0"/>
                <a:sym typeface="Arial"/>
              </a:rPr>
              <a:t>  </a:t>
            </a:r>
            <a:r>
              <a:rPr lang="en-US" sz="1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CÂY LỄU DẺO DAI </a:t>
            </a:r>
            <a:endParaRPr lang="en-US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7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  <a:endParaRPr lang="en-US" sz="3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0"/>
            <a:ext cx="7132320" cy="4584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62528" y="231648"/>
            <a:ext cx="2779776" cy="5847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endParaRPr lang="en-US" sz="32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6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7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214</Words>
  <Application>Microsoft Office PowerPoint</Application>
  <PresentationFormat>On-screen Show (16:9)</PresentationFormat>
  <Paragraphs>54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13</vt:i4>
      </vt:variant>
    </vt:vector>
  </HeadingPairs>
  <TitlesOfParts>
    <vt:vector size="43" baseType="lpstr">
      <vt:lpstr>微软雅黑</vt:lpstr>
      <vt:lpstr>DFPOP1-W9</vt:lpstr>
      <vt:lpstr>Arial</vt:lpstr>
      <vt:lpstr>VNI-Fato</vt:lpstr>
      <vt:lpstr>Arial-Rounded</vt:lpstr>
      <vt:lpstr>HP001 4 hàng</vt:lpstr>
      <vt:lpstr>宋体</vt:lpstr>
      <vt:lpstr>UTM Avo</vt:lpstr>
      <vt:lpstr>黑体</vt:lpstr>
      <vt:lpstr>.VnTimeH</vt:lpstr>
      <vt:lpstr>Tw Cen MT</vt:lpstr>
      <vt:lpstr>Times New Roman</vt:lpstr>
      <vt:lpstr>微软雅黑</vt:lpstr>
      <vt:lpstr>华康少女文字W5</vt:lpstr>
      <vt:lpstr>Monotype Corsiva</vt:lpstr>
      <vt:lpstr>Calibri</vt:lpstr>
      <vt:lpstr>Office 主题</vt:lpstr>
      <vt:lpstr>1_Office Theme</vt:lpstr>
      <vt:lpstr>7_Office 主题</vt:lpstr>
      <vt:lpstr>8_Office 主题</vt:lpstr>
      <vt:lpstr>Default Design</vt:lpstr>
      <vt:lpstr>9_Office 主题</vt:lpstr>
      <vt:lpstr>1_Office 主题</vt:lpstr>
      <vt:lpstr>11_Office 主题</vt:lpstr>
      <vt:lpstr>12_Office 主题</vt:lpstr>
      <vt:lpstr>13_Office 主题</vt:lpstr>
      <vt:lpstr>14_Office 主题</vt:lpstr>
      <vt:lpstr>15_Office 主题</vt:lpstr>
      <vt:lpstr>16_Office 主题</vt:lpstr>
      <vt:lpstr>17_Office 主题</vt:lpstr>
      <vt:lpstr>PowerPoint Presentation</vt:lpstr>
      <vt:lpstr> Tiết 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MAIHUNG</cp:lastModifiedBy>
  <cp:revision>117</cp:revision>
  <dcterms:created xsi:type="dcterms:W3CDTF">2020-08-13T09:19:08Z</dcterms:created>
  <dcterms:modified xsi:type="dcterms:W3CDTF">2025-04-20T09:40:53Z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