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14" r:id="rId4"/>
    <p:sldMasterId id="2147483740" r:id="rId5"/>
  </p:sldMasterIdLst>
  <p:notesMasterIdLst>
    <p:notesMasterId r:id="rId10"/>
  </p:notesMasterIdLst>
  <p:sldIdLst>
    <p:sldId id="308" r:id="rId6"/>
    <p:sldId id="276" r:id="rId7"/>
    <p:sldId id="279" r:id="rId8"/>
    <p:sldId id="28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7269F-B016-48E3-B821-CE66C0D164E6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707FE-C980-405B-B031-AD7AF1DC6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/>
              <a:t>4</a:t>
            </a:fld>
            <a:endParaRPr lang="en-US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68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1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4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53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64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82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42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12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5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50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4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9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16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64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01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34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69"/>
            <a:ext cx="9144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106047"/>
            <a:ext cx="10715436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62" y="644695"/>
            <a:ext cx="1307595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59030"/>
            <a:ext cx="1901121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69473"/>
      </p:ext>
    </p:extLst>
  </p:cSld>
  <p:clrMapOvr>
    <a:masterClrMapping/>
  </p:clrMapOvr>
  <p:transition spd="slow" advTm="5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903425"/>
      </p:ext>
    </p:extLst>
  </p:cSld>
  <p:clrMapOvr>
    <a:masterClrMapping/>
  </p:clrMapOvr>
  <p:transition spd="slow" advTm="5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956628"/>
      </p:ext>
    </p:extLst>
  </p:cSld>
  <p:clrMapOvr>
    <a:masterClrMapping/>
  </p:clrMapOvr>
  <p:transition spd="slow" advTm="5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2025/4/20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7530"/>
      </p:ext>
    </p:extLst>
  </p:cSld>
  <p:clrMapOvr>
    <a:masterClrMapping/>
  </p:clrMapOvr>
  <p:transition spd="slow" advTm="5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2025/4/20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81513"/>
      </p:ext>
    </p:extLst>
  </p:cSld>
  <p:clrMapOvr>
    <a:masterClrMapping/>
  </p:clrMapOvr>
  <p:transition spd="slow" advTm="5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94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9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47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43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27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5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53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93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72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515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91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854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5" y="365129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401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1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807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572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998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6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577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252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562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902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132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874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4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7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7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5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3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4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4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8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06" tIns="45652" rIns="91306" bIns="45652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306" tIns="45652" rIns="91306" bIns="45652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306" tIns="45652" rIns="91306" bIns="45652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198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198"/>
              <a:t>2025/4/20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306" tIns="45652" rIns="91306" bIns="45652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198"/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306" tIns="45652" rIns="91306" bIns="45652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198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198"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097" y="4543119"/>
            <a:ext cx="362090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52" rIns="91306" bIns="45652" rtlCol="0" anchor="ctr"/>
          <a:lstStyle/>
          <a:p>
            <a:pPr algn="ctr" defTabSz="914198"/>
            <a:endParaRPr lang="zh-CN" altLang="en-US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792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ransition spd="slow" advTm="5000">
    <p:fade/>
  </p:transition>
  <p:txStyles>
    <p:titleStyle>
      <a:lvl1pPr algn="ctr" defTabSz="914198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821" indent="-342821" algn="l" defTabSz="914198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787" indent="-285687" algn="l" defTabSz="914198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2744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599840" indent="-228546" algn="l" defTabSz="914198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6940" indent="-228546" algn="l" defTabSz="914198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033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4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31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7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8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800"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323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800"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735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"/>
          <p:cNvGrpSpPr>
            <a:grpSpLocks/>
          </p:cNvGrpSpPr>
          <p:nvPr/>
        </p:nvGrpSpPr>
        <p:grpSpPr bwMode="auto">
          <a:xfrm>
            <a:off x="-31102" y="863211"/>
            <a:ext cx="9144388" cy="5143889"/>
            <a:chOff x="0" y="0"/>
            <a:chExt cx="12191999" cy="6858000"/>
          </a:xfrm>
        </p:grpSpPr>
        <p:pic>
          <p:nvPicPr>
            <p:cNvPr id="4102" name="Picture 6" descr="D:\2.PHƯƠNG NGÂN\A.NH 2021-2022\GIÁO ÁN ĐIỆN TỬ\PP THAM KHẢO\Hình Nền\69b90ed4e4087e02faaaccf33a843df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9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3" name="Group 3"/>
            <p:cNvGrpSpPr>
              <a:grpSpLocks/>
            </p:cNvGrpSpPr>
            <p:nvPr/>
          </p:nvGrpSpPr>
          <p:grpSpPr bwMode="auto">
            <a:xfrm>
              <a:off x="3670144" y="950831"/>
              <a:ext cx="6095741" cy="1149262"/>
              <a:chOff x="3670144" y="950831"/>
              <a:chExt cx="6095741" cy="1149262"/>
            </a:xfrm>
          </p:grpSpPr>
          <p:sp>
            <p:nvSpPr>
              <p:cNvPr id="10" name="任意多边形: 形状 12"/>
              <p:cNvSpPr/>
              <p:nvPr/>
            </p:nvSpPr>
            <p:spPr>
              <a:xfrm>
                <a:off x="3670144" y="1310637"/>
                <a:ext cx="268806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7FD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任意多边形: 形状 13"/>
              <p:cNvSpPr/>
              <p:nvPr/>
            </p:nvSpPr>
            <p:spPr>
              <a:xfrm>
                <a:off x="5784605" y="1543452"/>
                <a:ext cx="268805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FCCC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任意多边形: 形状 14"/>
              <p:cNvSpPr/>
              <p:nvPr/>
            </p:nvSpPr>
            <p:spPr>
              <a:xfrm>
                <a:off x="9499196" y="1869394"/>
                <a:ext cx="266689" cy="230699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F8F6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任意多边形: 形状 15"/>
              <p:cNvSpPr/>
              <p:nvPr/>
            </p:nvSpPr>
            <p:spPr>
              <a:xfrm>
                <a:off x="8191152" y="950831"/>
                <a:ext cx="266689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7FD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1497480" y="1544555"/>
            <a:ext cx="6149041" cy="1669779"/>
          </a:xfrm>
          <a:prstGeom prst="rect">
            <a:avLst/>
          </a:prstGeom>
          <a:noFill/>
        </p:spPr>
        <p:txBody>
          <a:bodyPr lIns="68672" tIns="34335" rIns="68672" bIns="34335">
            <a:spAutoFit/>
          </a:bodyPr>
          <a:lstStyle/>
          <a:p>
            <a:pPr algn="ctr">
              <a:defRPr/>
            </a:pPr>
            <a:r>
              <a:rPr lang="vi-VN" sz="2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  <a:p>
            <a:pPr algn="ctr">
              <a:defRPr/>
            </a:pPr>
            <a:r>
              <a:rPr lang="en-US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E2040"/>
                </a:solidFill>
                <a:ea typeface="微软雅黑"/>
                <a:cs typeface="Calibri" panose="020F0502020204030204" pitchFamily="34" charset="0"/>
              </a:rPr>
              <a:t>TIẾNG VIỆT 1</a:t>
            </a:r>
          </a:p>
          <a:p>
            <a:pPr algn="ctr">
              <a:defRPr/>
            </a:pPr>
            <a:r>
              <a:rPr lang="vi-VN" sz="4800" b="1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kern="10" dirty="0" err="1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800" b="1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8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E2040"/>
              </a:solidFill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995488" y="3755914"/>
            <a:ext cx="5089525" cy="56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72" tIns="34335" rIns="68672" bIns="3433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vi-VN" sz="3200" b="1" dirty="0">
                <a:solidFill>
                  <a:srgbClr val="7030A0"/>
                </a:solidFill>
                <a:latin typeface="UTM Avo" pitchFamily="18" charset="0"/>
                <a:ea typeface="Microsoft YaHei" pitchFamily="34" charset="-122"/>
              </a:rPr>
              <a:t>Giáo viên :</a:t>
            </a:r>
            <a:r>
              <a:rPr lang="en-US" sz="3200" b="1" dirty="0">
                <a:solidFill>
                  <a:srgbClr val="7030A0"/>
                </a:solidFill>
                <a:latin typeface="UTM Avo" pitchFamily="18" charset="0"/>
                <a:ea typeface="Microsoft YaHei" pitchFamily="34" charset="-122"/>
              </a:rPr>
              <a:t> Hoàng Thị </a:t>
            </a:r>
            <a:r>
              <a:rPr lang="en-US" sz="3200" b="1" dirty="0" err="1">
                <a:solidFill>
                  <a:srgbClr val="7030A0"/>
                </a:solidFill>
                <a:latin typeface="UTM Avo" pitchFamily="18" charset="0"/>
                <a:ea typeface="Microsoft YaHei" pitchFamily="34" charset="-122"/>
              </a:rPr>
              <a:t>Nhàn</a:t>
            </a:r>
            <a:endParaRPr lang="vi-VN" sz="3200" b="1" dirty="0">
              <a:solidFill>
                <a:srgbClr val="7030A0"/>
              </a:solidFill>
              <a:latin typeface="UTM Avo" pitchFamily="18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67435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" y="152401"/>
            <a:ext cx="8915399" cy="670594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2"/>
            <a:ext cx="2743200" cy="223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41" y="4038603"/>
            <a:ext cx="2901665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6706" y="2635984"/>
            <a:ext cx="8382000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KHỞI ĐỘNG</a:t>
            </a:r>
          </a:p>
        </p:txBody>
      </p:sp>
      <p:sp>
        <p:nvSpPr>
          <p:cNvPr id="10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2133600" y="1295400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altLang="zh-CN" sz="7200" b="1" noProof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(Tiết 1)</a:t>
            </a:r>
            <a:endParaRPr lang="zh-CN" altLang="en-US" sz="7200" b="1" noProof="1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3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9144000" cy="3655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280048"/>
            <a:ext cx="3550608" cy="3484573"/>
          </a:xfrm>
          <a:prstGeom prst="rect">
            <a:avLst/>
          </a:prstGeom>
        </p:spPr>
      </p:pic>
      <p:sp>
        <p:nvSpPr>
          <p:cNvPr id="13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876300" y="3275775"/>
            <a:ext cx="73914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noProof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Bài hát nói về con vật nào?</a:t>
            </a:r>
            <a:endParaRPr lang="zh-CN" altLang="en-US" sz="4400" b="1" noProof="1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5" name="y2mate.com - Chú Thỏ Con - Nhạc Thiếu Nhi_DA9qnpFZZvo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14800" y="1828800"/>
            <a:ext cx="914400" cy="914400"/>
          </a:xfrm>
          <a:prstGeom prst="rect">
            <a:avLst/>
          </a:prstGeom>
        </p:spPr>
      </p:pic>
      <p:sp>
        <p:nvSpPr>
          <p:cNvPr id="8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3200400" y="851019"/>
            <a:ext cx="28956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noProof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Nghe hát</a:t>
            </a:r>
            <a:endParaRPr lang="zh-CN" altLang="en-US" sz="4400" b="1" noProof="1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937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697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74" y="384876"/>
            <a:ext cx="90178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altLang="zh-CN" sz="2000" b="1" dirty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</a:t>
            </a:r>
            <a:r>
              <a:rPr lang="en-GB" altLang="zh-CN" sz="20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GB" altLang="zh-CN" sz="20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0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GB" altLang="zh-CN" sz="20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0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GB" altLang="zh-CN" sz="20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0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GB" altLang="zh-CN" sz="20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0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GB" altLang="zh-CN" sz="20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GB" altLang="zh-CN" sz="20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chứa</a:t>
            </a:r>
            <a:r>
              <a:rPr lang="en-GB" altLang="zh-CN" sz="20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GB" altLang="zh-CN" sz="20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GB" altLang="zh-CN" sz="20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000" b="1" i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ooc</a:t>
            </a:r>
            <a:r>
              <a:rPr lang="en-GB" altLang="zh-CN" sz="2000" b="1" i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2000" b="1" i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yêng</a:t>
            </a:r>
            <a:r>
              <a:rPr lang="en-GB" altLang="zh-CN" sz="2000" b="1" i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2000" b="1" i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oao</a:t>
            </a:r>
            <a:r>
              <a:rPr lang="en-GB" altLang="zh-CN" sz="2000" b="1" i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2000" b="1" i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oet</a:t>
            </a:r>
            <a:r>
              <a:rPr lang="en-GB" altLang="zh-CN" sz="2000" b="1" i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2000" b="1" i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uênh</a:t>
            </a:r>
            <a:endParaRPr lang="en-US" altLang="zh-CN" sz="2000" b="1" i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152400" y="323321"/>
            <a:ext cx="529908" cy="52322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b="1" dirty="0">
                <a:solidFill>
                  <a:srgbClr val="EF2A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b="1" dirty="0">
              <a:solidFill>
                <a:srgbClr val="EF2A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A2D35AF-080F-44C1-B92A-899B13785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558953"/>
              </p:ext>
            </p:extLst>
          </p:nvPr>
        </p:nvGraphicFramePr>
        <p:xfrm>
          <a:off x="909009" y="2879558"/>
          <a:ext cx="8017909" cy="352552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5109">
                  <a:extLst>
                    <a:ext uri="{9D8B030D-6E8A-4147-A177-3AD203B41FA5}">
                      <a16:colId xmlns:a16="http://schemas.microsoft.com/office/drawing/2014/main" val="1883488428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val="2693307232"/>
                    </a:ext>
                  </a:extLst>
                </a:gridCol>
              </a:tblGrid>
              <a:tr h="568241"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rgbClr val="C0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rgbClr val="C0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34861311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rgbClr val="C0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rgbClr val="C0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32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316293641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756902120"/>
                  </a:ext>
                </a:extLst>
              </a:tr>
              <a:tr h="580359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798144" y="2941408"/>
            <a:ext cx="284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2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endParaRPr lang="en-US" sz="24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1161308" y="5379109"/>
            <a:ext cx="91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oet</a:t>
            </a:r>
            <a:endParaRPr lang="en-US" sz="2000" b="1" dirty="0">
              <a:solidFill>
                <a:prstClr val="black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1148646" y="4735039"/>
            <a:ext cx="91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oao</a:t>
            </a:r>
            <a:endParaRPr lang="en-US" sz="2000" b="1" dirty="0">
              <a:solidFill>
                <a:prstClr val="black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1131159" y="3534216"/>
            <a:ext cx="76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ooc</a:t>
            </a:r>
            <a:endParaRPr lang="en-US" sz="2000" b="1" dirty="0">
              <a:solidFill>
                <a:prstClr val="black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1879966" y="3568399"/>
            <a:ext cx="160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con 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voọc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</a:t>
            </a:r>
            <a:endParaRPr lang="en-US" sz="2000" b="1" dirty="0">
              <a:solidFill>
                <a:srgbClr val="FF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3761602" y="4735039"/>
            <a:ext cx="212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 err="1"/>
              <a:t>ng</a:t>
            </a:r>
            <a:r>
              <a:rPr lang="en-US" b="1" dirty="0" err="1">
                <a:solidFill>
                  <a:srgbClr val="FF0000"/>
                </a:solidFill>
              </a:rPr>
              <a:t>oáo</a:t>
            </a:r>
            <a:r>
              <a:rPr lang="en-US" b="1" dirty="0"/>
              <a:t> </a:t>
            </a:r>
            <a:r>
              <a:rPr lang="en-US" b="1" dirty="0" err="1"/>
              <a:t>ộp</a:t>
            </a:r>
            <a:r>
              <a:rPr lang="en-US" b="1" dirty="0"/>
              <a:t>…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</a:t>
            </a:r>
            <a:endParaRPr lang="en-US" sz="2000" b="1" dirty="0">
              <a:solidFill>
                <a:srgbClr val="FF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6236864" y="3593068"/>
            <a:ext cx="260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 err="1"/>
              <a:t>đàn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óoc</a:t>
            </a:r>
            <a:r>
              <a:rPr lang="en-US" b="1" dirty="0"/>
              <a:t>- </a:t>
            </a:r>
            <a:r>
              <a:rPr lang="en-US" b="1" dirty="0" err="1"/>
              <a:t>gan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</a:t>
            </a:r>
            <a:r>
              <a:rPr lang="en-US" b="1" dirty="0">
                <a:solidFill>
                  <a:srgbClr val="FF0000"/>
                </a:solidFill>
                <a:ea typeface="Arial-Rounded" panose="020B0500000000000000" charset="0"/>
                <a:cs typeface="Arial-Rounded" panose="020B0500000000000000" charset="0"/>
              </a:rPr>
              <a:t>…</a:t>
            </a:r>
            <a:endParaRPr lang="en-US" sz="2000" b="1" dirty="0">
              <a:solidFill>
                <a:srgbClr val="FF0000"/>
              </a:solidFill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1835951" y="5379109"/>
            <a:ext cx="136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xoèn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x</a:t>
            </a:r>
            <a:r>
              <a:rPr lang="en-US" b="1" dirty="0" err="1">
                <a:solidFill>
                  <a:srgbClr val="FF0000"/>
                </a:solidFill>
                <a:ea typeface="Arial-Rounded" panose="020B0500000000000000" charset="0"/>
                <a:cs typeface="Arial-Rounded" panose="020B0500000000000000" charset="0"/>
              </a:rPr>
              <a:t>oẹ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</a:t>
            </a:r>
            <a:endParaRPr lang="en-US" sz="2000" b="1" dirty="0">
              <a:solidFill>
                <a:srgbClr val="FF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1975392" y="4735039"/>
            <a:ext cx="170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ngoao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ngoao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</a:t>
            </a:r>
            <a:endParaRPr lang="en-US" sz="2000" b="1" dirty="0">
              <a:solidFill>
                <a:srgbClr val="FF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3177181" y="5382904"/>
            <a:ext cx="1394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</a:t>
            </a:r>
            <a:r>
              <a:rPr lang="en-US" b="1" dirty="0" err="1">
                <a:solidFill>
                  <a:srgbClr val="FF0000"/>
                </a:solidFill>
                <a:ea typeface="Arial-Rounded" panose="020B0500000000000000" charset="0"/>
                <a:cs typeface="Arial-Rounded" panose="020B0500000000000000" charset="0"/>
              </a:rPr>
              <a:t>ò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e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lo</a:t>
            </a:r>
            <a:r>
              <a:rPr lang="en-US" b="1" dirty="0" err="1">
                <a:solidFill>
                  <a:srgbClr val="FF0000"/>
                </a:solidFill>
                <a:ea typeface="Arial-Rounded" panose="020B0500000000000000" charset="0"/>
                <a:cs typeface="Arial-Rounded" panose="020B0500000000000000" charset="0"/>
              </a:rPr>
              <a:t>ẹ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</a:t>
            </a:r>
            <a:endParaRPr lang="en-US" sz="2000" b="1" dirty="0">
              <a:solidFill>
                <a:srgbClr val="FF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4142468" y="5382904"/>
            <a:ext cx="1362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xoen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xo</a:t>
            </a:r>
            <a:r>
              <a:rPr lang="en-US" b="1" dirty="0" err="1">
                <a:solidFill>
                  <a:srgbClr val="FF0000"/>
                </a:solidFill>
                <a:ea typeface="Arial-Rounded" panose="020B0500000000000000" charset="0"/>
                <a:cs typeface="Arial-Rounded" panose="020B0500000000000000" charset="0"/>
              </a:rPr>
              <a:t>é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 </a:t>
            </a:r>
            <a:endParaRPr lang="en-US" sz="2000" b="1" dirty="0">
              <a:solidFill>
                <a:srgbClr val="FF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6736097" y="5382904"/>
            <a:ext cx="2285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/>
              <a:t>toe </a:t>
            </a:r>
            <a:r>
              <a:rPr lang="en-US" b="1" dirty="0" err="1"/>
              <a:t>t</a:t>
            </a:r>
            <a:r>
              <a:rPr lang="en-US" b="1" dirty="0" err="1">
                <a:solidFill>
                  <a:srgbClr val="FF0000"/>
                </a:solidFill>
              </a:rPr>
              <a:t>oét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  <a:ea typeface="Arial-Rounded" panose="020B0500000000000000" charset="0"/>
                <a:cs typeface="Arial-Rounded" panose="020B0500000000000000" charset="0"/>
              </a:rPr>
              <a:t>…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</a:t>
            </a:r>
            <a:endParaRPr lang="en-US" sz="2000" b="1" dirty="0">
              <a:solidFill>
                <a:srgbClr val="FF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1838694" y="4114800"/>
            <a:ext cx="164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chim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y</a:t>
            </a:r>
            <a:r>
              <a:rPr lang="en-US" b="1" dirty="0" err="1">
                <a:solidFill>
                  <a:srgbClr val="FF0000"/>
                </a:solidFill>
                <a:ea typeface="Arial-Rounded" panose="020B0500000000000000" charset="0"/>
                <a:cs typeface="Arial-Rounded" panose="020B0500000000000000" charset="0"/>
              </a:rPr>
              <a:t>ể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 </a:t>
            </a:r>
            <a:endParaRPr lang="en-US" sz="2000" b="1" dirty="0">
              <a:solidFill>
                <a:srgbClr val="FF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892218" y="2941408"/>
            <a:ext cx="988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Vần</a:t>
            </a:r>
            <a:endParaRPr lang="en-US" sz="2400" b="1" dirty="0">
              <a:solidFill>
                <a:prstClr val="black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1114727" y="4137340"/>
            <a:ext cx="76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yêng</a:t>
            </a:r>
            <a:endParaRPr lang="en-US" sz="2000" b="1" dirty="0">
              <a:solidFill>
                <a:prstClr val="black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333116" y="951384"/>
            <a:ext cx="1541970" cy="1233460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2048190" y="1202159"/>
            <a:ext cx="1369372" cy="816864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3495230" y="1171249"/>
            <a:ext cx="1344560" cy="838936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622321" y="1202159"/>
            <a:ext cx="1084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b="1" dirty="0" err="1">
                <a:solidFill>
                  <a:srgbClr val="C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ooc</a:t>
            </a:r>
            <a:endParaRPr lang="en-US" sz="2800" b="1" dirty="0">
              <a:solidFill>
                <a:srgbClr val="C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2234884" y="1259294"/>
            <a:ext cx="1084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b="1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yêng</a:t>
            </a:r>
            <a:endParaRPr lang="en-US" sz="2800" b="1" dirty="0">
              <a:solidFill>
                <a:prstClr val="white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3761602" y="1169507"/>
            <a:ext cx="1278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b="1" dirty="0" err="1">
                <a:solidFill>
                  <a:srgbClr val="00206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oao</a:t>
            </a:r>
            <a:endParaRPr lang="en-US" sz="2800" b="1" dirty="0">
              <a:solidFill>
                <a:srgbClr val="00206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65" name="Cloud Callout 64"/>
          <p:cNvSpPr/>
          <p:nvPr/>
        </p:nvSpPr>
        <p:spPr>
          <a:xfrm>
            <a:off x="6391621" y="859076"/>
            <a:ext cx="1344560" cy="1132569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6580732" y="1067497"/>
            <a:ext cx="1098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b="1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uênh</a:t>
            </a:r>
            <a:endParaRPr lang="en-US" sz="2800" b="1" dirty="0">
              <a:solidFill>
                <a:prstClr val="white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3099734" y="3593068"/>
            <a:ext cx="176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quần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soóc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</a:t>
            </a:r>
            <a:endParaRPr lang="en-US" sz="2000" b="1" dirty="0">
              <a:solidFill>
                <a:srgbClr val="FF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4519735" y="3593068"/>
            <a:ext cx="171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 err="1"/>
              <a:t>xe</a:t>
            </a:r>
            <a:r>
              <a:rPr lang="en-US" b="1" dirty="0"/>
              <a:t> </a:t>
            </a:r>
            <a:r>
              <a:rPr lang="en-US" b="1" dirty="0" err="1"/>
              <a:t>rơ</a:t>
            </a:r>
            <a:r>
              <a:rPr lang="en-US" b="1" dirty="0"/>
              <a:t>- </a:t>
            </a:r>
            <a:r>
              <a:rPr lang="en-US" b="1" dirty="0" err="1"/>
              <a:t>m</a:t>
            </a:r>
            <a:r>
              <a:rPr lang="en-US" b="1" dirty="0" err="1">
                <a:solidFill>
                  <a:srgbClr val="FF0000"/>
                </a:solidFill>
              </a:rPr>
              <a:t>óoc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endParaRPr lang="en-US" sz="2000" b="1" dirty="0">
              <a:solidFill>
                <a:srgbClr val="FF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5409010" y="5365812"/>
            <a:ext cx="132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 err="1"/>
              <a:t>đục</a:t>
            </a:r>
            <a:r>
              <a:rPr lang="en-US" b="1" dirty="0"/>
              <a:t> </a:t>
            </a:r>
            <a:r>
              <a:rPr lang="en-US" b="1" dirty="0" err="1"/>
              <a:t>kh</a:t>
            </a:r>
            <a:r>
              <a:rPr lang="en-US" b="1" dirty="0" err="1">
                <a:solidFill>
                  <a:srgbClr val="FF0000"/>
                </a:solidFill>
              </a:rPr>
              <a:t>oét</a:t>
            </a:r>
            <a:endParaRPr lang="en-US" sz="2000" b="1" dirty="0">
              <a:solidFill>
                <a:srgbClr val="FF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41" name="Explosion 1 40"/>
          <p:cNvSpPr/>
          <p:nvPr/>
        </p:nvSpPr>
        <p:spPr>
          <a:xfrm>
            <a:off x="4917964" y="909637"/>
            <a:ext cx="1541970" cy="1233460"/>
          </a:xfrm>
          <a:prstGeom prst="irregularSeal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5199962" y="1163751"/>
            <a:ext cx="1084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b="1" dirty="0" err="1">
                <a:solidFill>
                  <a:srgbClr val="C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oet</a:t>
            </a:r>
            <a:endParaRPr lang="en-US" sz="2800" b="1" dirty="0">
              <a:solidFill>
                <a:srgbClr val="C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1074438" y="6019800"/>
            <a:ext cx="91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uênh</a:t>
            </a:r>
            <a:endParaRPr lang="en-US" sz="2000" b="1" dirty="0">
              <a:solidFill>
                <a:prstClr val="black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3980745" y="6031468"/>
            <a:ext cx="204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huênh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hoang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</a:t>
            </a:r>
            <a:endParaRPr lang="en-US" sz="2000" b="1" dirty="0">
              <a:solidFill>
                <a:srgbClr val="FF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28258" y="6019800"/>
            <a:ext cx="1694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b="1" dirty="0" err="1"/>
              <a:t>ch</a:t>
            </a:r>
            <a:r>
              <a:rPr lang="en-US" b="1" dirty="0" err="1">
                <a:solidFill>
                  <a:srgbClr val="FF0000"/>
                </a:solidFill>
              </a:rPr>
              <a:t>uệnh</a:t>
            </a:r>
            <a:r>
              <a:rPr lang="en-US" b="1" dirty="0"/>
              <a:t> </a:t>
            </a:r>
            <a:r>
              <a:rPr lang="en-US" b="1" dirty="0" err="1"/>
              <a:t>choạng</a:t>
            </a:r>
            <a:r>
              <a:rPr lang="en-US" b="1" dirty="0"/>
              <a:t>,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4084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8" grpId="0"/>
      <p:bldP spid="23" grpId="0"/>
      <p:bldP spid="29" grpId="0"/>
      <p:bldP spid="31" grpId="0"/>
      <p:bldP spid="34" grpId="0"/>
      <p:bldP spid="35" grpId="0"/>
      <p:bldP spid="39" grpId="0"/>
      <p:bldP spid="46" grpId="0"/>
      <p:bldP spid="47" grpId="0"/>
      <p:bldP spid="48" grpId="0"/>
      <p:bldP spid="52" grpId="0"/>
      <p:bldP spid="54" grpId="0"/>
      <p:bldP spid="67" grpId="0"/>
      <p:bldP spid="36" grpId="0"/>
      <p:bldP spid="38" grpId="0"/>
      <p:bldP spid="44" grpId="0"/>
      <p:bldP spid="50" grpId="0"/>
      <p:bldP spid="37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111</Words>
  <Application>Microsoft Office PowerPoint</Application>
  <PresentationFormat>On-screen Show (4:3)</PresentationFormat>
  <Paragraphs>37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9" baseType="lpstr">
      <vt:lpstr>Microsoft YaHei</vt:lpstr>
      <vt:lpstr>Microsoft YaHei</vt:lpstr>
      <vt:lpstr>宋体</vt:lpstr>
      <vt:lpstr>Arial</vt:lpstr>
      <vt:lpstr>Arial-Rounded</vt:lpstr>
      <vt:lpstr>Calibri</vt:lpstr>
      <vt:lpstr>inpin heiti</vt:lpstr>
      <vt:lpstr>黑体</vt:lpstr>
      <vt:lpstr>Times New Roman</vt:lpstr>
      <vt:lpstr>UTM Avo</vt:lpstr>
      <vt:lpstr>2_Office Theme</vt:lpstr>
      <vt:lpstr>4_Office Theme</vt:lpstr>
      <vt:lpstr>3_第一PPT，www.1ppt.com</vt:lpstr>
      <vt:lpstr>6_Office 主题</vt:lpstr>
      <vt:lpstr>7_Office 主题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MAIHUNG</cp:lastModifiedBy>
  <cp:revision>97</cp:revision>
  <dcterms:created xsi:type="dcterms:W3CDTF">2020-08-18T02:09:38Z</dcterms:created>
  <dcterms:modified xsi:type="dcterms:W3CDTF">2025-04-20T09:32:25Z</dcterms:modified>
</cp:coreProperties>
</file>