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4" r:id="rId2"/>
    <p:sldMasterId id="2147483740" r:id="rId3"/>
    <p:sldMasterId id="2147483752" r:id="rId4"/>
    <p:sldMasterId id="2147483764" r:id="rId5"/>
    <p:sldMasterId id="2147483776" r:id="rId6"/>
  </p:sldMasterIdLst>
  <p:notesMasterIdLst>
    <p:notesMasterId r:id="rId13"/>
  </p:notesMasterIdLst>
  <p:sldIdLst>
    <p:sldId id="308" r:id="rId7"/>
    <p:sldId id="309" r:id="rId8"/>
    <p:sldId id="286" r:id="rId9"/>
    <p:sldId id="287" r:id="rId10"/>
    <p:sldId id="289" r:id="rId11"/>
    <p:sldId id="28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7269F-B016-48E3-B821-CE66C0D164E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707FE-C980-405B-B031-AD7AF1DC6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7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3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6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01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3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94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94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4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27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53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3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72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82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91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85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5" y="365129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40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13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57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99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6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5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25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5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42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90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13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87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4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61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45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05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68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34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8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12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83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05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16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44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98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003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83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604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18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2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51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665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09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98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7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35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03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412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920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97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3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508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647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79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09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977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30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01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7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4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9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6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861BD-C6DA-433C-A61D-19DC049C2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94ACC-A721-4427-9056-956FCA410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8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23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73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9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5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1" y="755650"/>
            <a:ext cx="9345613" cy="5245100"/>
            <a:chOff x="0" y="-134938"/>
            <a:chExt cx="12460288" cy="6992938"/>
          </a:xfrm>
        </p:grpSpPr>
        <p:pic>
          <p:nvPicPr>
            <p:cNvPr id="4102" name="Picture 6" descr="D:\2.PHƯƠNG NGÂN\A.NH 2021-2022\GIÁO ÁN ĐIỆN TỬ\PP THAM KHẢO\Hình Nền\69b90ed4e4087e02faaaccf33a843df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3" name="Group 3"/>
            <p:cNvGrpSpPr>
              <a:grpSpLocks/>
            </p:cNvGrpSpPr>
            <p:nvPr/>
          </p:nvGrpSpPr>
          <p:grpSpPr bwMode="auto">
            <a:xfrm>
              <a:off x="3670848" y="-134938"/>
              <a:ext cx="8789440" cy="2237992"/>
              <a:chOff x="3670848" y="-134938"/>
              <a:chExt cx="8789440" cy="2237992"/>
            </a:xfrm>
          </p:grpSpPr>
          <p:grpSp>
            <p:nvGrpSpPr>
              <p:cNvPr id="4104" name="Group 3"/>
              <p:cNvGrpSpPr>
                <a:grpSpLocks/>
              </p:cNvGrpSpPr>
              <p:nvPr/>
            </p:nvGrpSpPr>
            <p:grpSpPr bwMode="auto">
              <a:xfrm>
                <a:off x="10571163" y="-134938"/>
                <a:ext cx="1889125" cy="1679576"/>
                <a:chOff x="10571426" y="-134938"/>
                <a:chExt cx="1888862" cy="1849438"/>
              </a:xfrm>
            </p:grpSpPr>
            <p:pic>
              <p:nvPicPr>
                <p:cNvPr id="4109" name="Content Placeholder 20" descr="logo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50276" y="-134938"/>
                  <a:ext cx="1810012" cy="1849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0" name="Google Shape;166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71426" y="404470"/>
                  <a:ext cx="1741772" cy="884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1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11117540" y="513621"/>
                  <a:ext cx="866673" cy="492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1600" b="1">
                      <a:solidFill>
                        <a:srgbClr val="A620A0"/>
                      </a:solidFill>
                      <a:latin typeface="VNI-Fato" pitchFamily="2" charset="0"/>
                      <a:ea typeface="Microsoft YaHei" pitchFamily="34" charset="-122"/>
                    </a:rPr>
                    <a:t>NBK</a:t>
                  </a:r>
                </a:p>
              </p:txBody>
            </p:sp>
          </p:grpSp>
          <p:sp>
            <p:nvSpPr>
              <p:cNvPr id="10" name="任意多边形: 形状 12"/>
              <p:cNvSpPr/>
              <p:nvPr/>
            </p:nvSpPr>
            <p:spPr>
              <a:xfrm>
                <a:off x="3670144" y="1310637"/>
                <a:ext cx="268806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: 形状 13"/>
              <p:cNvSpPr/>
              <p:nvPr/>
            </p:nvSpPr>
            <p:spPr>
              <a:xfrm>
                <a:off x="5784605" y="1543452"/>
                <a:ext cx="268805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CCC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任意多边形: 形状 14"/>
              <p:cNvSpPr/>
              <p:nvPr/>
            </p:nvSpPr>
            <p:spPr>
              <a:xfrm>
                <a:off x="9499196" y="1869394"/>
                <a:ext cx="266689" cy="230699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8F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任意多边形: 形状 15"/>
              <p:cNvSpPr/>
              <p:nvPr/>
            </p:nvSpPr>
            <p:spPr>
              <a:xfrm>
                <a:off x="8191152" y="950831"/>
                <a:ext cx="266689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1497480" y="1544555"/>
            <a:ext cx="6149041" cy="1669779"/>
          </a:xfrm>
          <a:prstGeom prst="rect">
            <a:avLst/>
          </a:prstGeom>
          <a:noFill/>
        </p:spPr>
        <p:txBody>
          <a:bodyPr lIns="68672" tIns="34335" rIns="68672" bIns="34335">
            <a:spAutoFit/>
          </a:bodyPr>
          <a:lstStyle/>
          <a:p>
            <a:pPr algn="ctr">
              <a:defRPr/>
            </a:pPr>
            <a:r>
              <a:rPr lang="vi-VN" sz="2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  <a:p>
            <a:pPr algn="ctr">
              <a:defRPr/>
            </a:pP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微软雅黑"/>
                <a:cs typeface="Calibri" panose="020F0502020204030204" pitchFamily="34" charset="0"/>
              </a:rPr>
              <a:t>TIẾNG VIỆT 1</a:t>
            </a:r>
          </a:p>
          <a:p>
            <a:pPr algn="ctr">
              <a:defRPr/>
            </a:pPr>
            <a:r>
              <a:rPr lang="vi-VN" sz="48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E2040"/>
              </a:solidFill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995488" y="3755914"/>
            <a:ext cx="5089525" cy="5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72" tIns="34335" rIns="68672" bIns="343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sz="3200" b="1" dirty="0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Giáo viên :</a:t>
            </a:r>
            <a:r>
              <a:rPr lang="en-US" sz="3200" b="1" dirty="0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 Hoàng Thị </a:t>
            </a:r>
            <a:r>
              <a:rPr lang="en-US" sz="3200" b="1" dirty="0" err="1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Nhàn</a:t>
            </a:r>
            <a:endParaRPr lang="vi-VN" sz="3200" b="1" dirty="0">
              <a:solidFill>
                <a:srgbClr val="7030A0"/>
              </a:solidFill>
              <a:latin typeface="UTM Avo" pitchFamily="18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743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B3D63-1154-5C67-17D5-45049B267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1">
            <a:extLst>
              <a:ext uri="{FF2B5EF4-FFF2-40B4-BE49-F238E27FC236}">
                <a16:creationId xmlns:a16="http://schemas.microsoft.com/office/drawing/2014/main" id="{759DDD5E-CE07-B936-A540-A36B5559F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152401"/>
            <a:ext cx="8915399" cy="670594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6C6279E-AF45-1D0D-AA5F-86B3A11D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2"/>
            <a:ext cx="2743200" cy="223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78132E4-A930-F525-1511-BEFBFBC5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1" y="4038603"/>
            <a:ext cx="2901665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8EB3AB-AFBB-CE9F-4573-AA5597A526AD}"/>
              </a:ext>
            </a:extLst>
          </p:cNvPr>
          <p:cNvSpPr/>
          <p:nvPr/>
        </p:nvSpPr>
        <p:spPr>
          <a:xfrm>
            <a:off x="266706" y="2635984"/>
            <a:ext cx="8382000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KHỞI ĐỘNG</a:t>
            </a:r>
          </a:p>
        </p:txBody>
      </p:sp>
      <p:sp>
        <p:nvSpPr>
          <p:cNvPr id="10" name="矩形 18">
            <a:extLst>
              <a:ext uri="{FF2B5EF4-FFF2-40B4-BE49-F238E27FC236}">
                <a16:creationId xmlns:a16="http://schemas.microsoft.com/office/drawing/2014/main" id="{074BB267-C339-3CD9-6C44-C2855BCF2B49}"/>
              </a:ext>
            </a:extLst>
          </p:cNvPr>
          <p:cNvSpPr/>
          <p:nvPr/>
        </p:nvSpPr>
        <p:spPr>
          <a:xfrm>
            <a:off x="2133600" y="1295400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altLang="zh-CN" sz="7200" b="1" noProof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(Tiết 2)</a:t>
            </a:r>
            <a:endParaRPr lang="zh-CN" altLang="en-US" sz="7200" b="1" noProof="1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4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688" b="61125" l="10000" r="95965">
                        <a14:foregroundMark x1="12895" y1="42563" x2="83421" y2="58500"/>
                        <a14:foregroundMark x1="10877" y1="45438" x2="37281" y2="59313"/>
                        <a14:foregroundMark x1="13158" y1="53938" x2="21404" y2="58688"/>
                        <a14:foregroundMark x1="11754" y1="47750" x2="11754" y2="56625"/>
                        <a14:foregroundMark x1="12281" y1="57625" x2="15965" y2="60563"/>
                        <a14:foregroundMark x1="18509" y1="60313" x2="78070" y2="59500"/>
                        <a14:foregroundMark x1="14561" y1="40688" x2="82018" y2="41125"/>
                        <a14:foregroundMark x1="81754" y1="41313" x2="88860" y2="41313"/>
                        <a14:foregroundMark x1="88860" y1="41313" x2="86316" y2="51875"/>
                        <a14:foregroundMark x1="15088" y1="40688" x2="11140" y2="40938"/>
                        <a14:foregroundMark x1="11140" y1="40938" x2="11404" y2="44188"/>
                        <a14:foregroundMark x1="12018" y1="40500" x2="10263" y2="41125"/>
                        <a14:foregroundMark x1="87982" y1="41313" x2="93421" y2="41125"/>
                        <a14:foregroundMark x1="93421" y1="41125" x2="87105" y2="52063"/>
                        <a14:backgroundMark x1="15965" y1="62000" x2="52281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40621" r="8275" b="39798"/>
          <a:stretch/>
        </p:blipFill>
        <p:spPr>
          <a:xfrm>
            <a:off x="228600" y="472165"/>
            <a:ext cx="8839200" cy="51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36771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Narrow" pitchFamily="34" charset="0"/>
                <a:cs typeface="Times New Roman" pitchFamily="18" charset="0"/>
              </a:rPr>
              <a:t>a. </a:t>
            </a:r>
            <a:r>
              <a:rPr lang="en-US" sz="3600" b="1" dirty="0" err="1"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3600" b="1" dirty="0" err="1"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Arial Narrow" pitchFamily="34" charset="0"/>
                <a:cs typeface="Times New Roman" pitchFamily="18" charset="0"/>
              </a:rPr>
              <a:t> 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63" b="70313" l="965" r="98772">
                        <a14:foregroundMark x1="7456" y1="35938" x2="96228" y2="35750"/>
                        <a14:foregroundMark x1="5175" y1="36375" x2="10000" y2="55375"/>
                        <a14:foregroundMark x1="6053" y1="73313" x2="23947" y2="73125"/>
                        <a14:foregroundMark x1="6579" y1="74313" x2="27632" y2="74313"/>
                        <a14:foregroundMark x1="20526" y1="44625" x2="31842" y2="40625"/>
                        <a14:foregroundMark x1="4912" y1="71125" x2="4912" y2="73938"/>
                        <a14:foregroundMark x1="3246" y1="75375" x2="46316" y2="76375"/>
                        <a14:foregroundMark x1="2368" y1="71938" x2="1842" y2="74938"/>
                        <a14:foregroundMark x1="3509" y1="57375" x2="32719" y2="69313"/>
                        <a14:foregroundMark x1="12018" y1="67875" x2="89737" y2="67250"/>
                        <a14:foregroundMark x1="2368" y1="61813" x2="2895" y2="68875"/>
                        <a14:foregroundMark x1="15965" y1="69500" x2="97368" y2="69500"/>
                        <a14:foregroundMark x1="77193" y1="61813" x2="96491" y2="64625"/>
                        <a14:foregroundMark x1="26491" y1="69313" x2="52018" y2="69313"/>
                        <a14:foregroundMark x1="46316" y1="69500" x2="53947" y2="69500"/>
                        <a14:foregroundMark x1="14825" y1="69500" x2="21930" y2="69500"/>
                        <a14:foregroundMark x1="14298" y1="69500" x2="2632" y2="69063"/>
                        <a14:foregroundMark x1="31316" y1="69688" x2="25614" y2="69688"/>
                        <a14:foregroundMark x1="76404" y1="69688" x2="65877" y2="69875"/>
                        <a14:foregroundMark x1="54561" y1="69313" x2="44298" y2="69875"/>
                        <a14:backgroundMark x1="20263" y1="77750" x2="12895" y2="77000"/>
                        <a14:backgroundMark x1="2632" y1="71688" x2="13684" y2="71688"/>
                        <a14:backgroundMark x1="18246" y1="35125" x2="41228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0" y="1275091"/>
            <a:ext cx="4886325" cy="3754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50" b="28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6" b="72628"/>
          <a:stretch/>
        </p:blipFill>
        <p:spPr>
          <a:xfrm>
            <a:off x="600118" y="1075036"/>
            <a:ext cx="4271959" cy="1076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43688" l="10000" r="90000">
                        <a14:foregroundMark x1="18509" y1="11313" x2="83772" y2="9563"/>
                        <a14:backgroundMark x1="29561" y1="18188" x2="11140" y2="17500"/>
                        <a14:backgroundMark x1="11754" y1="17313" x2="11754" y2="1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1" t="5829" r="-327" b="56924"/>
          <a:stretch/>
        </p:blipFill>
        <p:spPr>
          <a:xfrm>
            <a:off x="4817714" y="1275091"/>
            <a:ext cx="4738684" cy="2687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00" b="73125" l="2895" r="94474">
                        <a14:foregroundMark x1="4912" y1="10688" x2="92544" y2="10938"/>
                        <a14:foregroundMark x1="5526" y1="14125" x2="5526" y2="68875"/>
                        <a14:foregroundMark x1="9211" y1="25438" x2="88246" y2="26687"/>
                        <a14:foregroundMark x1="12895" y1="15375" x2="92281" y2="20188"/>
                        <a14:foregroundMark x1="92544" y1="14563" x2="92807" y2="37375"/>
                        <a14:foregroundMark x1="81754" y1="26875" x2="91404" y2="46063"/>
                        <a14:foregroundMark x1="93421" y1="22250" x2="92807" y2="35750"/>
                        <a14:foregroundMark x1="92807" y1="35938" x2="92807" y2="42625"/>
                        <a14:foregroundMark x1="13158" y1="25875" x2="59035" y2="51688"/>
                        <a14:foregroundMark x1="12895" y1="7688" x2="28158" y2="11125"/>
                        <a14:foregroundMark x1="7456" y1="69063" x2="91404" y2="69688"/>
                        <a14:foregroundMark x1="4035" y1="67250" x2="4649" y2="72313"/>
                        <a14:foregroundMark x1="6053" y1="72125" x2="92544" y2="71500"/>
                        <a14:foregroundMark x1="55088" y1="71938" x2="94211" y2="72313"/>
                        <a14:backgroundMark x1="15965" y1="20375" x2="57982" y2="2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1" b="24114"/>
          <a:stretch/>
        </p:blipFill>
        <p:spPr>
          <a:xfrm>
            <a:off x="1828800" y="4038600"/>
            <a:ext cx="4886325" cy="29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1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39802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 Narrow" pitchFamily="34" charset="0"/>
                <a:cs typeface="Times New Roman" pitchFamily="18" charset="0"/>
              </a:rPr>
              <a:t>b. </a:t>
            </a:r>
            <a:r>
              <a:rPr lang="en-US" sz="4000" b="1" dirty="0" err="1"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4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4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4000" b="1" dirty="0">
                <a:latin typeface="Arial Narrow" pitchFamily="34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8" b="68813" l="965" r="100000">
                        <a14:foregroundMark x1="8596" y1="6250" x2="89123" y2="5063"/>
                        <a14:foregroundMark x1="6053" y1="5438" x2="7456" y2="8688"/>
                        <a14:foregroundMark x1="5526" y1="5438" x2="47982" y2="4875"/>
                        <a14:foregroundMark x1="50877" y1="5688" x2="93947" y2="5250"/>
                        <a14:foregroundMark x1="94825" y1="6250" x2="95351" y2="44250"/>
                        <a14:foregroundMark x1="53158" y1="22250" x2="94474" y2="29313"/>
                        <a14:foregroundMark x1="55088" y1="15937" x2="95351" y2="17563"/>
                        <a14:foregroundMark x1="21930" y1="8500" x2="36930" y2="12313"/>
                        <a14:foregroundMark x1="5526" y1="4875" x2="4386" y2="8500"/>
                        <a14:foregroundMark x1="4649" y1="5250" x2="44649" y2="4250"/>
                        <a14:foregroundMark x1="46579" y1="5250" x2="90789" y2="4438"/>
                        <a14:foregroundMark x1="5789" y1="41625" x2="7193" y2="63438"/>
                        <a14:foregroundMark x1="8333" y1="63438" x2="67895" y2="63000"/>
                        <a14:foregroundMark x1="19386" y1="51500" x2="80351" y2="60000"/>
                        <a14:foregroundMark x1="6053" y1="52500" x2="54561" y2="59813"/>
                        <a14:foregroundMark x1="4386" y1="50500" x2="5175" y2="55750"/>
                        <a14:foregroundMark x1="6053" y1="66250" x2="92281" y2="66688"/>
                        <a14:foregroundMark x1="21667" y1="67688" x2="68158" y2="67063"/>
                        <a14:foregroundMark x1="11754" y1="15750" x2="52544" y2="17188"/>
                        <a14:foregroundMark x1="11754" y1="10313" x2="8860" y2="31938"/>
                        <a14:foregroundMark x1="8333" y1="9875" x2="5789" y2="21813"/>
                        <a14:foregroundMark x1="8333" y1="28688" x2="32456" y2="42813"/>
                        <a14:foregroundMark x1="15088" y1="42250" x2="36140" y2="47875"/>
                        <a14:foregroundMark x1="8070" y1="32750" x2="10000" y2="42813"/>
                        <a14:foregroundMark x1="2632" y1="13750" x2="4386" y2="29688"/>
                        <a14:foregroundMark x1="4386" y1="36563" x2="3246" y2="41438"/>
                        <a14:foregroundMark x1="32456" y1="43250" x2="62193" y2="43438"/>
                        <a14:foregroundMark x1="965" y1="38375" x2="965" y2="42250"/>
                        <a14:foregroundMark x1="29561" y1="10125" x2="81228" y2="10500"/>
                        <a14:foregroundMark x1="41228" y1="8875" x2="73246" y2="8313"/>
                        <a14:foregroundMark x1="14298" y1="22438" x2="30175" y2="21813"/>
                        <a14:backgroundMark x1="11404" y1="21000" x2="77193" y2="2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5" y="1367327"/>
            <a:ext cx="7315200" cy="747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5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799" y="496812"/>
            <a:ext cx="754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itchFamily="34" charset="0"/>
                <a:cs typeface="Times New Roman" pitchFamily="18" charset="0"/>
              </a:rPr>
              <a:t>c. </a:t>
            </a:r>
            <a:r>
              <a:rPr lang="en-US" sz="3600" dirty="0" err="1"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36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36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Arial Narrow" pitchFamily="34" charset="0"/>
                <a:cs typeface="Times New Roman" pitchFamily="18" charset="0"/>
              </a:rPr>
              <a:t>không</a:t>
            </a:r>
            <a:r>
              <a:rPr lang="en-US" sz="36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36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3600" dirty="0"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36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Arial Narrow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36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3600" dirty="0">
                <a:latin typeface="Arial Narrow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" b="90000" l="351" r="98772">
                        <a14:foregroundMark x1="17982" y1="37750" x2="17719" y2="39813"/>
                        <a14:foregroundMark x1="18509" y1="9500" x2="16579" y2="33938"/>
                        <a14:foregroundMark x1="16842" y1="7875" x2="80088" y2="7500"/>
                        <a14:foregroundMark x1="19912" y1="9313" x2="65614" y2="24438"/>
                        <a14:foregroundMark x1="26491" y1="10688" x2="90000" y2="11125"/>
                        <a14:foregroundMark x1="12281" y1="7688" x2="12544" y2="37563"/>
                        <a14:foregroundMark x1="10877" y1="20188" x2="10614" y2="58562"/>
                        <a14:foregroundMark x1="93684" y1="38188" x2="92281" y2="78188"/>
                        <a14:foregroundMark x1="82895" y1="6875" x2="82632" y2="9875"/>
                        <a14:foregroundMark x1="11404" y1="8063" x2="9737" y2="36188"/>
                        <a14:foregroundMark x1="4912" y1="11313" x2="5789" y2="44250"/>
                        <a14:foregroundMark x1="98772" y1="12125" x2="98509" y2="60375"/>
                        <a14:foregroundMark x1="351" y1="38375" x2="965" y2="60625"/>
                        <a14:foregroundMark x1="2632" y1="62000" x2="2632" y2="67500"/>
                        <a14:foregroundMark x1="3246" y1="67500" x2="59649" y2="71500"/>
                        <a14:foregroundMark x1="97105" y1="67875" x2="87719" y2="79375"/>
                        <a14:foregroundMark x1="75789" y1="83000" x2="93947" y2="77000"/>
                        <a14:foregroundMark x1="97632" y1="68500" x2="97632" y2="74313"/>
                        <a14:foregroundMark x1="93070" y1="77188" x2="98158" y2="7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88258"/>
            <a:ext cx="8534399" cy="5285284"/>
          </a:xfrm>
          <a:prstGeom prst="rect">
            <a:avLst/>
          </a:prstGeom>
        </p:spPr>
      </p:pic>
      <p:pic>
        <p:nvPicPr>
          <p:cNvPr id="4" name="Picture 13" descr="addemoticons172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77062"/>
            <a:ext cx="1609466" cy="12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addemoticons172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20" y="5769800"/>
            <a:ext cx="3095367" cy="99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addemoticons172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14712"/>
            <a:ext cx="2587604" cy="108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4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57</Words>
  <Application>Microsoft Office PowerPoint</Application>
  <PresentationFormat>On-screen Show (4:3)</PresentationFormat>
  <Paragraphs>11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23" baseType="lpstr">
      <vt:lpstr>微软雅黑</vt:lpstr>
      <vt:lpstr>微软雅黑</vt:lpstr>
      <vt:lpstr>宋体</vt:lpstr>
      <vt:lpstr>Arial</vt:lpstr>
      <vt:lpstr>Arial Narrow</vt:lpstr>
      <vt:lpstr>Arial-Rounded</vt:lpstr>
      <vt:lpstr>Calibri</vt:lpstr>
      <vt:lpstr>黑体</vt:lpstr>
      <vt:lpstr>Times New Roman</vt:lpstr>
      <vt:lpstr>UTM Avo</vt:lpstr>
      <vt:lpstr>VNI-Fato</vt:lpstr>
      <vt:lpstr>4_Office Theme</vt:lpstr>
      <vt:lpstr>6_Office 主题</vt:lpstr>
      <vt:lpstr>7_Office 主题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MAIHUNG</cp:lastModifiedBy>
  <cp:revision>97</cp:revision>
  <dcterms:created xsi:type="dcterms:W3CDTF">2020-08-18T02:09:38Z</dcterms:created>
  <dcterms:modified xsi:type="dcterms:W3CDTF">2025-04-20T09:32:59Z</dcterms:modified>
</cp:coreProperties>
</file>