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  <p:sldMasterId id="2147483740" r:id="rId3"/>
    <p:sldMasterId id="2147483764" r:id="rId4"/>
    <p:sldMasterId id="2147483788" r:id="rId5"/>
    <p:sldMasterId id="2147483800" r:id="rId6"/>
  </p:sldMasterIdLst>
  <p:notesMasterIdLst>
    <p:notesMasterId r:id="rId11"/>
  </p:notesMasterIdLst>
  <p:sldIdLst>
    <p:sldId id="308" r:id="rId7"/>
    <p:sldId id="310" r:id="rId8"/>
    <p:sldId id="290" r:id="rId9"/>
    <p:sldId id="29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7269F-B016-48E3-B821-CE66C0D164E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707FE-C980-405B-B031-AD7AF1DC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6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0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3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9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94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4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27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53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93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72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5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82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1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8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40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13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57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99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6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57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5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2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90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13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7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40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00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83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0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18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24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6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12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09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98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7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03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97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86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26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21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1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5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43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536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85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84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9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19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77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937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80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2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0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63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83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28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72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91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34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9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6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2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35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9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9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7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1" y="755650"/>
            <a:ext cx="9345613" cy="5245100"/>
            <a:chOff x="0" y="-134938"/>
            <a:chExt cx="12460288" cy="6992938"/>
          </a:xfrm>
        </p:grpSpPr>
        <p:pic>
          <p:nvPicPr>
            <p:cNvPr id="4102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3670848" y="-134938"/>
              <a:ext cx="8789440" cy="2237992"/>
              <a:chOff x="3670848" y="-134938"/>
              <a:chExt cx="8789440" cy="2237992"/>
            </a:xfrm>
          </p:grpSpPr>
          <p:grpSp>
            <p:nvGrpSpPr>
              <p:cNvPr id="4104" name="Group 3"/>
              <p:cNvGrpSpPr>
                <a:grpSpLocks/>
              </p:cNvGrpSpPr>
              <p:nvPr/>
            </p:nvGrpSpPr>
            <p:grpSpPr bwMode="auto">
              <a:xfrm>
                <a:off x="10571163" y="-134938"/>
                <a:ext cx="1889125" cy="1679576"/>
                <a:chOff x="10571426" y="-134938"/>
                <a:chExt cx="1888862" cy="1849438"/>
              </a:xfrm>
            </p:grpSpPr>
            <p:pic>
              <p:nvPicPr>
                <p:cNvPr id="4109" name="Content Placeholder 20" descr="logo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0276" y="-134938"/>
                  <a:ext cx="1810012" cy="184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0" name="Google Shape;166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6" y="404470"/>
                  <a:ext cx="1741772" cy="88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1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1117540" y="513621"/>
                  <a:ext cx="866673" cy="492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600" b="1">
                      <a:solidFill>
                        <a:srgbClr val="A620A0"/>
                      </a:solidFill>
                      <a:latin typeface="VNI-Fato" pitchFamily="2" charset="0"/>
                      <a:ea typeface="Microsoft YaHei" pitchFamily="34" charset="-122"/>
                    </a:rPr>
                    <a:t>NBK</a:t>
                  </a:r>
                </a:p>
              </p:txBody>
            </p:sp>
          </p:grpSp>
          <p:sp>
            <p:nvSpPr>
              <p:cNvPr id="10" name="任意多边形: 形状 12"/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497480" y="1544555"/>
            <a:ext cx="6149041" cy="1669779"/>
          </a:xfrm>
          <a:prstGeom prst="rect">
            <a:avLst/>
          </a:prstGeom>
          <a:noFill/>
        </p:spPr>
        <p:txBody>
          <a:bodyPr lIns="68672" tIns="34335" rIns="68672" bIns="34335">
            <a:spAutoFit/>
          </a:bodyPr>
          <a:lstStyle/>
          <a:p>
            <a:pPr algn="ctr">
              <a:defRPr/>
            </a:pPr>
            <a:r>
              <a:rPr lang="vi-VN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  <a:p>
            <a:pPr algn="ctr">
              <a:defRPr/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</a:rPr>
              <a:t>TIẾNG VIỆT 1</a:t>
            </a:r>
          </a:p>
          <a:p>
            <a:pPr algn="ctr">
              <a:defRPr/>
            </a:pPr>
            <a:r>
              <a:rPr lang="vi-VN" sz="48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95488" y="3755914"/>
            <a:ext cx="5089525" cy="5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Giáo viên :</a:t>
            </a:r>
            <a:r>
              <a:rPr lang="en-US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 Hoàng Thị </a:t>
            </a:r>
            <a:r>
              <a:rPr lang="en-US" sz="3200" b="1" dirty="0" err="1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Nhàn</a:t>
            </a:r>
            <a:endParaRPr lang="vi-VN" sz="3200" b="1" dirty="0">
              <a:solidFill>
                <a:srgbClr val="7030A0"/>
              </a:solidFill>
              <a:latin typeface="UTM Avo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74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D048C-D800-4E35-0830-39BA4A126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27328391-F1CE-2BD8-BE75-C3E91158D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52401"/>
            <a:ext cx="8915399" cy="670594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35A4305-9771-EC49-4BA1-C94C7AE5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9F93B63-570F-0F40-4BD5-5B29D6A5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1" y="4038603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192271-3A22-AACC-4286-D1FA5A7FEF32}"/>
              </a:ext>
            </a:extLst>
          </p:cNvPr>
          <p:cNvSpPr/>
          <p:nvPr/>
        </p:nvSpPr>
        <p:spPr>
          <a:xfrm>
            <a:off x="266706" y="26359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10" name="矩形 18">
            <a:extLst>
              <a:ext uri="{FF2B5EF4-FFF2-40B4-BE49-F238E27FC236}">
                <a16:creationId xmlns:a16="http://schemas.microsoft.com/office/drawing/2014/main" id="{1BEFE11C-4252-CDB3-85B8-12F6325DBB04}"/>
              </a:ext>
            </a:extLst>
          </p:cNvPr>
          <p:cNvSpPr/>
          <p:nvPr/>
        </p:nvSpPr>
        <p:spPr>
          <a:xfrm>
            <a:off x="2133600" y="129540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7200" b="1" noProof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(Tiết 3)</a:t>
            </a:r>
            <a:endParaRPr lang="zh-CN" altLang="en-US" sz="7200" b="1" noProof="1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3000" y="487185"/>
            <a:ext cx="457200" cy="3909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9440" y="359480"/>
            <a:ext cx="591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2133600" y="2667000"/>
            <a:ext cx="9906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5867400" y="2667000"/>
            <a:ext cx="8382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5791200" y="3581400"/>
            <a:ext cx="9144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309688"/>
            <a:ext cx="5457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nip Same Side Corner Rectangle 9"/>
          <p:cNvSpPr/>
          <p:nvPr/>
        </p:nvSpPr>
        <p:spPr>
          <a:xfrm>
            <a:off x="2209800" y="2667000"/>
            <a:ext cx="9144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5867400" y="2667000"/>
            <a:ext cx="8382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5791200" y="3581400"/>
            <a:ext cx="9144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516" y="6248400"/>
            <a:ext cx="34044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25179" y="6248400"/>
            <a:ext cx="34044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20173" y="6248400"/>
            <a:ext cx="34044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2842900" y="1688068"/>
            <a:ext cx="7474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sông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2293299" y="3549134"/>
            <a:ext cx="7474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rừng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5417499" y="4419600"/>
            <a:ext cx="7474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5417499" y="1688068"/>
            <a:ext cx="7474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mưa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4113021" y="1371600"/>
            <a:ext cx="7474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nắng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2835779" y="4419600"/>
            <a:ext cx="7474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ea typeface="Arial-Rounded" panose="020B0500000000000000" charset="0"/>
                <a:cs typeface="Arial" pitchFamily="34" charset="0"/>
              </a:rPr>
              <a:t>ể</a:t>
            </a:r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8524" y="838694"/>
            <a:ext cx="457200" cy="3809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7495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599"/>
            <a:ext cx="9067800" cy="365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029201"/>
            <a:ext cx="9067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VD1: </a:t>
            </a:r>
            <a:r>
              <a:rPr lang="vi-VN" sz="1400" dirty="0"/>
              <a:t>Em rất thích </a:t>
            </a:r>
            <a:r>
              <a:rPr lang="vi-VN" sz="1400" dirty="0">
                <a:solidFill>
                  <a:srgbClr val="FF0000"/>
                </a:solidFill>
              </a:rPr>
              <a:t>dòng s</a:t>
            </a:r>
            <a:r>
              <a:rPr lang="en-US" sz="1400" dirty="0" err="1">
                <a:solidFill>
                  <a:srgbClr val="FF0000"/>
                </a:solidFill>
              </a:rPr>
              <a:t>uối</a:t>
            </a:r>
            <a:r>
              <a:rPr lang="vi-VN" sz="1400" dirty="0"/>
              <a:t>. Vì </a:t>
            </a:r>
            <a:r>
              <a:rPr lang="en-US" sz="1400" dirty="0" err="1"/>
              <a:t>dòng</a:t>
            </a:r>
            <a:r>
              <a:rPr lang="en-US" sz="1400" dirty="0"/>
              <a:t> </a:t>
            </a:r>
            <a:r>
              <a:rPr lang="en-US" sz="1400" dirty="0" err="1"/>
              <a:t>suối</a:t>
            </a:r>
            <a:r>
              <a:rPr lang="en-US" sz="1400" dirty="0"/>
              <a:t> </a:t>
            </a:r>
            <a:r>
              <a:rPr lang="vi-VN" sz="1400" dirty="0"/>
              <a:t>vừa cung cấp nước cho đồng ruộng, lại là nơi để tắm mát vào những ngày hè.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0" y="5552421"/>
            <a:ext cx="9144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VD2: </a:t>
            </a:r>
            <a:r>
              <a:rPr lang="vi-VN" sz="1400" dirty="0"/>
              <a:t>Em</a:t>
            </a:r>
            <a:r>
              <a:rPr lang="en-US" sz="1400" dirty="0"/>
              <a:t> </a:t>
            </a:r>
            <a:r>
              <a:rPr lang="en-US" sz="1400" dirty="0" err="1"/>
              <a:t>rất</a:t>
            </a:r>
            <a:r>
              <a:rPr lang="en-US" sz="1400" dirty="0"/>
              <a:t> </a:t>
            </a:r>
            <a:r>
              <a:rPr lang="vi-VN" sz="1400" dirty="0"/>
              <a:t> thích những cơn </a:t>
            </a:r>
            <a:r>
              <a:rPr lang="vi-VN" sz="1400" dirty="0">
                <a:solidFill>
                  <a:srgbClr val="FF0000"/>
                </a:solidFill>
              </a:rPr>
              <a:t>mưa</a:t>
            </a:r>
            <a:r>
              <a:rPr lang="vi-VN" sz="1400" dirty="0"/>
              <a:t> rào mùa hè. Vì nó đem đến sự mát mẻ tuyệt vời, và sau khi mưa sẽ còn có </a:t>
            </a:r>
            <a:r>
              <a:rPr lang="vi-VN" sz="1400" dirty="0">
                <a:solidFill>
                  <a:srgbClr val="FF0000"/>
                </a:solidFill>
              </a:rPr>
              <a:t>cầu vồng</a:t>
            </a:r>
            <a:r>
              <a:rPr lang="vi-VN" sz="1400" dirty="0"/>
              <a:t> xuất hiện nữa</a:t>
            </a:r>
            <a:r>
              <a:rPr lang="vi-VN" sz="1600" dirty="0"/>
              <a:t>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0" y="610641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VD3: </a:t>
            </a:r>
            <a:r>
              <a:rPr lang="vi-VN" sz="1400" dirty="0"/>
              <a:t>Em thích </a:t>
            </a:r>
            <a:r>
              <a:rPr lang="en-US" sz="1400" dirty="0" err="1">
                <a:solidFill>
                  <a:srgbClr val="FF0000"/>
                </a:solidFill>
              </a:rPr>
              <a:t>rừng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cây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vi-VN" sz="1400" dirty="0"/>
              <a:t>. Vì </a:t>
            </a:r>
            <a:r>
              <a:rPr lang="en-US" sz="1400" dirty="0" err="1">
                <a:solidFill>
                  <a:srgbClr val="FF0000"/>
                </a:solidFill>
              </a:rPr>
              <a:t>rừng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cây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vi-VN" sz="1400" dirty="0"/>
              <a:t> đem đến sự mát mẻ tuyệt vời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bầu</a:t>
            </a:r>
            <a:r>
              <a:rPr lang="en-US" sz="1400" dirty="0"/>
              <a:t> </a:t>
            </a:r>
            <a:r>
              <a:rPr lang="en-US" sz="1400" dirty="0" err="1"/>
              <a:t>không</a:t>
            </a:r>
            <a:r>
              <a:rPr lang="en-US" sz="1400" dirty="0"/>
              <a:t> </a:t>
            </a:r>
            <a:r>
              <a:rPr lang="en-US" sz="1400" dirty="0" err="1"/>
              <a:t>khí</a:t>
            </a:r>
            <a:r>
              <a:rPr lang="en-US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lành</a:t>
            </a:r>
            <a:r>
              <a:rPr lang="en-US" sz="1400" dirty="0"/>
              <a:t>.</a:t>
            </a:r>
            <a:endParaRPr lang="en-US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470886"/>
            <a:ext cx="2957513" cy="355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" y="641199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VD4: </a:t>
            </a:r>
            <a:r>
              <a:rPr lang="vi-VN" sz="1400" dirty="0"/>
              <a:t>Em thích </a:t>
            </a:r>
            <a:r>
              <a:rPr lang="en-US" sz="1400" dirty="0" err="1">
                <a:solidFill>
                  <a:srgbClr val="FF0000"/>
                </a:solidFill>
              </a:rPr>
              <a:t>nắng</a:t>
            </a:r>
            <a:r>
              <a:rPr lang="vi-VN" sz="1400" dirty="0"/>
              <a:t>. Vì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nắng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 </a:t>
            </a:r>
            <a:r>
              <a:rPr lang="en-US" sz="1400" dirty="0" err="1"/>
              <a:t>quần</a:t>
            </a:r>
            <a:r>
              <a:rPr lang="en-US" sz="1400" dirty="0"/>
              <a:t> </a:t>
            </a:r>
            <a:r>
              <a:rPr lang="en-US" sz="1400" dirty="0" err="1"/>
              <a:t>áo</a:t>
            </a:r>
            <a:r>
              <a:rPr lang="en-US" sz="1400" dirty="0"/>
              <a:t> </a:t>
            </a:r>
            <a:r>
              <a:rPr lang="en-US" sz="1400" dirty="0" err="1"/>
              <a:t>sẽ</a:t>
            </a:r>
            <a:r>
              <a:rPr lang="en-US" sz="1400" dirty="0"/>
              <a:t> </a:t>
            </a:r>
            <a:r>
              <a:rPr lang="en-US" sz="1400" dirty="0" err="1"/>
              <a:t>khô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thơm</a:t>
            </a:r>
            <a:r>
              <a:rPr lang="en-US" sz="1400" dirty="0"/>
              <a:t> </a:t>
            </a:r>
            <a:r>
              <a:rPr lang="en-US" sz="1400"/>
              <a:t>tho.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17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156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22" baseType="lpstr">
      <vt:lpstr>微软雅黑</vt:lpstr>
      <vt:lpstr>微软雅黑</vt:lpstr>
      <vt:lpstr>宋体</vt:lpstr>
      <vt:lpstr>.VnArial Narrow</vt:lpstr>
      <vt:lpstr>Arial</vt:lpstr>
      <vt:lpstr>Arial Unicode MS</vt:lpstr>
      <vt:lpstr>Arial-Rounded</vt:lpstr>
      <vt:lpstr>Calibri</vt:lpstr>
      <vt:lpstr>黑体</vt:lpstr>
      <vt:lpstr>Times New Roman</vt:lpstr>
      <vt:lpstr>UTM Avo</vt:lpstr>
      <vt:lpstr>VNI-Fato</vt:lpstr>
      <vt:lpstr>4_Office Theme</vt:lpstr>
      <vt:lpstr>6_Office 主题</vt:lpstr>
      <vt:lpstr>7_Office 主题</vt:lpstr>
      <vt:lpstr>3_Office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97</cp:revision>
  <dcterms:created xsi:type="dcterms:W3CDTF">2020-08-18T02:09:38Z</dcterms:created>
  <dcterms:modified xsi:type="dcterms:W3CDTF">2025-04-20T09:33:23Z</dcterms:modified>
</cp:coreProperties>
</file>