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14" r:id="rId3"/>
    <p:sldMasterId id="2147483726" r:id="rId4"/>
    <p:sldMasterId id="2147483740" r:id="rId5"/>
    <p:sldMasterId id="2147483812" r:id="rId6"/>
    <p:sldMasterId id="2147483824" r:id="rId7"/>
  </p:sldMasterIdLst>
  <p:notesMasterIdLst>
    <p:notesMasterId r:id="rId13"/>
  </p:notesMasterIdLst>
  <p:sldIdLst>
    <p:sldId id="308" r:id="rId8"/>
    <p:sldId id="294" r:id="rId9"/>
    <p:sldId id="292" r:id="rId10"/>
    <p:sldId id="29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7269F-B016-48E3-B821-CE66C0D164E6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707FE-C980-405B-B031-AD7AF1DC6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6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6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64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82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1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99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2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46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1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34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4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94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43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7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3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93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3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451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1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85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5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401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5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46"/>
            <a:ext cx="6858000" cy="165576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5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10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0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0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08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41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7" y="1681164"/>
            <a:ext cx="386834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7" y="2505082"/>
            <a:ext cx="386834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535448" y="6428520"/>
            <a:ext cx="581428" cy="269258"/>
          </a:xfrm>
          <a:prstGeom prst="rect">
            <a:avLst/>
          </a:prstGeom>
        </p:spPr>
        <p:txBody>
          <a:bodyPr wrap="square" lIns="68538" tIns="34267" rIns="68538" bIns="34267">
            <a:spAutoFit/>
          </a:bodyPr>
          <a:lstStyle/>
          <a:p>
            <a:pPr defTabSz="685749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685749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685749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685749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685749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685749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685749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685749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685749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8721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605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05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2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4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1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2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7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56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28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7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52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92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17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13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57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86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6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7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5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56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902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132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87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403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109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14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975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462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4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575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930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559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42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5494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49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54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844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10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985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05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649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176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186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44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7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8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323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68535" tIns="34267" rIns="68535" bIns="3426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68535" tIns="34267" rIns="68535" bIns="34267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68535" tIns="34267" rIns="68535" bIns="3426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4C4388EF-52D1-4258-9BE5-BCD010C7D4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8535" tIns="34267" rIns="68535" bIns="3426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68535" tIns="34267" rIns="68535" bIns="3426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3D3EE65E-57D2-4566-898C-4F2076833F8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74FA68B-851B-4497-92DD-AD9676CFD6C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1FF504A-745A-48EA-80ED-493236BBE93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35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861BD-C6DA-433C-A61D-19DC049C24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94ACC-A721-4427-9056-956FCA410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1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2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1" y="755650"/>
            <a:ext cx="9345613" cy="5245100"/>
            <a:chOff x="0" y="-134938"/>
            <a:chExt cx="12460288" cy="6992938"/>
          </a:xfrm>
        </p:grpSpPr>
        <p:pic>
          <p:nvPicPr>
            <p:cNvPr id="4102" name="Picture 6" descr="D:\2.PHƯƠNG NGÂN\A.NH 2021-2022\GIÁO ÁN ĐIỆN TỬ\PP THAM KHẢO\Hình Nền\69b90ed4e4087e02faaaccf33a843df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3670848" y="-134938"/>
              <a:ext cx="8789440" cy="2237992"/>
              <a:chOff x="3670848" y="-134938"/>
              <a:chExt cx="8789440" cy="2237992"/>
            </a:xfrm>
          </p:grpSpPr>
          <p:grpSp>
            <p:nvGrpSpPr>
              <p:cNvPr id="4104" name="Group 3"/>
              <p:cNvGrpSpPr>
                <a:grpSpLocks/>
              </p:cNvGrpSpPr>
              <p:nvPr/>
            </p:nvGrpSpPr>
            <p:grpSpPr bwMode="auto">
              <a:xfrm>
                <a:off x="10571163" y="-134938"/>
                <a:ext cx="1889125" cy="1679576"/>
                <a:chOff x="10571426" y="-134938"/>
                <a:chExt cx="1888862" cy="1849438"/>
              </a:xfrm>
            </p:grpSpPr>
            <p:pic>
              <p:nvPicPr>
                <p:cNvPr id="4109" name="Content Placeholder 20" descr="logo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50276" y="-134938"/>
                  <a:ext cx="1810012" cy="18494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0" name="Google Shape;166;p5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71426" y="404470"/>
                  <a:ext cx="1741772" cy="884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11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1117540" y="513621"/>
                  <a:ext cx="866673" cy="492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defTabSz="9128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1600" b="1">
                      <a:solidFill>
                        <a:srgbClr val="A620A0"/>
                      </a:solidFill>
                      <a:latin typeface="VNI-Fato" pitchFamily="2" charset="0"/>
                      <a:ea typeface="Microsoft YaHei" pitchFamily="34" charset="-122"/>
                    </a:rPr>
                    <a:t>NBK</a:t>
                  </a:r>
                </a:p>
              </p:txBody>
            </p:sp>
          </p:grpSp>
          <p:sp>
            <p:nvSpPr>
              <p:cNvPr id="10" name="任意多边形: 形状 12"/>
              <p:cNvSpPr/>
              <p:nvPr/>
            </p:nvSpPr>
            <p:spPr>
              <a:xfrm>
                <a:off x="3670144" y="1310637"/>
                <a:ext cx="268806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任意多边形: 形状 13"/>
              <p:cNvSpPr/>
              <p:nvPr/>
            </p:nvSpPr>
            <p:spPr>
              <a:xfrm>
                <a:off x="5784605" y="1543452"/>
                <a:ext cx="268805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CCC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任意多边形: 形状 14"/>
              <p:cNvSpPr/>
              <p:nvPr/>
            </p:nvSpPr>
            <p:spPr>
              <a:xfrm>
                <a:off x="9499196" y="1869394"/>
                <a:ext cx="266689" cy="230699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F8F6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任意多边形: 形状 15"/>
              <p:cNvSpPr/>
              <p:nvPr/>
            </p:nvSpPr>
            <p:spPr>
              <a:xfrm>
                <a:off x="8191152" y="950831"/>
                <a:ext cx="266689" cy="232816"/>
              </a:xfrm>
              <a:custGeom>
                <a:avLst/>
                <a:gdLst>
                  <a:gd name="connsiteX0" fmla="*/ 639965 w 1300668"/>
                  <a:gd name="connsiteY0" fmla="*/ 295844 h 1024714"/>
                  <a:gd name="connsiteX1" fmla="*/ 436765 w 1300668"/>
                  <a:gd name="connsiteY1" fmla="*/ 29144 h 1024714"/>
                  <a:gd name="connsiteX2" fmla="*/ 17665 w 1300668"/>
                  <a:gd name="connsiteY2" fmla="*/ 143444 h 1024714"/>
                  <a:gd name="connsiteX3" fmla="*/ 144665 w 1300668"/>
                  <a:gd name="connsiteY3" fmla="*/ 511744 h 1024714"/>
                  <a:gd name="connsiteX4" fmla="*/ 741565 w 1300668"/>
                  <a:gd name="connsiteY4" fmla="*/ 1019744 h 1024714"/>
                  <a:gd name="connsiteX5" fmla="*/ 1300365 w 1300668"/>
                  <a:gd name="connsiteY5" fmla="*/ 181544 h 1024714"/>
                  <a:gd name="connsiteX6" fmla="*/ 817765 w 1300668"/>
                  <a:gd name="connsiteY6" fmla="*/ 3744 h 1024714"/>
                  <a:gd name="connsiteX7" fmla="*/ 639965 w 1300668"/>
                  <a:gd name="connsiteY7" fmla="*/ 295844 h 1024714"/>
                  <a:gd name="connsiteX0-1" fmla="*/ 639965 w 1300768"/>
                  <a:gd name="connsiteY0-2" fmla="*/ 272650 h 1001520"/>
                  <a:gd name="connsiteX1-3" fmla="*/ 436765 w 1300768"/>
                  <a:gd name="connsiteY1-4" fmla="*/ 5950 h 1001520"/>
                  <a:gd name="connsiteX2-5" fmla="*/ 17665 w 1300768"/>
                  <a:gd name="connsiteY2-6" fmla="*/ 120250 h 1001520"/>
                  <a:gd name="connsiteX3-7" fmla="*/ 144665 w 1300768"/>
                  <a:gd name="connsiteY3-8" fmla="*/ 488550 h 1001520"/>
                  <a:gd name="connsiteX4-9" fmla="*/ 741565 w 1300768"/>
                  <a:gd name="connsiteY4-10" fmla="*/ 996550 h 1001520"/>
                  <a:gd name="connsiteX5-11" fmla="*/ 1300365 w 1300768"/>
                  <a:gd name="connsiteY5-12" fmla="*/ 158350 h 1001520"/>
                  <a:gd name="connsiteX6-13" fmla="*/ 916825 w 1300768"/>
                  <a:gd name="connsiteY6-14" fmla="*/ 41510 h 1001520"/>
                  <a:gd name="connsiteX7-15" fmla="*/ 639965 w 1300768"/>
                  <a:gd name="connsiteY7-16" fmla="*/ 272650 h 1001520"/>
                  <a:gd name="connsiteX0-17" fmla="*/ 639965 w 1255114"/>
                  <a:gd name="connsiteY0-18" fmla="*/ 272650 h 999147"/>
                  <a:gd name="connsiteX1-19" fmla="*/ 436765 w 1255114"/>
                  <a:gd name="connsiteY1-20" fmla="*/ 5950 h 999147"/>
                  <a:gd name="connsiteX2-21" fmla="*/ 17665 w 1255114"/>
                  <a:gd name="connsiteY2-22" fmla="*/ 120250 h 999147"/>
                  <a:gd name="connsiteX3-23" fmla="*/ 144665 w 1255114"/>
                  <a:gd name="connsiteY3-24" fmla="*/ 488550 h 999147"/>
                  <a:gd name="connsiteX4-25" fmla="*/ 741565 w 1255114"/>
                  <a:gd name="connsiteY4-26" fmla="*/ 996550 h 999147"/>
                  <a:gd name="connsiteX5-27" fmla="*/ 1254645 w 1255114"/>
                  <a:gd name="connsiteY5-28" fmla="*/ 257410 h 999147"/>
                  <a:gd name="connsiteX6-29" fmla="*/ 916825 w 1255114"/>
                  <a:gd name="connsiteY6-30" fmla="*/ 41510 h 999147"/>
                  <a:gd name="connsiteX7-31" fmla="*/ 639965 w 1255114"/>
                  <a:gd name="connsiteY7-32" fmla="*/ 272650 h 999147"/>
                  <a:gd name="connsiteX0-33" fmla="*/ 626545 w 1241694"/>
                  <a:gd name="connsiteY0-34" fmla="*/ 274485 h 1006887"/>
                  <a:gd name="connsiteX1-35" fmla="*/ 423345 w 1241694"/>
                  <a:gd name="connsiteY1-36" fmla="*/ 7785 h 1006887"/>
                  <a:gd name="connsiteX2-37" fmla="*/ 4245 w 1241694"/>
                  <a:gd name="connsiteY2-38" fmla="*/ 122085 h 1006887"/>
                  <a:gd name="connsiteX3-39" fmla="*/ 237925 w 1241694"/>
                  <a:gd name="connsiteY3-40" fmla="*/ 627545 h 1006887"/>
                  <a:gd name="connsiteX4-41" fmla="*/ 728145 w 1241694"/>
                  <a:gd name="connsiteY4-42" fmla="*/ 998385 h 1006887"/>
                  <a:gd name="connsiteX5-43" fmla="*/ 1241225 w 1241694"/>
                  <a:gd name="connsiteY5-44" fmla="*/ 259245 h 1006887"/>
                  <a:gd name="connsiteX6-45" fmla="*/ 903405 w 1241694"/>
                  <a:gd name="connsiteY6-46" fmla="*/ 43345 h 1006887"/>
                  <a:gd name="connsiteX7-47" fmla="*/ 626545 w 1241694"/>
                  <a:gd name="connsiteY7-48" fmla="*/ 274485 h 1006887"/>
                  <a:gd name="connsiteX0-49" fmla="*/ 538375 w 1153524"/>
                  <a:gd name="connsiteY0-50" fmla="*/ 268848 h 1001039"/>
                  <a:gd name="connsiteX1-51" fmla="*/ 335175 w 1153524"/>
                  <a:gd name="connsiteY1-52" fmla="*/ 2148 h 1001039"/>
                  <a:gd name="connsiteX2-53" fmla="*/ 7515 w 1153524"/>
                  <a:gd name="connsiteY2-54" fmla="*/ 169788 h 1001039"/>
                  <a:gd name="connsiteX3-55" fmla="*/ 149755 w 1153524"/>
                  <a:gd name="connsiteY3-56" fmla="*/ 621908 h 1001039"/>
                  <a:gd name="connsiteX4-57" fmla="*/ 639975 w 1153524"/>
                  <a:gd name="connsiteY4-58" fmla="*/ 992748 h 1001039"/>
                  <a:gd name="connsiteX5-59" fmla="*/ 1153055 w 1153524"/>
                  <a:gd name="connsiteY5-60" fmla="*/ 253608 h 1001039"/>
                  <a:gd name="connsiteX6-61" fmla="*/ 815235 w 1153524"/>
                  <a:gd name="connsiteY6-62" fmla="*/ 37708 h 1001039"/>
                  <a:gd name="connsiteX7-63" fmla="*/ 538375 w 1153524"/>
                  <a:gd name="connsiteY7-64" fmla="*/ 268848 h 1001039"/>
                  <a:gd name="connsiteX0-65" fmla="*/ 536664 w 1151813"/>
                  <a:gd name="connsiteY0-66" fmla="*/ 231233 h 963424"/>
                  <a:gd name="connsiteX1-67" fmla="*/ 302984 w 1151813"/>
                  <a:gd name="connsiteY1-68" fmla="*/ 17873 h 963424"/>
                  <a:gd name="connsiteX2-69" fmla="*/ 5804 w 1151813"/>
                  <a:gd name="connsiteY2-70" fmla="*/ 132173 h 963424"/>
                  <a:gd name="connsiteX3-71" fmla="*/ 148044 w 1151813"/>
                  <a:gd name="connsiteY3-72" fmla="*/ 584293 h 963424"/>
                  <a:gd name="connsiteX4-73" fmla="*/ 638264 w 1151813"/>
                  <a:gd name="connsiteY4-74" fmla="*/ 955133 h 963424"/>
                  <a:gd name="connsiteX5-75" fmla="*/ 1151344 w 1151813"/>
                  <a:gd name="connsiteY5-76" fmla="*/ 215993 h 963424"/>
                  <a:gd name="connsiteX6-77" fmla="*/ 813524 w 1151813"/>
                  <a:gd name="connsiteY6-78" fmla="*/ 93 h 963424"/>
                  <a:gd name="connsiteX7-79" fmla="*/ 536664 w 1151813"/>
                  <a:gd name="connsiteY7-80" fmla="*/ 231233 h 963424"/>
                  <a:gd name="connsiteX0-81" fmla="*/ 574764 w 1151802"/>
                  <a:gd name="connsiteY0-82" fmla="*/ 254501 h 963832"/>
                  <a:gd name="connsiteX1-83" fmla="*/ 302984 w 1151802"/>
                  <a:gd name="connsiteY1-84" fmla="*/ 18281 h 963832"/>
                  <a:gd name="connsiteX2-85" fmla="*/ 5804 w 1151802"/>
                  <a:gd name="connsiteY2-86" fmla="*/ 132581 h 963832"/>
                  <a:gd name="connsiteX3-87" fmla="*/ 148044 w 1151802"/>
                  <a:gd name="connsiteY3-88" fmla="*/ 584701 h 963832"/>
                  <a:gd name="connsiteX4-89" fmla="*/ 638264 w 1151802"/>
                  <a:gd name="connsiteY4-90" fmla="*/ 955541 h 963832"/>
                  <a:gd name="connsiteX5-91" fmla="*/ 1151344 w 1151802"/>
                  <a:gd name="connsiteY5-92" fmla="*/ 216401 h 963832"/>
                  <a:gd name="connsiteX6-93" fmla="*/ 813524 w 1151802"/>
                  <a:gd name="connsiteY6-94" fmla="*/ 501 h 963832"/>
                  <a:gd name="connsiteX7-95" fmla="*/ 574764 w 1151802"/>
                  <a:gd name="connsiteY7-96" fmla="*/ 254501 h 963832"/>
                  <a:gd name="connsiteX0-97" fmla="*/ 574764 w 1151816"/>
                  <a:gd name="connsiteY0-98" fmla="*/ 241366 h 950697"/>
                  <a:gd name="connsiteX1-99" fmla="*/ 302984 w 1151816"/>
                  <a:gd name="connsiteY1-100" fmla="*/ 5146 h 950697"/>
                  <a:gd name="connsiteX2-101" fmla="*/ 5804 w 1151816"/>
                  <a:gd name="connsiteY2-102" fmla="*/ 119446 h 950697"/>
                  <a:gd name="connsiteX3-103" fmla="*/ 148044 w 1151816"/>
                  <a:gd name="connsiteY3-104" fmla="*/ 571566 h 950697"/>
                  <a:gd name="connsiteX4-105" fmla="*/ 638264 w 1151816"/>
                  <a:gd name="connsiteY4-106" fmla="*/ 942406 h 950697"/>
                  <a:gd name="connsiteX5-107" fmla="*/ 1151344 w 1151816"/>
                  <a:gd name="connsiteY5-108" fmla="*/ 203266 h 950697"/>
                  <a:gd name="connsiteX6-109" fmla="*/ 821144 w 1151816"/>
                  <a:gd name="connsiteY6-110" fmla="*/ 33086 h 950697"/>
                  <a:gd name="connsiteX7-111" fmla="*/ 574764 w 1151816"/>
                  <a:gd name="connsiteY7-112" fmla="*/ 241366 h 950697"/>
                  <a:gd name="connsiteX0-113" fmla="*/ 574764 w 1098575"/>
                  <a:gd name="connsiteY0-114" fmla="*/ 241366 h 949292"/>
                  <a:gd name="connsiteX1-115" fmla="*/ 302984 w 1098575"/>
                  <a:gd name="connsiteY1-116" fmla="*/ 5146 h 949292"/>
                  <a:gd name="connsiteX2-117" fmla="*/ 5804 w 1098575"/>
                  <a:gd name="connsiteY2-118" fmla="*/ 119446 h 949292"/>
                  <a:gd name="connsiteX3-119" fmla="*/ 148044 w 1098575"/>
                  <a:gd name="connsiteY3-120" fmla="*/ 571566 h 949292"/>
                  <a:gd name="connsiteX4-121" fmla="*/ 638264 w 1098575"/>
                  <a:gd name="connsiteY4-122" fmla="*/ 942406 h 949292"/>
                  <a:gd name="connsiteX5-123" fmla="*/ 1098004 w 1098575"/>
                  <a:gd name="connsiteY5-124" fmla="*/ 241366 h 949292"/>
                  <a:gd name="connsiteX6-125" fmla="*/ 821144 w 1098575"/>
                  <a:gd name="connsiteY6-126" fmla="*/ 33086 h 949292"/>
                  <a:gd name="connsiteX7-127" fmla="*/ 574764 w 1098575"/>
                  <a:gd name="connsiteY7-128" fmla="*/ 241366 h 949292"/>
                  <a:gd name="connsiteX0-129" fmla="*/ 567144 w 1098578"/>
                  <a:gd name="connsiteY0-130" fmla="*/ 225251 h 948417"/>
                  <a:gd name="connsiteX1-131" fmla="*/ 302984 w 1098578"/>
                  <a:gd name="connsiteY1-132" fmla="*/ 4271 h 948417"/>
                  <a:gd name="connsiteX2-133" fmla="*/ 5804 w 1098578"/>
                  <a:gd name="connsiteY2-134" fmla="*/ 118571 h 948417"/>
                  <a:gd name="connsiteX3-135" fmla="*/ 148044 w 1098578"/>
                  <a:gd name="connsiteY3-136" fmla="*/ 570691 h 948417"/>
                  <a:gd name="connsiteX4-137" fmla="*/ 638264 w 1098578"/>
                  <a:gd name="connsiteY4-138" fmla="*/ 941531 h 948417"/>
                  <a:gd name="connsiteX5-139" fmla="*/ 1098004 w 1098578"/>
                  <a:gd name="connsiteY5-140" fmla="*/ 240491 h 948417"/>
                  <a:gd name="connsiteX6-141" fmla="*/ 821144 w 1098578"/>
                  <a:gd name="connsiteY6-142" fmla="*/ 32211 h 948417"/>
                  <a:gd name="connsiteX7-143" fmla="*/ 567144 w 1098578"/>
                  <a:gd name="connsiteY7-144" fmla="*/ 225251 h 948417"/>
                  <a:gd name="connsiteX0-145" fmla="*/ 566791 w 1098225"/>
                  <a:gd name="connsiteY0-146" fmla="*/ 225251 h 940931"/>
                  <a:gd name="connsiteX1-147" fmla="*/ 302631 w 1098225"/>
                  <a:gd name="connsiteY1-148" fmla="*/ 4271 h 940931"/>
                  <a:gd name="connsiteX2-149" fmla="*/ 5451 w 1098225"/>
                  <a:gd name="connsiteY2-150" fmla="*/ 118571 h 940931"/>
                  <a:gd name="connsiteX3-151" fmla="*/ 147691 w 1098225"/>
                  <a:gd name="connsiteY3-152" fmla="*/ 570691 h 940931"/>
                  <a:gd name="connsiteX4-153" fmla="*/ 599811 w 1098225"/>
                  <a:gd name="connsiteY4-154" fmla="*/ 933911 h 940931"/>
                  <a:gd name="connsiteX5-155" fmla="*/ 1097651 w 1098225"/>
                  <a:gd name="connsiteY5-156" fmla="*/ 240491 h 940931"/>
                  <a:gd name="connsiteX6-157" fmla="*/ 820791 w 1098225"/>
                  <a:gd name="connsiteY6-158" fmla="*/ 32211 h 940931"/>
                  <a:gd name="connsiteX7-159" fmla="*/ 566791 w 1098225"/>
                  <a:gd name="connsiteY7-160" fmla="*/ 225251 h 940931"/>
                  <a:gd name="connsiteX0-161" fmla="*/ 588748 w 1120182"/>
                  <a:gd name="connsiteY0-162" fmla="*/ 227566 h 943300"/>
                  <a:gd name="connsiteX1-163" fmla="*/ 324588 w 1120182"/>
                  <a:gd name="connsiteY1-164" fmla="*/ 6586 h 943300"/>
                  <a:gd name="connsiteX2-165" fmla="*/ 4548 w 1120182"/>
                  <a:gd name="connsiteY2-166" fmla="*/ 105646 h 943300"/>
                  <a:gd name="connsiteX3-167" fmla="*/ 169648 w 1120182"/>
                  <a:gd name="connsiteY3-168" fmla="*/ 573006 h 943300"/>
                  <a:gd name="connsiteX4-169" fmla="*/ 621768 w 1120182"/>
                  <a:gd name="connsiteY4-170" fmla="*/ 936226 h 943300"/>
                  <a:gd name="connsiteX5-171" fmla="*/ 1119608 w 1120182"/>
                  <a:gd name="connsiteY5-172" fmla="*/ 242806 h 943300"/>
                  <a:gd name="connsiteX6-173" fmla="*/ 842748 w 1120182"/>
                  <a:gd name="connsiteY6-174" fmla="*/ 34526 h 943300"/>
                  <a:gd name="connsiteX7-175" fmla="*/ 588748 w 1120182"/>
                  <a:gd name="connsiteY7-176" fmla="*/ 227566 h 943300"/>
                  <a:gd name="connsiteX0-177" fmla="*/ 596127 w 1127561"/>
                  <a:gd name="connsiteY0-178" fmla="*/ 233015 h 948829"/>
                  <a:gd name="connsiteX1-179" fmla="*/ 331967 w 1127561"/>
                  <a:gd name="connsiteY1-180" fmla="*/ 12035 h 948829"/>
                  <a:gd name="connsiteX2-181" fmla="*/ 4307 w 1127561"/>
                  <a:gd name="connsiteY2-182" fmla="*/ 88235 h 948829"/>
                  <a:gd name="connsiteX3-183" fmla="*/ 177027 w 1127561"/>
                  <a:gd name="connsiteY3-184" fmla="*/ 578455 h 948829"/>
                  <a:gd name="connsiteX4-185" fmla="*/ 629147 w 1127561"/>
                  <a:gd name="connsiteY4-186" fmla="*/ 941675 h 948829"/>
                  <a:gd name="connsiteX5-187" fmla="*/ 1126987 w 1127561"/>
                  <a:gd name="connsiteY5-188" fmla="*/ 248255 h 948829"/>
                  <a:gd name="connsiteX6-189" fmla="*/ 850127 w 1127561"/>
                  <a:gd name="connsiteY6-190" fmla="*/ 39975 h 948829"/>
                  <a:gd name="connsiteX7-191" fmla="*/ 596127 w 1127561"/>
                  <a:gd name="connsiteY7-192" fmla="*/ 233015 h 948829"/>
                  <a:gd name="connsiteX0-193" fmla="*/ 596471 w 1127905"/>
                  <a:gd name="connsiteY0-194" fmla="*/ 287455 h 1003269"/>
                  <a:gd name="connsiteX1-195" fmla="*/ 339931 w 1127905"/>
                  <a:gd name="connsiteY1-196" fmla="*/ 5515 h 1003269"/>
                  <a:gd name="connsiteX2-197" fmla="*/ 4651 w 1127905"/>
                  <a:gd name="connsiteY2-198" fmla="*/ 142675 h 1003269"/>
                  <a:gd name="connsiteX3-199" fmla="*/ 177371 w 1127905"/>
                  <a:gd name="connsiteY3-200" fmla="*/ 632895 h 1003269"/>
                  <a:gd name="connsiteX4-201" fmla="*/ 629491 w 1127905"/>
                  <a:gd name="connsiteY4-202" fmla="*/ 996115 h 1003269"/>
                  <a:gd name="connsiteX5-203" fmla="*/ 1127331 w 1127905"/>
                  <a:gd name="connsiteY5-204" fmla="*/ 302695 h 1003269"/>
                  <a:gd name="connsiteX6-205" fmla="*/ 850471 w 1127905"/>
                  <a:gd name="connsiteY6-206" fmla="*/ 94415 h 1003269"/>
                  <a:gd name="connsiteX7-207" fmla="*/ 596471 w 1127905"/>
                  <a:gd name="connsiteY7-208" fmla="*/ 287455 h 1003269"/>
                  <a:gd name="connsiteX0-209" fmla="*/ 596471 w 1128002"/>
                  <a:gd name="connsiteY0-210" fmla="*/ 287455 h 1003269"/>
                  <a:gd name="connsiteX1-211" fmla="*/ 339931 w 1128002"/>
                  <a:gd name="connsiteY1-212" fmla="*/ 5515 h 1003269"/>
                  <a:gd name="connsiteX2-213" fmla="*/ 4651 w 1128002"/>
                  <a:gd name="connsiteY2-214" fmla="*/ 142675 h 1003269"/>
                  <a:gd name="connsiteX3-215" fmla="*/ 177371 w 1128002"/>
                  <a:gd name="connsiteY3-216" fmla="*/ 632895 h 1003269"/>
                  <a:gd name="connsiteX4-217" fmla="*/ 629491 w 1128002"/>
                  <a:gd name="connsiteY4-218" fmla="*/ 996115 h 1003269"/>
                  <a:gd name="connsiteX5-219" fmla="*/ 1127331 w 1128002"/>
                  <a:gd name="connsiteY5-220" fmla="*/ 302695 h 1003269"/>
                  <a:gd name="connsiteX6-221" fmla="*/ 880951 w 1128002"/>
                  <a:gd name="connsiteY6-222" fmla="*/ 56315 h 1003269"/>
                  <a:gd name="connsiteX7-223" fmla="*/ 596471 w 1128002"/>
                  <a:gd name="connsiteY7-224" fmla="*/ 287455 h 1003269"/>
                  <a:gd name="connsiteX0-225" fmla="*/ 596471 w 1173605"/>
                  <a:gd name="connsiteY0-226" fmla="*/ 287455 h 1003552"/>
                  <a:gd name="connsiteX1-227" fmla="*/ 339931 w 1173605"/>
                  <a:gd name="connsiteY1-228" fmla="*/ 5515 h 1003552"/>
                  <a:gd name="connsiteX2-229" fmla="*/ 4651 w 1173605"/>
                  <a:gd name="connsiteY2-230" fmla="*/ 142675 h 1003552"/>
                  <a:gd name="connsiteX3-231" fmla="*/ 177371 w 1173605"/>
                  <a:gd name="connsiteY3-232" fmla="*/ 632895 h 1003552"/>
                  <a:gd name="connsiteX4-233" fmla="*/ 629491 w 1173605"/>
                  <a:gd name="connsiteY4-234" fmla="*/ 996115 h 1003552"/>
                  <a:gd name="connsiteX5-235" fmla="*/ 1173051 w 1173605"/>
                  <a:gd name="connsiteY5-236" fmla="*/ 295075 h 1003552"/>
                  <a:gd name="connsiteX6-237" fmla="*/ 880951 w 1173605"/>
                  <a:gd name="connsiteY6-238" fmla="*/ 56315 h 1003552"/>
                  <a:gd name="connsiteX7-239" fmla="*/ 596471 w 1173605"/>
                  <a:gd name="connsiteY7-240" fmla="*/ 287455 h 1003552"/>
                  <a:gd name="connsiteX0-241" fmla="*/ 603276 w 1180410"/>
                  <a:gd name="connsiteY0-242" fmla="*/ 287693 h 1005272"/>
                  <a:gd name="connsiteX1-243" fmla="*/ 346736 w 1180410"/>
                  <a:gd name="connsiteY1-244" fmla="*/ 5753 h 1005272"/>
                  <a:gd name="connsiteX2-245" fmla="*/ 11456 w 1180410"/>
                  <a:gd name="connsiteY2-246" fmla="*/ 142913 h 1005272"/>
                  <a:gd name="connsiteX3-247" fmla="*/ 130836 w 1180410"/>
                  <a:gd name="connsiteY3-248" fmla="*/ 655993 h 1005272"/>
                  <a:gd name="connsiteX4-249" fmla="*/ 636296 w 1180410"/>
                  <a:gd name="connsiteY4-250" fmla="*/ 996353 h 1005272"/>
                  <a:gd name="connsiteX5-251" fmla="*/ 1179856 w 1180410"/>
                  <a:gd name="connsiteY5-252" fmla="*/ 295313 h 1005272"/>
                  <a:gd name="connsiteX6-253" fmla="*/ 887756 w 1180410"/>
                  <a:gd name="connsiteY6-254" fmla="*/ 56553 h 1005272"/>
                  <a:gd name="connsiteX7-255" fmla="*/ 603276 w 1180410"/>
                  <a:gd name="connsiteY7-256" fmla="*/ 287693 h 1005272"/>
                  <a:gd name="connsiteX0-257" fmla="*/ 604313 w 1181447"/>
                  <a:gd name="connsiteY0-258" fmla="*/ 287693 h 1027612"/>
                  <a:gd name="connsiteX1-259" fmla="*/ 347773 w 1181447"/>
                  <a:gd name="connsiteY1-260" fmla="*/ 5753 h 1027612"/>
                  <a:gd name="connsiteX2-261" fmla="*/ 12493 w 1181447"/>
                  <a:gd name="connsiteY2-262" fmla="*/ 142913 h 1027612"/>
                  <a:gd name="connsiteX3-263" fmla="*/ 131873 w 1181447"/>
                  <a:gd name="connsiteY3-264" fmla="*/ 655993 h 1027612"/>
                  <a:gd name="connsiteX4-265" fmla="*/ 690673 w 1181447"/>
                  <a:gd name="connsiteY4-266" fmla="*/ 1019213 h 1027612"/>
                  <a:gd name="connsiteX5-267" fmla="*/ 1180893 w 1181447"/>
                  <a:gd name="connsiteY5-268" fmla="*/ 295313 h 1027612"/>
                  <a:gd name="connsiteX6-269" fmla="*/ 888793 w 1181447"/>
                  <a:gd name="connsiteY6-270" fmla="*/ 56553 h 1027612"/>
                  <a:gd name="connsiteX7-271" fmla="*/ 604313 w 1181447"/>
                  <a:gd name="connsiteY7-272" fmla="*/ 287693 h 1027612"/>
                  <a:gd name="connsiteX0-273" fmla="*/ 604313 w 1181465"/>
                  <a:gd name="connsiteY0-274" fmla="*/ 287693 h 1027612"/>
                  <a:gd name="connsiteX1-275" fmla="*/ 347773 w 1181465"/>
                  <a:gd name="connsiteY1-276" fmla="*/ 5753 h 1027612"/>
                  <a:gd name="connsiteX2-277" fmla="*/ 12493 w 1181465"/>
                  <a:gd name="connsiteY2-278" fmla="*/ 142913 h 1027612"/>
                  <a:gd name="connsiteX3-279" fmla="*/ 131873 w 1181465"/>
                  <a:gd name="connsiteY3-280" fmla="*/ 655993 h 1027612"/>
                  <a:gd name="connsiteX4-281" fmla="*/ 690673 w 1181465"/>
                  <a:gd name="connsiteY4-282" fmla="*/ 1019213 h 1027612"/>
                  <a:gd name="connsiteX5-283" fmla="*/ 1180893 w 1181465"/>
                  <a:gd name="connsiteY5-284" fmla="*/ 295313 h 1027612"/>
                  <a:gd name="connsiteX6-285" fmla="*/ 888793 w 1181465"/>
                  <a:gd name="connsiteY6-286" fmla="*/ 56553 h 1027612"/>
                  <a:gd name="connsiteX7-287" fmla="*/ 604313 w 1181465"/>
                  <a:gd name="connsiteY7-288" fmla="*/ 287693 h 1027612"/>
                  <a:gd name="connsiteX0-289" fmla="*/ 604313 w 1181465"/>
                  <a:gd name="connsiteY0-290" fmla="*/ 288511 h 1028430"/>
                  <a:gd name="connsiteX1-291" fmla="*/ 347773 w 1181465"/>
                  <a:gd name="connsiteY1-292" fmla="*/ 6571 h 1028430"/>
                  <a:gd name="connsiteX2-293" fmla="*/ 12493 w 1181465"/>
                  <a:gd name="connsiteY2-294" fmla="*/ 143731 h 1028430"/>
                  <a:gd name="connsiteX3-295" fmla="*/ 131873 w 1181465"/>
                  <a:gd name="connsiteY3-296" fmla="*/ 656811 h 1028430"/>
                  <a:gd name="connsiteX4-297" fmla="*/ 690673 w 1181465"/>
                  <a:gd name="connsiteY4-298" fmla="*/ 1020031 h 1028430"/>
                  <a:gd name="connsiteX5-299" fmla="*/ 1180893 w 1181465"/>
                  <a:gd name="connsiteY5-300" fmla="*/ 296131 h 1028430"/>
                  <a:gd name="connsiteX6-301" fmla="*/ 888793 w 1181465"/>
                  <a:gd name="connsiteY6-302" fmla="*/ 57371 h 1028430"/>
                  <a:gd name="connsiteX7-303" fmla="*/ 604313 w 1181465"/>
                  <a:gd name="connsiteY7-304" fmla="*/ 288511 h 1028430"/>
                  <a:gd name="connsiteX0-305" fmla="*/ 604313 w 1181465"/>
                  <a:gd name="connsiteY0-306" fmla="*/ 270887 h 1010806"/>
                  <a:gd name="connsiteX1-307" fmla="*/ 347773 w 1181465"/>
                  <a:gd name="connsiteY1-308" fmla="*/ 7997 h 1010806"/>
                  <a:gd name="connsiteX2-309" fmla="*/ 12493 w 1181465"/>
                  <a:gd name="connsiteY2-310" fmla="*/ 126107 h 1010806"/>
                  <a:gd name="connsiteX3-311" fmla="*/ 131873 w 1181465"/>
                  <a:gd name="connsiteY3-312" fmla="*/ 639187 h 1010806"/>
                  <a:gd name="connsiteX4-313" fmla="*/ 690673 w 1181465"/>
                  <a:gd name="connsiteY4-314" fmla="*/ 1002407 h 1010806"/>
                  <a:gd name="connsiteX5-315" fmla="*/ 1180893 w 1181465"/>
                  <a:gd name="connsiteY5-316" fmla="*/ 278507 h 1010806"/>
                  <a:gd name="connsiteX6-317" fmla="*/ 888793 w 1181465"/>
                  <a:gd name="connsiteY6-318" fmla="*/ 39747 h 1010806"/>
                  <a:gd name="connsiteX7-319" fmla="*/ 604313 w 1181465"/>
                  <a:gd name="connsiteY7-320" fmla="*/ 270887 h 1010806"/>
                  <a:gd name="connsiteX0-321" fmla="*/ 621462 w 1198614"/>
                  <a:gd name="connsiteY0-322" fmla="*/ 289918 h 1029837"/>
                  <a:gd name="connsiteX1-323" fmla="*/ 364922 w 1198614"/>
                  <a:gd name="connsiteY1-324" fmla="*/ 27028 h 1029837"/>
                  <a:gd name="connsiteX2-325" fmla="*/ 29642 w 1198614"/>
                  <a:gd name="connsiteY2-326" fmla="*/ 145138 h 1029837"/>
                  <a:gd name="connsiteX3-327" fmla="*/ 149022 w 1198614"/>
                  <a:gd name="connsiteY3-328" fmla="*/ 658218 h 1029837"/>
                  <a:gd name="connsiteX4-329" fmla="*/ 707822 w 1198614"/>
                  <a:gd name="connsiteY4-330" fmla="*/ 1021438 h 1029837"/>
                  <a:gd name="connsiteX5-331" fmla="*/ 1198042 w 1198614"/>
                  <a:gd name="connsiteY5-332" fmla="*/ 297538 h 1029837"/>
                  <a:gd name="connsiteX6-333" fmla="*/ 905942 w 1198614"/>
                  <a:gd name="connsiteY6-334" fmla="*/ 58778 h 1029837"/>
                  <a:gd name="connsiteX7-335" fmla="*/ 621462 w 1198614"/>
                  <a:gd name="connsiteY7-336" fmla="*/ 289918 h 1029837"/>
                  <a:gd name="connsiteX0-337" fmla="*/ 621462 w 1198614"/>
                  <a:gd name="connsiteY0-338" fmla="*/ 309380 h 1049299"/>
                  <a:gd name="connsiteX1-339" fmla="*/ 364922 w 1198614"/>
                  <a:gd name="connsiteY1-340" fmla="*/ 46490 h 1049299"/>
                  <a:gd name="connsiteX2-341" fmla="*/ 29642 w 1198614"/>
                  <a:gd name="connsiteY2-342" fmla="*/ 164600 h 1049299"/>
                  <a:gd name="connsiteX3-343" fmla="*/ 149022 w 1198614"/>
                  <a:gd name="connsiteY3-344" fmla="*/ 677680 h 1049299"/>
                  <a:gd name="connsiteX4-345" fmla="*/ 707822 w 1198614"/>
                  <a:gd name="connsiteY4-346" fmla="*/ 1040900 h 1049299"/>
                  <a:gd name="connsiteX5-347" fmla="*/ 1198042 w 1198614"/>
                  <a:gd name="connsiteY5-348" fmla="*/ 317000 h 1049299"/>
                  <a:gd name="connsiteX6-349" fmla="*/ 905942 w 1198614"/>
                  <a:gd name="connsiteY6-350" fmla="*/ 78240 h 1049299"/>
                  <a:gd name="connsiteX7-351" fmla="*/ 621462 w 1198614"/>
                  <a:gd name="connsiteY7-352" fmla="*/ 309380 h 1049299"/>
                  <a:gd name="connsiteX0-353" fmla="*/ 621462 w 1198614"/>
                  <a:gd name="connsiteY0-354" fmla="*/ 305247 h 1045166"/>
                  <a:gd name="connsiteX1-355" fmla="*/ 364922 w 1198614"/>
                  <a:gd name="connsiteY1-356" fmla="*/ 42357 h 1045166"/>
                  <a:gd name="connsiteX2-357" fmla="*/ 29642 w 1198614"/>
                  <a:gd name="connsiteY2-358" fmla="*/ 160467 h 1045166"/>
                  <a:gd name="connsiteX3-359" fmla="*/ 149022 w 1198614"/>
                  <a:gd name="connsiteY3-360" fmla="*/ 673547 h 1045166"/>
                  <a:gd name="connsiteX4-361" fmla="*/ 707822 w 1198614"/>
                  <a:gd name="connsiteY4-362" fmla="*/ 1036767 h 1045166"/>
                  <a:gd name="connsiteX5-363" fmla="*/ 1198042 w 1198614"/>
                  <a:gd name="connsiteY5-364" fmla="*/ 312867 h 1045166"/>
                  <a:gd name="connsiteX6-365" fmla="*/ 905942 w 1198614"/>
                  <a:gd name="connsiteY6-366" fmla="*/ 74107 h 1045166"/>
                  <a:gd name="connsiteX7-367" fmla="*/ 621462 w 1198614"/>
                  <a:gd name="connsiteY7-368" fmla="*/ 305247 h 1045166"/>
                  <a:gd name="connsiteX0-369" fmla="*/ 603989 w 1181141"/>
                  <a:gd name="connsiteY0-370" fmla="*/ 283425 h 1023344"/>
                  <a:gd name="connsiteX1-371" fmla="*/ 342687 w 1181141"/>
                  <a:gd name="connsiteY1-372" fmla="*/ 22916 h 1023344"/>
                  <a:gd name="connsiteX2-373" fmla="*/ 12169 w 1181141"/>
                  <a:gd name="connsiteY2-374" fmla="*/ 138645 h 1023344"/>
                  <a:gd name="connsiteX3-375" fmla="*/ 131549 w 1181141"/>
                  <a:gd name="connsiteY3-376" fmla="*/ 651725 h 1023344"/>
                  <a:gd name="connsiteX4-377" fmla="*/ 690349 w 1181141"/>
                  <a:gd name="connsiteY4-378" fmla="*/ 1014945 h 1023344"/>
                  <a:gd name="connsiteX5-379" fmla="*/ 1180569 w 1181141"/>
                  <a:gd name="connsiteY5-380" fmla="*/ 291045 h 1023344"/>
                  <a:gd name="connsiteX6-381" fmla="*/ 888469 w 1181141"/>
                  <a:gd name="connsiteY6-382" fmla="*/ 52285 h 1023344"/>
                  <a:gd name="connsiteX7-383" fmla="*/ 603989 w 1181141"/>
                  <a:gd name="connsiteY7-384" fmla="*/ 283425 h 102334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81141" h="1023344">
                    <a:moveTo>
                      <a:pt x="603989" y="283425"/>
                    </a:moveTo>
                    <a:cubicBezTo>
                      <a:pt x="513025" y="278530"/>
                      <a:pt x="457993" y="85147"/>
                      <a:pt x="342687" y="22916"/>
                    </a:cubicBezTo>
                    <a:cubicBezTo>
                      <a:pt x="227381" y="-39315"/>
                      <a:pt x="47359" y="33844"/>
                      <a:pt x="12169" y="138645"/>
                    </a:cubicBezTo>
                    <a:cubicBezTo>
                      <a:pt x="-23021" y="243447"/>
                      <a:pt x="18519" y="505675"/>
                      <a:pt x="131549" y="651725"/>
                    </a:cubicBezTo>
                    <a:cubicBezTo>
                      <a:pt x="244579" y="797775"/>
                      <a:pt x="515512" y="1075058"/>
                      <a:pt x="690349" y="1014945"/>
                    </a:cubicBezTo>
                    <a:cubicBezTo>
                      <a:pt x="865186" y="954832"/>
                      <a:pt x="1167869" y="460378"/>
                      <a:pt x="1180569" y="291045"/>
                    </a:cubicBezTo>
                    <a:cubicBezTo>
                      <a:pt x="1193269" y="121712"/>
                      <a:pt x="991710" y="10692"/>
                      <a:pt x="888469" y="52285"/>
                    </a:cubicBezTo>
                    <a:cubicBezTo>
                      <a:pt x="785228" y="93878"/>
                      <a:pt x="694953" y="288320"/>
                      <a:pt x="603989" y="283425"/>
                    </a:cubicBezTo>
                    <a:close/>
                  </a:path>
                </a:pathLst>
              </a:custGeom>
              <a:solidFill>
                <a:srgbClr val="7FD1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497480" y="1544555"/>
            <a:ext cx="6149041" cy="1669779"/>
          </a:xfrm>
          <a:prstGeom prst="rect">
            <a:avLst/>
          </a:prstGeom>
          <a:noFill/>
        </p:spPr>
        <p:txBody>
          <a:bodyPr lIns="68672" tIns="34335" rIns="68672" bIns="34335">
            <a:spAutoFit/>
          </a:bodyPr>
          <a:lstStyle/>
          <a:p>
            <a:pPr algn="ctr">
              <a:defRPr/>
            </a:pPr>
            <a:r>
              <a:rPr lang="vi-VN" sz="2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  <a:p>
            <a:pPr algn="ctr">
              <a:defRPr/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E2040"/>
                </a:solidFill>
                <a:ea typeface="微软雅黑"/>
                <a:cs typeface="Calibri" panose="020F0502020204030204" pitchFamily="34" charset="0"/>
              </a:rPr>
              <a:t>TIẾNG VIỆT 1</a:t>
            </a:r>
          </a:p>
          <a:p>
            <a:pPr algn="ctr">
              <a:defRPr/>
            </a:pPr>
            <a:r>
              <a:rPr lang="vi-VN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E2040"/>
              </a:solidFill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995488" y="3755914"/>
            <a:ext cx="5089525" cy="56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672" tIns="34335" rIns="68672" bIns="3433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Giáo viên :</a:t>
            </a:r>
            <a:r>
              <a:rPr lang="en-US" sz="3200" b="1" dirty="0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 Hoàng Thị </a:t>
            </a:r>
            <a:r>
              <a:rPr lang="en-US" sz="3200" b="1" dirty="0" err="1">
                <a:solidFill>
                  <a:srgbClr val="7030A0"/>
                </a:solidFill>
                <a:latin typeface="UTM Avo" pitchFamily="18" charset="0"/>
                <a:ea typeface="Microsoft YaHei" pitchFamily="34" charset="-122"/>
              </a:rPr>
              <a:t>Nhàn</a:t>
            </a:r>
            <a:endParaRPr lang="vi-VN" sz="3200" b="1" dirty="0">
              <a:solidFill>
                <a:srgbClr val="7030A0"/>
              </a:solidFill>
              <a:latin typeface="UTM Avo" pitchFamily="18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67435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52401"/>
            <a:ext cx="8915399" cy="670594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"/>
            <a:ext cx="2743200" cy="22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" y="4038603"/>
            <a:ext cx="2901665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6" y="2635984"/>
            <a:ext cx="8382000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KHỞI ĐỘNG</a:t>
            </a:r>
          </a:p>
        </p:txBody>
      </p:sp>
      <p:sp>
        <p:nvSpPr>
          <p:cNvPr id="10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2133600" y="129540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altLang="zh-CN" sz="7200" b="1" noProof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(Tiết 4)</a:t>
            </a:r>
            <a:endParaRPr lang="zh-CN" altLang="en-US" sz="7200" b="1" noProof="1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535"/>
            <a:ext cx="7596499" cy="592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Callout 15"/>
          <p:cNvSpPr/>
          <p:nvPr/>
        </p:nvSpPr>
        <p:spPr>
          <a:xfrm>
            <a:off x="7010400" y="2229932"/>
            <a:ext cx="1905000" cy="1219203"/>
          </a:xfrm>
          <a:prstGeom prst="wedgeEllipseCallout">
            <a:avLst>
              <a:gd name="adj1" fmla="val -46413"/>
              <a:gd name="adj2" fmla="val 100958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ĐỌC TRONG NHÓM 4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96" y="3449133"/>
            <a:ext cx="2024207" cy="180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39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5" y="838200"/>
            <a:ext cx="875792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5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1"/>
            <a:ext cx="9144000" cy="68555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6030" y="4510777"/>
            <a:ext cx="2377973" cy="243483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036" y="-176457"/>
            <a:ext cx="2442265" cy="265553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4599" y="3731567"/>
            <a:ext cx="1954123" cy="32361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567" y="932054"/>
            <a:ext cx="1250579" cy="1445929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FAF570B-F619-4A69-AE6D-945E148F86B5}"/>
              </a:ext>
            </a:extLst>
          </p:cNvPr>
          <p:cNvSpPr/>
          <p:nvPr/>
        </p:nvSpPr>
        <p:spPr>
          <a:xfrm>
            <a:off x="1600200" y="2479080"/>
            <a:ext cx="5943600" cy="15388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defTabSz="685732">
              <a:defRPr/>
            </a:pPr>
            <a:r>
              <a:rPr lang="en-US" altLang="zh-CN" sz="3600" b="1" noProof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    * Chuẩn bị</a:t>
            </a:r>
          </a:p>
          <a:p>
            <a:pPr defTabSz="685732">
              <a:defRPr/>
            </a:pPr>
            <a:r>
              <a:rPr lang="en-US" altLang="zh-CN" sz="3600" noProof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-</a:t>
            </a:r>
            <a:r>
              <a:rPr lang="en-US" altLang="zh-CN" sz="2400" noProof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Chủ đề 6: </a:t>
            </a:r>
            <a:r>
              <a:rPr lang="en-US" altLang="zh-CN" sz="2400" b="1" noProof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THẾ GIỚI TRONG MẮT EM</a:t>
            </a:r>
          </a:p>
          <a:p>
            <a:pPr defTabSz="685732">
              <a:defRPr/>
            </a:pPr>
            <a:r>
              <a:rPr lang="en-US" altLang="zh-CN" sz="2800" noProof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 Bài 1: Tia nắng đi đâu (Trang 124, 125)</a:t>
            </a:r>
            <a:endParaRPr lang="zh-CN" altLang="en-US" sz="2800" noProof="1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8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58</Words>
  <Application>Microsoft Office PowerPoint</Application>
  <PresentationFormat>On-screen Show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4" baseType="lpstr">
      <vt:lpstr>微软雅黑</vt:lpstr>
      <vt:lpstr>微软雅黑</vt:lpstr>
      <vt:lpstr>宋体</vt:lpstr>
      <vt:lpstr>Arial</vt:lpstr>
      <vt:lpstr>Arial-Rounded</vt:lpstr>
      <vt:lpstr>Calibri</vt:lpstr>
      <vt:lpstr>等线</vt:lpstr>
      <vt:lpstr>等线 Light</vt:lpstr>
      <vt:lpstr>黑体</vt:lpstr>
      <vt:lpstr>Times New Roman</vt:lpstr>
      <vt:lpstr>UTM Avo</vt:lpstr>
      <vt:lpstr>VNI-Fato</vt:lpstr>
      <vt:lpstr>Office Theme</vt:lpstr>
      <vt:lpstr>4_Office Theme</vt:lpstr>
      <vt:lpstr>6_Office 主题</vt:lpstr>
      <vt:lpstr>第一PPT，www.1ppt.com</vt:lpstr>
      <vt:lpstr>7_Office 主题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97</cp:revision>
  <dcterms:created xsi:type="dcterms:W3CDTF">2020-08-18T02:09:38Z</dcterms:created>
  <dcterms:modified xsi:type="dcterms:W3CDTF">2025-04-20T09:34:07Z</dcterms:modified>
</cp:coreProperties>
</file>