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8" r:id="rId2"/>
    <p:sldId id="282" r:id="rId3"/>
    <p:sldId id="273" r:id="rId4"/>
    <p:sldId id="285" r:id="rId5"/>
    <p:sldId id="286" r:id="rId6"/>
    <p:sldId id="287" r:id="rId7"/>
    <p:sldId id="288" r:id="rId8"/>
    <p:sldId id="289" r:id="rId9"/>
    <p:sldId id="295" r:id="rId10"/>
    <p:sldId id="292" r:id="rId11"/>
    <p:sldId id="297" r:id="rId12"/>
  </p:sldIdLst>
  <p:sldSz cx="9144000" cy="5143500" type="screen16x9"/>
  <p:notesSz cx="9144000" cy="6858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3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389"/>
            <a:ext cx="9235278" cy="5143889"/>
            <a:chOff x="0" y="0"/>
            <a:chExt cx="12313181" cy="6858000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144" y="354928"/>
              <a:ext cx="8643037" cy="1745165"/>
              <a:chOff x="3670144" y="354928"/>
              <a:chExt cx="8643037" cy="1745165"/>
            </a:xfrm>
          </p:grpSpPr>
          <p:pic>
            <p:nvPicPr>
              <p:cNvPr id="4110" name="Google Shape;166;p5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1166" y="354928"/>
                <a:ext cx="1742015" cy="80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79" y="687305"/>
            <a:ext cx="6149041" cy="1916000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4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>
                <a:solidFill>
                  <a:srgbClr val="FF0000"/>
                </a:solidFill>
                <a:cs typeface="Calibri" panose="020F0502020204030204" pitchFamily="34" charset="0"/>
              </a:rPr>
              <a:t>Tia </a:t>
            </a:r>
            <a:r>
              <a:rPr lang="en-US" sz="4400" b="1" kern="10" dirty="0" err="1">
                <a:solidFill>
                  <a:srgbClr val="FF0000"/>
                </a:solidFill>
                <a:cs typeface="Calibri" panose="020F0502020204030204" pitchFamily="34" charset="0"/>
              </a:rPr>
              <a:t>nắng</a:t>
            </a:r>
            <a:r>
              <a:rPr lang="en-US" sz="4400" b="1" kern="1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kern="10" dirty="0" err="1">
                <a:solidFill>
                  <a:srgbClr val="FF0000"/>
                </a:solidFill>
                <a:cs typeface="Calibri" panose="020F0502020204030204" pitchFamily="34" charset="0"/>
              </a:rPr>
              <a:t>đi</a:t>
            </a:r>
            <a:r>
              <a:rPr lang="en-US" sz="4400" b="1" kern="1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kern="10" dirty="0" err="1">
                <a:solidFill>
                  <a:srgbClr val="FF0000"/>
                </a:solidFill>
                <a:cs typeface="Calibri" panose="020F0502020204030204" pitchFamily="34" charset="0"/>
              </a:rPr>
              <a:t>đâu</a:t>
            </a:r>
            <a:r>
              <a:rPr lang="en-US" sz="4400" b="1" kern="10">
                <a:solidFill>
                  <a:srgbClr val="FF0000"/>
                </a:solidFill>
                <a:cs typeface="Calibri" panose="020F0502020204030204" pitchFamily="34" charset="0"/>
              </a:rPr>
              <a:t>?</a:t>
            </a:r>
            <a:endParaRPr lang="vi-VN" sz="4400" b="1" kern="1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7" y="2898663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106397" y="729129"/>
            <a:ext cx="3370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4954497" y="729129"/>
            <a:ext cx="405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642847" y="719604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642847" y="2873842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4517935" y="714842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4517935" y="2875429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511233" y="21172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40920" y="42497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867274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705317" y="424309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93783" y="211567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13945" y="42497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956174" y="211567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794217" y="425102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6303960" y="27968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KHỔ THƠ LẦN 1</a:t>
            </a:r>
            <a:r>
              <a:rPr lang="en-US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,2</a:t>
            </a:r>
          </a:p>
        </p:txBody>
      </p:sp>
    </p:spTree>
    <p:extLst>
      <p:ext uri="{BB962C8B-B14F-4D97-AF65-F5344CB8AC3E}">
        <p14:creationId xmlns:p14="http://schemas.microsoft.com/office/powerpoint/2010/main" val="158852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106397" y="729129"/>
            <a:ext cx="3370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4954497" y="729129"/>
            <a:ext cx="405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642847" y="719604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642847" y="2873842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4517935" y="714842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4517935" y="2875429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511233" y="21172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40920" y="42497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867274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705317" y="424309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93783" y="211567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13945" y="42497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956174" y="211567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794217" y="425102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6959727" y="45432"/>
            <a:ext cx="2120646" cy="730269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THI ĐỌC </a:t>
            </a:r>
          </a:p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THEO NHÓM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3029E1A-4742-8FA7-2D32-332EA251925E}"/>
              </a:ext>
            </a:extLst>
          </p:cNvPr>
          <p:cNvSpPr/>
          <p:nvPr/>
        </p:nvSpPr>
        <p:spPr>
          <a:xfrm>
            <a:off x="7112127" y="197832"/>
            <a:ext cx="2120646" cy="730269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</a:t>
            </a:r>
          </a:p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2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767" y="0"/>
            <a:ext cx="9139237" cy="5143500"/>
            <a:chOff x="4763" y="0"/>
            <a:chExt cx="9139237" cy="5143500"/>
          </a:xfrm>
        </p:grpSpPr>
        <p:pic>
          <p:nvPicPr>
            <p:cNvPr id="4099" name="Picture 2" descr="C:\Users\Admin\Desktop\hinh-nen-powerpoint-ngo-nghin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913923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2362200" y="1609725"/>
              <a:ext cx="5108575" cy="13542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8800" b="1" dirty="0">
                  <a:solidFill>
                    <a:srgbClr val="7030A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Khởi</a:t>
              </a:r>
              <a:r>
                <a:rPr lang="en-US" altLang="zh-CN" sz="8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động</a:t>
              </a:r>
              <a:endParaRPr lang="en-US" altLang="zh-CN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89473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52" y="703263"/>
            <a:ext cx="6738097" cy="337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3" y="93663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nhỏ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đón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tia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sáng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463" y="-14288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3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0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0"/>
            <a:ext cx="1341438" cy="1108075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5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5" y="2266950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124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0" y="2314575"/>
            <a:ext cx="6848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853790" y="3673476"/>
            <a:ext cx="1436421" cy="14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231900" y="711200"/>
            <a:ext cx="3370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5080000" y="711200"/>
            <a:ext cx="405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768350" y="70167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768350" y="2855913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4643438" y="696913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4643438" y="285750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4357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231900" y="711200"/>
            <a:ext cx="3370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5080000" y="711200"/>
            <a:ext cx="405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768350" y="70167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768350" y="2855913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4643438" y="696913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4643438" y="285750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813" y="4652963"/>
            <a:ext cx="5426075" cy="46196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dòng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05610" y="1247646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00074" y="20826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75971" y="336505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31367" y="4214048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30855" y="123780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03086" y="2094736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004964" y="338664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41129" y="424548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97575" y="82378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59076" y="16575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2164" y="2960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126248" y="3809235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551058" y="81267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804895" y="166960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52291" y="294119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558736" y="380002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231900" y="711200"/>
            <a:ext cx="3370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5080000" y="711200"/>
            <a:ext cx="405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768350" y="70167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768350" y="2855913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4643438" y="696913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4643438" y="285750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813" y="4652963"/>
            <a:ext cx="5426075" cy="46196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05610" y="1247646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00074" y="20826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75971" y="336505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31367" y="4214048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30855" y="123780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03086" y="2094736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004964" y="338664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41129" y="424548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97575" y="82378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59076" y="16575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2164" y="2960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126248" y="3809235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551058" y="81267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804895" y="166960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52291" y="294119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558736" y="380002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76454" y="3340605"/>
            <a:ext cx="1515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44697" y="4612193"/>
            <a:ext cx="1052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106397" y="729129"/>
            <a:ext cx="33702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4954497" y="729129"/>
            <a:ext cx="405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eaLnBrk="1" hangingPunct="1"/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642847" y="719604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642847" y="2873842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4517935" y="714842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4517935" y="2875429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05610" y="1247646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00074" y="20826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75971" y="336505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31367" y="4214048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30855" y="123780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03086" y="2094736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004964" y="338664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41129" y="424548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303960" y="-12197"/>
            <a:ext cx="2822580" cy="88362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DÒNG THƠ LẦN 1</a:t>
            </a:r>
            <a:r>
              <a:rPr lang="en-US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,2</a:t>
            </a:r>
          </a:p>
        </p:txBody>
      </p:sp>
    </p:spTree>
    <p:extLst>
      <p:ext uri="{BB962C8B-B14F-4D97-AF65-F5344CB8AC3E}">
        <p14:creationId xmlns:p14="http://schemas.microsoft.com/office/powerpoint/2010/main" val="30370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981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Wingdings" pitchFamily="2" charset="2"/>
              </a:rPr>
              <a:t>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788758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nghĩ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" pitchFamily="34" charset="0"/>
              </a:rPr>
              <a:t>nghĩ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lâu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17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763</Words>
  <Application>Microsoft Office PowerPoint</Application>
  <PresentationFormat>On-screen Show (16:9)</PresentationFormat>
  <Paragraphs>185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微软雅黑</vt:lpstr>
      <vt:lpstr>宋体</vt:lpstr>
      <vt:lpstr>.VnArial</vt:lpstr>
      <vt:lpstr>Arial</vt:lpstr>
      <vt:lpstr>Arial Rounded MT Bold</vt:lpstr>
      <vt:lpstr>Arial-Rounded</vt:lpstr>
      <vt:lpstr>Calibri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137</cp:revision>
  <dcterms:created xsi:type="dcterms:W3CDTF">2020-12-08T15:48:47Z</dcterms:created>
  <dcterms:modified xsi:type="dcterms:W3CDTF">2025-04-20T09:29:06Z</dcterms:modified>
</cp:coreProperties>
</file>