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308" r:id="rId2"/>
    <p:sldId id="301" r:id="rId3"/>
    <p:sldId id="266" r:id="rId4"/>
    <p:sldId id="302" r:id="rId5"/>
    <p:sldId id="304" r:id="rId6"/>
    <p:sldId id="280" r:id="rId7"/>
    <p:sldId id="305" r:id="rId8"/>
    <p:sldId id="306" r:id="rId9"/>
  </p:sldIdLst>
  <p:sldSz cx="9144000" cy="5143500" type="screen16x9"/>
  <p:notesSz cx="9144000" cy="6858000"/>
  <p:defaultTextStyle>
    <a:defPPr>
      <a:defRPr lang="en-US"/>
    </a:defPPr>
    <a:lvl1pPr marL="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5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1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86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82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77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73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68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64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426"/>
    <a:srgbClr val="FFC611"/>
    <a:srgbClr val="FFD347"/>
    <a:srgbClr val="FFD243"/>
    <a:srgbClr val="EBF6F9"/>
    <a:srgbClr val="BEE395"/>
    <a:srgbClr val="A9DA74"/>
    <a:srgbClr val="00863D"/>
    <a:srgbClr val="009E47"/>
    <a:srgbClr val="9CD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1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34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51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68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086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103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2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13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CF64A8D1-6A3A-49AC-B86B-C355FE774EEB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HS phát</a:t>
            </a:r>
            <a:r>
              <a:rPr lang="en-US" baseline="0"/>
              <a:t> hiện từ cùng vần xong, GV hỏi hai chữ đó cùng vần gì?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EA3F6-B450-4284-BB2C-4DA94784FD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454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62E906F1-5E9B-4ABD-BAD5-A29CE1355FC3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EA3F6-B450-4284-BB2C-4DA94784FD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4460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SzPts val="1100"/>
              <a:buFont typeface="Arial" pitchFamily="34" charset="0"/>
              <a:buChar char="●"/>
            </a:pPr>
            <a:endParaRPr lang="en-US" altLang="en-US" sz="110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itchFamily="34" charset="0"/>
              <a:buNone/>
            </a:pPr>
            <a:fld id="{073F7247-E427-4361-A6C7-B149C86D888D}" type="slidenum">
              <a:rPr lang="en-US" altLang="en-US" smtClean="0">
                <a:solidFill>
                  <a:srgbClr val="000000"/>
                </a:solidFill>
                <a:ea typeface="Microsoft YaHei" pitchFamily="34" charset="-122"/>
                <a:sym typeface="Arial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itchFamily="34" charset="0"/>
                <a:buNone/>
              </a:pPr>
              <a:t>7</a:t>
            </a:fld>
            <a:endParaRPr lang="en-US" altLang="en-US">
              <a:solidFill>
                <a:srgbClr val="000000"/>
              </a:solidFill>
              <a:ea typeface="Microsoft YaHei" pitchFamily="34" charset="-122"/>
              <a:sym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SzPts val="1100"/>
              <a:buFont typeface="Arial" pitchFamily="34" charset="0"/>
              <a:buChar char="●"/>
            </a:pPr>
            <a:endParaRPr lang="en-US" altLang="en-US" sz="1100">
              <a:latin typeface="Arial" pitchFamily="34" charset="0"/>
              <a:cs typeface="Arial" pitchFamily="34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itchFamily="34" charset="0"/>
              <a:buNone/>
            </a:pPr>
            <a:fld id="{570BBEA2-0CD3-4AF7-85A2-3776B34BBD01}" type="slidenum">
              <a:rPr lang="en-US" altLang="en-US" smtClean="0">
                <a:solidFill>
                  <a:srgbClr val="000000"/>
                </a:solidFill>
                <a:ea typeface="Microsoft YaHei" pitchFamily="34" charset="-122"/>
                <a:sym typeface="Arial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itchFamily="34" charset="0"/>
                <a:buNone/>
              </a:pPr>
              <a:t>8</a:t>
            </a:fld>
            <a:endParaRPr lang="en-US" altLang="en-US">
              <a:solidFill>
                <a:srgbClr val="000000"/>
              </a:solidFill>
              <a:ea typeface="Microsoft YaHei" pitchFamily="34" charset="-122"/>
              <a:sym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78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489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992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221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645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30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122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02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54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23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01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06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4"/>
          <p:cNvGrpSpPr>
            <a:grpSpLocks/>
          </p:cNvGrpSpPr>
          <p:nvPr/>
        </p:nvGrpSpPr>
        <p:grpSpPr bwMode="auto">
          <a:xfrm>
            <a:off x="0" y="-389"/>
            <a:ext cx="9235278" cy="5143889"/>
            <a:chOff x="0" y="0"/>
            <a:chExt cx="12313181" cy="6858000"/>
          </a:xfrm>
        </p:grpSpPr>
        <p:pic>
          <p:nvPicPr>
            <p:cNvPr id="4102" name="Picture 6" descr="D:\2.PHƯƠNG NGÂN\A.NH 2021-2022\GIÁO ÁN ĐIỆN TỬ\PP THAM KHẢO\Hình Nền\69b90ed4e4087e02faaaccf33a843dfb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2191999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103" name="Group 3"/>
            <p:cNvGrpSpPr>
              <a:grpSpLocks/>
            </p:cNvGrpSpPr>
            <p:nvPr/>
          </p:nvGrpSpPr>
          <p:grpSpPr bwMode="auto">
            <a:xfrm>
              <a:off x="3670144" y="354928"/>
              <a:ext cx="8643037" cy="1745165"/>
              <a:chOff x="3670144" y="354928"/>
              <a:chExt cx="8643037" cy="1745165"/>
            </a:xfrm>
          </p:grpSpPr>
          <p:pic>
            <p:nvPicPr>
              <p:cNvPr id="4110" name="Google Shape;166;p5"/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71166" y="354928"/>
                <a:ext cx="1742015" cy="8029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任意多边形: 形状 12"/>
              <p:cNvSpPr/>
              <p:nvPr/>
            </p:nvSpPr>
            <p:spPr>
              <a:xfrm>
                <a:off x="3670144" y="1310637"/>
                <a:ext cx="268806" cy="232816"/>
              </a:xfrm>
              <a:custGeom>
                <a:avLst/>
                <a:gdLst>
                  <a:gd name="connsiteX0" fmla="*/ 639965 w 1300668"/>
                  <a:gd name="connsiteY0" fmla="*/ 295844 h 1024714"/>
                  <a:gd name="connsiteX1" fmla="*/ 436765 w 1300668"/>
                  <a:gd name="connsiteY1" fmla="*/ 29144 h 1024714"/>
                  <a:gd name="connsiteX2" fmla="*/ 17665 w 1300668"/>
                  <a:gd name="connsiteY2" fmla="*/ 143444 h 1024714"/>
                  <a:gd name="connsiteX3" fmla="*/ 144665 w 1300668"/>
                  <a:gd name="connsiteY3" fmla="*/ 511744 h 1024714"/>
                  <a:gd name="connsiteX4" fmla="*/ 741565 w 1300668"/>
                  <a:gd name="connsiteY4" fmla="*/ 1019744 h 1024714"/>
                  <a:gd name="connsiteX5" fmla="*/ 1300365 w 1300668"/>
                  <a:gd name="connsiteY5" fmla="*/ 181544 h 1024714"/>
                  <a:gd name="connsiteX6" fmla="*/ 817765 w 1300668"/>
                  <a:gd name="connsiteY6" fmla="*/ 3744 h 1024714"/>
                  <a:gd name="connsiteX7" fmla="*/ 639965 w 1300668"/>
                  <a:gd name="connsiteY7" fmla="*/ 295844 h 1024714"/>
                  <a:gd name="connsiteX0-1" fmla="*/ 639965 w 1300768"/>
                  <a:gd name="connsiteY0-2" fmla="*/ 272650 h 1001520"/>
                  <a:gd name="connsiteX1-3" fmla="*/ 436765 w 1300768"/>
                  <a:gd name="connsiteY1-4" fmla="*/ 5950 h 1001520"/>
                  <a:gd name="connsiteX2-5" fmla="*/ 17665 w 1300768"/>
                  <a:gd name="connsiteY2-6" fmla="*/ 120250 h 1001520"/>
                  <a:gd name="connsiteX3-7" fmla="*/ 144665 w 1300768"/>
                  <a:gd name="connsiteY3-8" fmla="*/ 488550 h 1001520"/>
                  <a:gd name="connsiteX4-9" fmla="*/ 741565 w 1300768"/>
                  <a:gd name="connsiteY4-10" fmla="*/ 996550 h 1001520"/>
                  <a:gd name="connsiteX5-11" fmla="*/ 1300365 w 1300768"/>
                  <a:gd name="connsiteY5-12" fmla="*/ 158350 h 1001520"/>
                  <a:gd name="connsiteX6-13" fmla="*/ 916825 w 1300768"/>
                  <a:gd name="connsiteY6-14" fmla="*/ 41510 h 1001520"/>
                  <a:gd name="connsiteX7-15" fmla="*/ 639965 w 1300768"/>
                  <a:gd name="connsiteY7-16" fmla="*/ 272650 h 1001520"/>
                  <a:gd name="connsiteX0-17" fmla="*/ 639965 w 1255114"/>
                  <a:gd name="connsiteY0-18" fmla="*/ 272650 h 999147"/>
                  <a:gd name="connsiteX1-19" fmla="*/ 436765 w 1255114"/>
                  <a:gd name="connsiteY1-20" fmla="*/ 5950 h 999147"/>
                  <a:gd name="connsiteX2-21" fmla="*/ 17665 w 1255114"/>
                  <a:gd name="connsiteY2-22" fmla="*/ 120250 h 999147"/>
                  <a:gd name="connsiteX3-23" fmla="*/ 144665 w 1255114"/>
                  <a:gd name="connsiteY3-24" fmla="*/ 488550 h 999147"/>
                  <a:gd name="connsiteX4-25" fmla="*/ 741565 w 1255114"/>
                  <a:gd name="connsiteY4-26" fmla="*/ 996550 h 999147"/>
                  <a:gd name="connsiteX5-27" fmla="*/ 1254645 w 1255114"/>
                  <a:gd name="connsiteY5-28" fmla="*/ 257410 h 999147"/>
                  <a:gd name="connsiteX6-29" fmla="*/ 916825 w 1255114"/>
                  <a:gd name="connsiteY6-30" fmla="*/ 41510 h 999147"/>
                  <a:gd name="connsiteX7-31" fmla="*/ 639965 w 1255114"/>
                  <a:gd name="connsiteY7-32" fmla="*/ 272650 h 999147"/>
                  <a:gd name="connsiteX0-33" fmla="*/ 626545 w 1241694"/>
                  <a:gd name="connsiteY0-34" fmla="*/ 274485 h 1006887"/>
                  <a:gd name="connsiteX1-35" fmla="*/ 423345 w 1241694"/>
                  <a:gd name="connsiteY1-36" fmla="*/ 7785 h 1006887"/>
                  <a:gd name="connsiteX2-37" fmla="*/ 4245 w 1241694"/>
                  <a:gd name="connsiteY2-38" fmla="*/ 122085 h 1006887"/>
                  <a:gd name="connsiteX3-39" fmla="*/ 237925 w 1241694"/>
                  <a:gd name="connsiteY3-40" fmla="*/ 627545 h 1006887"/>
                  <a:gd name="connsiteX4-41" fmla="*/ 728145 w 1241694"/>
                  <a:gd name="connsiteY4-42" fmla="*/ 998385 h 1006887"/>
                  <a:gd name="connsiteX5-43" fmla="*/ 1241225 w 1241694"/>
                  <a:gd name="connsiteY5-44" fmla="*/ 259245 h 1006887"/>
                  <a:gd name="connsiteX6-45" fmla="*/ 903405 w 1241694"/>
                  <a:gd name="connsiteY6-46" fmla="*/ 43345 h 1006887"/>
                  <a:gd name="connsiteX7-47" fmla="*/ 626545 w 1241694"/>
                  <a:gd name="connsiteY7-48" fmla="*/ 274485 h 1006887"/>
                  <a:gd name="connsiteX0-49" fmla="*/ 538375 w 1153524"/>
                  <a:gd name="connsiteY0-50" fmla="*/ 268848 h 1001039"/>
                  <a:gd name="connsiteX1-51" fmla="*/ 335175 w 1153524"/>
                  <a:gd name="connsiteY1-52" fmla="*/ 2148 h 1001039"/>
                  <a:gd name="connsiteX2-53" fmla="*/ 7515 w 1153524"/>
                  <a:gd name="connsiteY2-54" fmla="*/ 169788 h 1001039"/>
                  <a:gd name="connsiteX3-55" fmla="*/ 149755 w 1153524"/>
                  <a:gd name="connsiteY3-56" fmla="*/ 621908 h 1001039"/>
                  <a:gd name="connsiteX4-57" fmla="*/ 639975 w 1153524"/>
                  <a:gd name="connsiteY4-58" fmla="*/ 992748 h 1001039"/>
                  <a:gd name="connsiteX5-59" fmla="*/ 1153055 w 1153524"/>
                  <a:gd name="connsiteY5-60" fmla="*/ 253608 h 1001039"/>
                  <a:gd name="connsiteX6-61" fmla="*/ 815235 w 1153524"/>
                  <a:gd name="connsiteY6-62" fmla="*/ 37708 h 1001039"/>
                  <a:gd name="connsiteX7-63" fmla="*/ 538375 w 1153524"/>
                  <a:gd name="connsiteY7-64" fmla="*/ 268848 h 1001039"/>
                  <a:gd name="connsiteX0-65" fmla="*/ 536664 w 1151813"/>
                  <a:gd name="connsiteY0-66" fmla="*/ 231233 h 963424"/>
                  <a:gd name="connsiteX1-67" fmla="*/ 302984 w 1151813"/>
                  <a:gd name="connsiteY1-68" fmla="*/ 17873 h 963424"/>
                  <a:gd name="connsiteX2-69" fmla="*/ 5804 w 1151813"/>
                  <a:gd name="connsiteY2-70" fmla="*/ 132173 h 963424"/>
                  <a:gd name="connsiteX3-71" fmla="*/ 148044 w 1151813"/>
                  <a:gd name="connsiteY3-72" fmla="*/ 584293 h 963424"/>
                  <a:gd name="connsiteX4-73" fmla="*/ 638264 w 1151813"/>
                  <a:gd name="connsiteY4-74" fmla="*/ 955133 h 963424"/>
                  <a:gd name="connsiteX5-75" fmla="*/ 1151344 w 1151813"/>
                  <a:gd name="connsiteY5-76" fmla="*/ 215993 h 963424"/>
                  <a:gd name="connsiteX6-77" fmla="*/ 813524 w 1151813"/>
                  <a:gd name="connsiteY6-78" fmla="*/ 93 h 963424"/>
                  <a:gd name="connsiteX7-79" fmla="*/ 536664 w 1151813"/>
                  <a:gd name="connsiteY7-80" fmla="*/ 231233 h 963424"/>
                  <a:gd name="connsiteX0-81" fmla="*/ 574764 w 1151802"/>
                  <a:gd name="connsiteY0-82" fmla="*/ 254501 h 963832"/>
                  <a:gd name="connsiteX1-83" fmla="*/ 302984 w 1151802"/>
                  <a:gd name="connsiteY1-84" fmla="*/ 18281 h 963832"/>
                  <a:gd name="connsiteX2-85" fmla="*/ 5804 w 1151802"/>
                  <a:gd name="connsiteY2-86" fmla="*/ 132581 h 963832"/>
                  <a:gd name="connsiteX3-87" fmla="*/ 148044 w 1151802"/>
                  <a:gd name="connsiteY3-88" fmla="*/ 584701 h 963832"/>
                  <a:gd name="connsiteX4-89" fmla="*/ 638264 w 1151802"/>
                  <a:gd name="connsiteY4-90" fmla="*/ 955541 h 963832"/>
                  <a:gd name="connsiteX5-91" fmla="*/ 1151344 w 1151802"/>
                  <a:gd name="connsiteY5-92" fmla="*/ 216401 h 963832"/>
                  <a:gd name="connsiteX6-93" fmla="*/ 813524 w 1151802"/>
                  <a:gd name="connsiteY6-94" fmla="*/ 501 h 963832"/>
                  <a:gd name="connsiteX7-95" fmla="*/ 574764 w 1151802"/>
                  <a:gd name="connsiteY7-96" fmla="*/ 254501 h 963832"/>
                  <a:gd name="connsiteX0-97" fmla="*/ 574764 w 1151816"/>
                  <a:gd name="connsiteY0-98" fmla="*/ 241366 h 950697"/>
                  <a:gd name="connsiteX1-99" fmla="*/ 302984 w 1151816"/>
                  <a:gd name="connsiteY1-100" fmla="*/ 5146 h 950697"/>
                  <a:gd name="connsiteX2-101" fmla="*/ 5804 w 1151816"/>
                  <a:gd name="connsiteY2-102" fmla="*/ 119446 h 950697"/>
                  <a:gd name="connsiteX3-103" fmla="*/ 148044 w 1151816"/>
                  <a:gd name="connsiteY3-104" fmla="*/ 571566 h 950697"/>
                  <a:gd name="connsiteX4-105" fmla="*/ 638264 w 1151816"/>
                  <a:gd name="connsiteY4-106" fmla="*/ 942406 h 950697"/>
                  <a:gd name="connsiteX5-107" fmla="*/ 1151344 w 1151816"/>
                  <a:gd name="connsiteY5-108" fmla="*/ 203266 h 950697"/>
                  <a:gd name="connsiteX6-109" fmla="*/ 821144 w 1151816"/>
                  <a:gd name="connsiteY6-110" fmla="*/ 33086 h 950697"/>
                  <a:gd name="connsiteX7-111" fmla="*/ 574764 w 1151816"/>
                  <a:gd name="connsiteY7-112" fmla="*/ 241366 h 950697"/>
                  <a:gd name="connsiteX0-113" fmla="*/ 574764 w 1098575"/>
                  <a:gd name="connsiteY0-114" fmla="*/ 241366 h 949292"/>
                  <a:gd name="connsiteX1-115" fmla="*/ 302984 w 1098575"/>
                  <a:gd name="connsiteY1-116" fmla="*/ 5146 h 949292"/>
                  <a:gd name="connsiteX2-117" fmla="*/ 5804 w 1098575"/>
                  <a:gd name="connsiteY2-118" fmla="*/ 119446 h 949292"/>
                  <a:gd name="connsiteX3-119" fmla="*/ 148044 w 1098575"/>
                  <a:gd name="connsiteY3-120" fmla="*/ 571566 h 949292"/>
                  <a:gd name="connsiteX4-121" fmla="*/ 638264 w 1098575"/>
                  <a:gd name="connsiteY4-122" fmla="*/ 942406 h 949292"/>
                  <a:gd name="connsiteX5-123" fmla="*/ 1098004 w 1098575"/>
                  <a:gd name="connsiteY5-124" fmla="*/ 241366 h 949292"/>
                  <a:gd name="connsiteX6-125" fmla="*/ 821144 w 1098575"/>
                  <a:gd name="connsiteY6-126" fmla="*/ 33086 h 949292"/>
                  <a:gd name="connsiteX7-127" fmla="*/ 574764 w 1098575"/>
                  <a:gd name="connsiteY7-128" fmla="*/ 241366 h 949292"/>
                  <a:gd name="connsiteX0-129" fmla="*/ 567144 w 1098578"/>
                  <a:gd name="connsiteY0-130" fmla="*/ 225251 h 948417"/>
                  <a:gd name="connsiteX1-131" fmla="*/ 302984 w 1098578"/>
                  <a:gd name="connsiteY1-132" fmla="*/ 4271 h 948417"/>
                  <a:gd name="connsiteX2-133" fmla="*/ 5804 w 1098578"/>
                  <a:gd name="connsiteY2-134" fmla="*/ 118571 h 948417"/>
                  <a:gd name="connsiteX3-135" fmla="*/ 148044 w 1098578"/>
                  <a:gd name="connsiteY3-136" fmla="*/ 570691 h 948417"/>
                  <a:gd name="connsiteX4-137" fmla="*/ 638264 w 1098578"/>
                  <a:gd name="connsiteY4-138" fmla="*/ 941531 h 948417"/>
                  <a:gd name="connsiteX5-139" fmla="*/ 1098004 w 1098578"/>
                  <a:gd name="connsiteY5-140" fmla="*/ 240491 h 948417"/>
                  <a:gd name="connsiteX6-141" fmla="*/ 821144 w 1098578"/>
                  <a:gd name="connsiteY6-142" fmla="*/ 32211 h 948417"/>
                  <a:gd name="connsiteX7-143" fmla="*/ 567144 w 1098578"/>
                  <a:gd name="connsiteY7-144" fmla="*/ 225251 h 948417"/>
                  <a:gd name="connsiteX0-145" fmla="*/ 566791 w 1098225"/>
                  <a:gd name="connsiteY0-146" fmla="*/ 225251 h 940931"/>
                  <a:gd name="connsiteX1-147" fmla="*/ 302631 w 1098225"/>
                  <a:gd name="connsiteY1-148" fmla="*/ 4271 h 940931"/>
                  <a:gd name="connsiteX2-149" fmla="*/ 5451 w 1098225"/>
                  <a:gd name="connsiteY2-150" fmla="*/ 118571 h 940931"/>
                  <a:gd name="connsiteX3-151" fmla="*/ 147691 w 1098225"/>
                  <a:gd name="connsiteY3-152" fmla="*/ 570691 h 940931"/>
                  <a:gd name="connsiteX4-153" fmla="*/ 599811 w 1098225"/>
                  <a:gd name="connsiteY4-154" fmla="*/ 933911 h 940931"/>
                  <a:gd name="connsiteX5-155" fmla="*/ 1097651 w 1098225"/>
                  <a:gd name="connsiteY5-156" fmla="*/ 240491 h 940931"/>
                  <a:gd name="connsiteX6-157" fmla="*/ 820791 w 1098225"/>
                  <a:gd name="connsiteY6-158" fmla="*/ 32211 h 940931"/>
                  <a:gd name="connsiteX7-159" fmla="*/ 566791 w 1098225"/>
                  <a:gd name="connsiteY7-160" fmla="*/ 225251 h 940931"/>
                  <a:gd name="connsiteX0-161" fmla="*/ 588748 w 1120182"/>
                  <a:gd name="connsiteY0-162" fmla="*/ 227566 h 943300"/>
                  <a:gd name="connsiteX1-163" fmla="*/ 324588 w 1120182"/>
                  <a:gd name="connsiteY1-164" fmla="*/ 6586 h 943300"/>
                  <a:gd name="connsiteX2-165" fmla="*/ 4548 w 1120182"/>
                  <a:gd name="connsiteY2-166" fmla="*/ 105646 h 943300"/>
                  <a:gd name="connsiteX3-167" fmla="*/ 169648 w 1120182"/>
                  <a:gd name="connsiteY3-168" fmla="*/ 573006 h 943300"/>
                  <a:gd name="connsiteX4-169" fmla="*/ 621768 w 1120182"/>
                  <a:gd name="connsiteY4-170" fmla="*/ 936226 h 943300"/>
                  <a:gd name="connsiteX5-171" fmla="*/ 1119608 w 1120182"/>
                  <a:gd name="connsiteY5-172" fmla="*/ 242806 h 943300"/>
                  <a:gd name="connsiteX6-173" fmla="*/ 842748 w 1120182"/>
                  <a:gd name="connsiteY6-174" fmla="*/ 34526 h 943300"/>
                  <a:gd name="connsiteX7-175" fmla="*/ 588748 w 1120182"/>
                  <a:gd name="connsiteY7-176" fmla="*/ 227566 h 943300"/>
                  <a:gd name="connsiteX0-177" fmla="*/ 596127 w 1127561"/>
                  <a:gd name="connsiteY0-178" fmla="*/ 233015 h 948829"/>
                  <a:gd name="connsiteX1-179" fmla="*/ 331967 w 1127561"/>
                  <a:gd name="connsiteY1-180" fmla="*/ 12035 h 948829"/>
                  <a:gd name="connsiteX2-181" fmla="*/ 4307 w 1127561"/>
                  <a:gd name="connsiteY2-182" fmla="*/ 88235 h 948829"/>
                  <a:gd name="connsiteX3-183" fmla="*/ 177027 w 1127561"/>
                  <a:gd name="connsiteY3-184" fmla="*/ 578455 h 948829"/>
                  <a:gd name="connsiteX4-185" fmla="*/ 629147 w 1127561"/>
                  <a:gd name="connsiteY4-186" fmla="*/ 941675 h 948829"/>
                  <a:gd name="connsiteX5-187" fmla="*/ 1126987 w 1127561"/>
                  <a:gd name="connsiteY5-188" fmla="*/ 248255 h 948829"/>
                  <a:gd name="connsiteX6-189" fmla="*/ 850127 w 1127561"/>
                  <a:gd name="connsiteY6-190" fmla="*/ 39975 h 948829"/>
                  <a:gd name="connsiteX7-191" fmla="*/ 596127 w 1127561"/>
                  <a:gd name="connsiteY7-192" fmla="*/ 233015 h 948829"/>
                  <a:gd name="connsiteX0-193" fmla="*/ 596471 w 1127905"/>
                  <a:gd name="connsiteY0-194" fmla="*/ 287455 h 1003269"/>
                  <a:gd name="connsiteX1-195" fmla="*/ 339931 w 1127905"/>
                  <a:gd name="connsiteY1-196" fmla="*/ 5515 h 1003269"/>
                  <a:gd name="connsiteX2-197" fmla="*/ 4651 w 1127905"/>
                  <a:gd name="connsiteY2-198" fmla="*/ 142675 h 1003269"/>
                  <a:gd name="connsiteX3-199" fmla="*/ 177371 w 1127905"/>
                  <a:gd name="connsiteY3-200" fmla="*/ 632895 h 1003269"/>
                  <a:gd name="connsiteX4-201" fmla="*/ 629491 w 1127905"/>
                  <a:gd name="connsiteY4-202" fmla="*/ 996115 h 1003269"/>
                  <a:gd name="connsiteX5-203" fmla="*/ 1127331 w 1127905"/>
                  <a:gd name="connsiteY5-204" fmla="*/ 302695 h 1003269"/>
                  <a:gd name="connsiteX6-205" fmla="*/ 850471 w 1127905"/>
                  <a:gd name="connsiteY6-206" fmla="*/ 94415 h 1003269"/>
                  <a:gd name="connsiteX7-207" fmla="*/ 596471 w 1127905"/>
                  <a:gd name="connsiteY7-208" fmla="*/ 287455 h 1003269"/>
                  <a:gd name="connsiteX0-209" fmla="*/ 596471 w 1128002"/>
                  <a:gd name="connsiteY0-210" fmla="*/ 287455 h 1003269"/>
                  <a:gd name="connsiteX1-211" fmla="*/ 339931 w 1128002"/>
                  <a:gd name="connsiteY1-212" fmla="*/ 5515 h 1003269"/>
                  <a:gd name="connsiteX2-213" fmla="*/ 4651 w 1128002"/>
                  <a:gd name="connsiteY2-214" fmla="*/ 142675 h 1003269"/>
                  <a:gd name="connsiteX3-215" fmla="*/ 177371 w 1128002"/>
                  <a:gd name="connsiteY3-216" fmla="*/ 632895 h 1003269"/>
                  <a:gd name="connsiteX4-217" fmla="*/ 629491 w 1128002"/>
                  <a:gd name="connsiteY4-218" fmla="*/ 996115 h 1003269"/>
                  <a:gd name="connsiteX5-219" fmla="*/ 1127331 w 1128002"/>
                  <a:gd name="connsiteY5-220" fmla="*/ 302695 h 1003269"/>
                  <a:gd name="connsiteX6-221" fmla="*/ 880951 w 1128002"/>
                  <a:gd name="connsiteY6-222" fmla="*/ 56315 h 1003269"/>
                  <a:gd name="connsiteX7-223" fmla="*/ 596471 w 1128002"/>
                  <a:gd name="connsiteY7-224" fmla="*/ 287455 h 1003269"/>
                  <a:gd name="connsiteX0-225" fmla="*/ 596471 w 1173605"/>
                  <a:gd name="connsiteY0-226" fmla="*/ 287455 h 1003552"/>
                  <a:gd name="connsiteX1-227" fmla="*/ 339931 w 1173605"/>
                  <a:gd name="connsiteY1-228" fmla="*/ 5515 h 1003552"/>
                  <a:gd name="connsiteX2-229" fmla="*/ 4651 w 1173605"/>
                  <a:gd name="connsiteY2-230" fmla="*/ 142675 h 1003552"/>
                  <a:gd name="connsiteX3-231" fmla="*/ 177371 w 1173605"/>
                  <a:gd name="connsiteY3-232" fmla="*/ 632895 h 1003552"/>
                  <a:gd name="connsiteX4-233" fmla="*/ 629491 w 1173605"/>
                  <a:gd name="connsiteY4-234" fmla="*/ 996115 h 1003552"/>
                  <a:gd name="connsiteX5-235" fmla="*/ 1173051 w 1173605"/>
                  <a:gd name="connsiteY5-236" fmla="*/ 295075 h 1003552"/>
                  <a:gd name="connsiteX6-237" fmla="*/ 880951 w 1173605"/>
                  <a:gd name="connsiteY6-238" fmla="*/ 56315 h 1003552"/>
                  <a:gd name="connsiteX7-239" fmla="*/ 596471 w 1173605"/>
                  <a:gd name="connsiteY7-240" fmla="*/ 287455 h 1003552"/>
                  <a:gd name="connsiteX0-241" fmla="*/ 603276 w 1180410"/>
                  <a:gd name="connsiteY0-242" fmla="*/ 287693 h 1005272"/>
                  <a:gd name="connsiteX1-243" fmla="*/ 346736 w 1180410"/>
                  <a:gd name="connsiteY1-244" fmla="*/ 5753 h 1005272"/>
                  <a:gd name="connsiteX2-245" fmla="*/ 11456 w 1180410"/>
                  <a:gd name="connsiteY2-246" fmla="*/ 142913 h 1005272"/>
                  <a:gd name="connsiteX3-247" fmla="*/ 130836 w 1180410"/>
                  <a:gd name="connsiteY3-248" fmla="*/ 655993 h 1005272"/>
                  <a:gd name="connsiteX4-249" fmla="*/ 636296 w 1180410"/>
                  <a:gd name="connsiteY4-250" fmla="*/ 996353 h 1005272"/>
                  <a:gd name="connsiteX5-251" fmla="*/ 1179856 w 1180410"/>
                  <a:gd name="connsiteY5-252" fmla="*/ 295313 h 1005272"/>
                  <a:gd name="connsiteX6-253" fmla="*/ 887756 w 1180410"/>
                  <a:gd name="connsiteY6-254" fmla="*/ 56553 h 1005272"/>
                  <a:gd name="connsiteX7-255" fmla="*/ 603276 w 1180410"/>
                  <a:gd name="connsiteY7-256" fmla="*/ 287693 h 1005272"/>
                  <a:gd name="connsiteX0-257" fmla="*/ 604313 w 1181447"/>
                  <a:gd name="connsiteY0-258" fmla="*/ 287693 h 1027612"/>
                  <a:gd name="connsiteX1-259" fmla="*/ 347773 w 1181447"/>
                  <a:gd name="connsiteY1-260" fmla="*/ 5753 h 1027612"/>
                  <a:gd name="connsiteX2-261" fmla="*/ 12493 w 1181447"/>
                  <a:gd name="connsiteY2-262" fmla="*/ 142913 h 1027612"/>
                  <a:gd name="connsiteX3-263" fmla="*/ 131873 w 1181447"/>
                  <a:gd name="connsiteY3-264" fmla="*/ 655993 h 1027612"/>
                  <a:gd name="connsiteX4-265" fmla="*/ 690673 w 1181447"/>
                  <a:gd name="connsiteY4-266" fmla="*/ 1019213 h 1027612"/>
                  <a:gd name="connsiteX5-267" fmla="*/ 1180893 w 1181447"/>
                  <a:gd name="connsiteY5-268" fmla="*/ 295313 h 1027612"/>
                  <a:gd name="connsiteX6-269" fmla="*/ 888793 w 1181447"/>
                  <a:gd name="connsiteY6-270" fmla="*/ 56553 h 1027612"/>
                  <a:gd name="connsiteX7-271" fmla="*/ 604313 w 1181447"/>
                  <a:gd name="connsiteY7-272" fmla="*/ 287693 h 1027612"/>
                  <a:gd name="connsiteX0-273" fmla="*/ 604313 w 1181465"/>
                  <a:gd name="connsiteY0-274" fmla="*/ 287693 h 1027612"/>
                  <a:gd name="connsiteX1-275" fmla="*/ 347773 w 1181465"/>
                  <a:gd name="connsiteY1-276" fmla="*/ 5753 h 1027612"/>
                  <a:gd name="connsiteX2-277" fmla="*/ 12493 w 1181465"/>
                  <a:gd name="connsiteY2-278" fmla="*/ 142913 h 1027612"/>
                  <a:gd name="connsiteX3-279" fmla="*/ 131873 w 1181465"/>
                  <a:gd name="connsiteY3-280" fmla="*/ 655993 h 1027612"/>
                  <a:gd name="connsiteX4-281" fmla="*/ 690673 w 1181465"/>
                  <a:gd name="connsiteY4-282" fmla="*/ 1019213 h 1027612"/>
                  <a:gd name="connsiteX5-283" fmla="*/ 1180893 w 1181465"/>
                  <a:gd name="connsiteY5-284" fmla="*/ 295313 h 1027612"/>
                  <a:gd name="connsiteX6-285" fmla="*/ 888793 w 1181465"/>
                  <a:gd name="connsiteY6-286" fmla="*/ 56553 h 1027612"/>
                  <a:gd name="connsiteX7-287" fmla="*/ 604313 w 1181465"/>
                  <a:gd name="connsiteY7-288" fmla="*/ 287693 h 1027612"/>
                  <a:gd name="connsiteX0-289" fmla="*/ 604313 w 1181465"/>
                  <a:gd name="connsiteY0-290" fmla="*/ 288511 h 1028430"/>
                  <a:gd name="connsiteX1-291" fmla="*/ 347773 w 1181465"/>
                  <a:gd name="connsiteY1-292" fmla="*/ 6571 h 1028430"/>
                  <a:gd name="connsiteX2-293" fmla="*/ 12493 w 1181465"/>
                  <a:gd name="connsiteY2-294" fmla="*/ 143731 h 1028430"/>
                  <a:gd name="connsiteX3-295" fmla="*/ 131873 w 1181465"/>
                  <a:gd name="connsiteY3-296" fmla="*/ 656811 h 1028430"/>
                  <a:gd name="connsiteX4-297" fmla="*/ 690673 w 1181465"/>
                  <a:gd name="connsiteY4-298" fmla="*/ 1020031 h 1028430"/>
                  <a:gd name="connsiteX5-299" fmla="*/ 1180893 w 1181465"/>
                  <a:gd name="connsiteY5-300" fmla="*/ 296131 h 1028430"/>
                  <a:gd name="connsiteX6-301" fmla="*/ 888793 w 1181465"/>
                  <a:gd name="connsiteY6-302" fmla="*/ 57371 h 1028430"/>
                  <a:gd name="connsiteX7-303" fmla="*/ 604313 w 1181465"/>
                  <a:gd name="connsiteY7-304" fmla="*/ 288511 h 1028430"/>
                  <a:gd name="connsiteX0-305" fmla="*/ 604313 w 1181465"/>
                  <a:gd name="connsiteY0-306" fmla="*/ 270887 h 1010806"/>
                  <a:gd name="connsiteX1-307" fmla="*/ 347773 w 1181465"/>
                  <a:gd name="connsiteY1-308" fmla="*/ 7997 h 1010806"/>
                  <a:gd name="connsiteX2-309" fmla="*/ 12493 w 1181465"/>
                  <a:gd name="connsiteY2-310" fmla="*/ 126107 h 1010806"/>
                  <a:gd name="connsiteX3-311" fmla="*/ 131873 w 1181465"/>
                  <a:gd name="connsiteY3-312" fmla="*/ 639187 h 1010806"/>
                  <a:gd name="connsiteX4-313" fmla="*/ 690673 w 1181465"/>
                  <a:gd name="connsiteY4-314" fmla="*/ 1002407 h 1010806"/>
                  <a:gd name="connsiteX5-315" fmla="*/ 1180893 w 1181465"/>
                  <a:gd name="connsiteY5-316" fmla="*/ 278507 h 1010806"/>
                  <a:gd name="connsiteX6-317" fmla="*/ 888793 w 1181465"/>
                  <a:gd name="connsiteY6-318" fmla="*/ 39747 h 1010806"/>
                  <a:gd name="connsiteX7-319" fmla="*/ 604313 w 1181465"/>
                  <a:gd name="connsiteY7-320" fmla="*/ 270887 h 1010806"/>
                  <a:gd name="connsiteX0-321" fmla="*/ 621462 w 1198614"/>
                  <a:gd name="connsiteY0-322" fmla="*/ 289918 h 1029837"/>
                  <a:gd name="connsiteX1-323" fmla="*/ 364922 w 1198614"/>
                  <a:gd name="connsiteY1-324" fmla="*/ 27028 h 1029837"/>
                  <a:gd name="connsiteX2-325" fmla="*/ 29642 w 1198614"/>
                  <a:gd name="connsiteY2-326" fmla="*/ 145138 h 1029837"/>
                  <a:gd name="connsiteX3-327" fmla="*/ 149022 w 1198614"/>
                  <a:gd name="connsiteY3-328" fmla="*/ 658218 h 1029837"/>
                  <a:gd name="connsiteX4-329" fmla="*/ 707822 w 1198614"/>
                  <a:gd name="connsiteY4-330" fmla="*/ 1021438 h 1029837"/>
                  <a:gd name="connsiteX5-331" fmla="*/ 1198042 w 1198614"/>
                  <a:gd name="connsiteY5-332" fmla="*/ 297538 h 1029837"/>
                  <a:gd name="connsiteX6-333" fmla="*/ 905942 w 1198614"/>
                  <a:gd name="connsiteY6-334" fmla="*/ 58778 h 1029837"/>
                  <a:gd name="connsiteX7-335" fmla="*/ 621462 w 1198614"/>
                  <a:gd name="connsiteY7-336" fmla="*/ 289918 h 1029837"/>
                  <a:gd name="connsiteX0-337" fmla="*/ 621462 w 1198614"/>
                  <a:gd name="connsiteY0-338" fmla="*/ 309380 h 1049299"/>
                  <a:gd name="connsiteX1-339" fmla="*/ 364922 w 1198614"/>
                  <a:gd name="connsiteY1-340" fmla="*/ 46490 h 1049299"/>
                  <a:gd name="connsiteX2-341" fmla="*/ 29642 w 1198614"/>
                  <a:gd name="connsiteY2-342" fmla="*/ 164600 h 1049299"/>
                  <a:gd name="connsiteX3-343" fmla="*/ 149022 w 1198614"/>
                  <a:gd name="connsiteY3-344" fmla="*/ 677680 h 1049299"/>
                  <a:gd name="connsiteX4-345" fmla="*/ 707822 w 1198614"/>
                  <a:gd name="connsiteY4-346" fmla="*/ 1040900 h 1049299"/>
                  <a:gd name="connsiteX5-347" fmla="*/ 1198042 w 1198614"/>
                  <a:gd name="connsiteY5-348" fmla="*/ 317000 h 1049299"/>
                  <a:gd name="connsiteX6-349" fmla="*/ 905942 w 1198614"/>
                  <a:gd name="connsiteY6-350" fmla="*/ 78240 h 1049299"/>
                  <a:gd name="connsiteX7-351" fmla="*/ 621462 w 1198614"/>
                  <a:gd name="connsiteY7-352" fmla="*/ 309380 h 1049299"/>
                  <a:gd name="connsiteX0-353" fmla="*/ 621462 w 1198614"/>
                  <a:gd name="connsiteY0-354" fmla="*/ 305247 h 1045166"/>
                  <a:gd name="connsiteX1-355" fmla="*/ 364922 w 1198614"/>
                  <a:gd name="connsiteY1-356" fmla="*/ 42357 h 1045166"/>
                  <a:gd name="connsiteX2-357" fmla="*/ 29642 w 1198614"/>
                  <a:gd name="connsiteY2-358" fmla="*/ 160467 h 1045166"/>
                  <a:gd name="connsiteX3-359" fmla="*/ 149022 w 1198614"/>
                  <a:gd name="connsiteY3-360" fmla="*/ 673547 h 1045166"/>
                  <a:gd name="connsiteX4-361" fmla="*/ 707822 w 1198614"/>
                  <a:gd name="connsiteY4-362" fmla="*/ 1036767 h 1045166"/>
                  <a:gd name="connsiteX5-363" fmla="*/ 1198042 w 1198614"/>
                  <a:gd name="connsiteY5-364" fmla="*/ 312867 h 1045166"/>
                  <a:gd name="connsiteX6-365" fmla="*/ 905942 w 1198614"/>
                  <a:gd name="connsiteY6-366" fmla="*/ 74107 h 1045166"/>
                  <a:gd name="connsiteX7-367" fmla="*/ 621462 w 1198614"/>
                  <a:gd name="connsiteY7-368" fmla="*/ 305247 h 1045166"/>
                  <a:gd name="connsiteX0-369" fmla="*/ 603989 w 1181141"/>
                  <a:gd name="connsiteY0-370" fmla="*/ 283425 h 1023344"/>
                  <a:gd name="connsiteX1-371" fmla="*/ 342687 w 1181141"/>
                  <a:gd name="connsiteY1-372" fmla="*/ 22916 h 1023344"/>
                  <a:gd name="connsiteX2-373" fmla="*/ 12169 w 1181141"/>
                  <a:gd name="connsiteY2-374" fmla="*/ 138645 h 1023344"/>
                  <a:gd name="connsiteX3-375" fmla="*/ 131549 w 1181141"/>
                  <a:gd name="connsiteY3-376" fmla="*/ 651725 h 1023344"/>
                  <a:gd name="connsiteX4-377" fmla="*/ 690349 w 1181141"/>
                  <a:gd name="connsiteY4-378" fmla="*/ 1014945 h 1023344"/>
                  <a:gd name="connsiteX5-379" fmla="*/ 1180569 w 1181141"/>
                  <a:gd name="connsiteY5-380" fmla="*/ 291045 h 1023344"/>
                  <a:gd name="connsiteX6-381" fmla="*/ 888469 w 1181141"/>
                  <a:gd name="connsiteY6-382" fmla="*/ 52285 h 1023344"/>
                  <a:gd name="connsiteX7-383" fmla="*/ 603989 w 1181141"/>
                  <a:gd name="connsiteY7-384" fmla="*/ 283425 h 1023344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</a:cxnLst>
                <a:rect l="l" t="t" r="r" b="b"/>
                <a:pathLst>
                  <a:path w="1181141" h="1023344">
                    <a:moveTo>
                      <a:pt x="603989" y="283425"/>
                    </a:moveTo>
                    <a:cubicBezTo>
                      <a:pt x="513025" y="278530"/>
                      <a:pt x="457993" y="85147"/>
                      <a:pt x="342687" y="22916"/>
                    </a:cubicBezTo>
                    <a:cubicBezTo>
                      <a:pt x="227381" y="-39315"/>
                      <a:pt x="47359" y="33844"/>
                      <a:pt x="12169" y="138645"/>
                    </a:cubicBezTo>
                    <a:cubicBezTo>
                      <a:pt x="-23021" y="243447"/>
                      <a:pt x="18519" y="505675"/>
                      <a:pt x="131549" y="651725"/>
                    </a:cubicBezTo>
                    <a:cubicBezTo>
                      <a:pt x="244579" y="797775"/>
                      <a:pt x="515512" y="1075058"/>
                      <a:pt x="690349" y="1014945"/>
                    </a:cubicBezTo>
                    <a:cubicBezTo>
                      <a:pt x="865186" y="954832"/>
                      <a:pt x="1167869" y="460378"/>
                      <a:pt x="1180569" y="291045"/>
                    </a:cubicBezTo>
                    <a:cubicBezTo>
                      <a:pt x="1193269" y="121712"/>
                      <a:pt x="991710" y="10692"/>
                      <a:pt x="888469" y="52285"/>
                    </a:cubicBezTo>
                    <a:cubicBezTo>
                      <a:pt x="785228" y="93878"/>
                      <a:pt x="694953" y="288320"/>
                      <a:pt x="603989" y="283425"/>
                    </a:cubicBezTo>
                    <a:close/>
                  </a:path>
                </a:pathLst>
              </a:custGeom>
              <a:solidFill>
                <a:srgbClr val="7FD1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1" name="任意多边形: 形状 13"/>
              <p:cNvSpPr/>
              <p:nvPr/>
            </p:nvSpPr>
            <p:spPr>
              <a:xfrm>
                <a:off x="5784605" y="1543452"/>
                <a:ext cx="268805" cy="232816"/>
              </a:xfrm>
              <a:custGeom>
                <a:avLst/>
                <a:gdLst>
                  <a:gd name="connsiteX0" fmla="*/ 639965 w 1300668"/>
                  <a:gd name="connsiteY0" fmla="*/ 295844 h 1024714"/>
                  <a:gd name="connsiteX1" fmla="*/ 436765 w 1300668"/>
                  <a:gd name="connsiteY1" fmla="*/ 29144 h 1024714"/>
                  <a:gd name="connsiteX2" fmla="*/ 17665 w 1300668"/>
                  <a:gd name="connsiteY2" fmla="*/ 143444 h 1024714"/>
                  <a:gd name="connsiteX3" fmla="*/ 144665 w 1300668"/>
                  <a:gd name="connsiteY3" fmla="*/ 511744 h 1024714"/>
                  <a:gd name="connsiteX4" fmla="*/ 741565 w 1300668"/>
                  <a:gd name="connsiteY4" fmla="*/ 1019744 h 1024714"/>
                  <a:gd name="connsiteX5" fmla="*/ 1300365 w 1300668"/>
                  <a:gd name="connsiteY5" fmla="*/ 181544 h 1024714"/>
                  <a:gd name="connsiteX6" fmla="*/ 817765 w 1300668"/>
                  <a:gd name="connsiteY6" fmla="*/ 3744 h 1024714"/>
                  <a:gd name="connsiteX7" fmla="*/ 639965 w 1300668"/>
                  <a:gd name="connsiteY7" fmla="*/ 295844 h 1024714"/>
                  <a:gd name="connsiteX0-1" fmla="*/ 639965 w 1300768"/>
                  <a:gd name="connsiteY0-2" fmla="*/ 272650 h 1001520"/>
                  <a:gd name="connsiteX1-3" fmla="*/ 436765 w 1300768"/>
                  <a:gd name="connsiteY1-4" fmla="*/ 5950 h 1001520"/>
                  <a:gd name="connsiteX2-5" fmla="*/ 17665 w 1300768"/>
                  <a:gd name="connsiteY2-6" fmla="*/ 120250 h 1001520"/>
                  <a:gd name="connsiteX3-7" fmla="*/ 144665 w 1300768"/>
                  <a:gd name="connsiteY3-8" fmla="*/ 488550 h 1001520"/>
                  <a:gd name="connsiteX4-9" fmla="*/ 741565 w 1300768"/>
                  <a:gd name="connsiteY4-10" fmla="*/ 996550 h 1001520"/>
                  <a:gd name="connsiteX5-11" fmla="*/ 1300365 w 1300768"/>
                  <a:gd name="connsiteY5-12" fmla="*/ 158350 h 1001520"/>
                  <a:gd name="connsiteX6-13" fmla="*/ 916825 w 1300768"/>
                  <a:gd name="connsiteY6-14" fmla="*/ 41510 h 1001520"/>
                  <a:gd name="connsiteX7-15" fmla="*/ 639965 w 1300768"/>
                  <a:gd name="connsiteY7-16" fmla="*/ 272650 h 1001520"/>
                  <a:gd name="connsiteX0-17" fmla="*/ 639965 w 1255114"/>
                  <a:gd name="connsiteY0-18" fmla="*/ 272650 h 999147"/>
                  <a:gd name="connsiteX1-19" fmla="*/ 436765 w 1255114"/>
                  <a:gd name="connsiteY1-20" fmla="*/ 5950 h 999147"/>
                  <a:gd name="connsiteX2-21" fmla="*/ 17665 w 1255114"/>
                  <a:gd name="connsiteY2-22" fmla="*/ 120250 h 999147"/>
                  <a:gd name="connsiteX3-23" fmla="*/ 144665 w 1255114"/>
                  <a:gd name="connsiteY3-24" fmla="*/ 488550 h 999147"/>
                  <a:gd name="connsiteX4-25" fmla="*/ 741565 w 1255114"/>
                  <a:gd name="connsiteY4-26" fmla="*/ 996550 h 999147"/>
                  <a:gd name="connsiteX5-27" fmla="*/ 1254645 w 1255114"/>
                  <a:gd name="connsiteY5-28" fmla="*/ 257410 h 999147"/>
                  <a:gd name="connsiteX6-29" fmla="*/ 916825 w 1255114"/>
                  <a:gd name="connsiteY6-30" fmla="*/ 41510 h 999147"/>
                  <a:gd name="connsiteX7-31" fmla="*/ 639965 w 1255114"/>
                  <a:gd name="connsiteY7-32" fmla="*/ 272650 h 999147"/>
                  <a:gd name="connsiteX0-33" fmla="*/ 626545 w 1241694"/>
                  <a:gd name="connsiteY0-34" fmla="*/ 274485 h 1006887"/>
                  <a:gd name="connsiteX1-35" fmla="*/ 423345 w 1241694"/>
                  <a:gd name="connsiteY1-36" fmla="*/ 7785 h 1006887"/>
                  <a:gd name="connsiteX2-37" fmla="*/ 4245 w 1241694"/>
                  <a:gd name="connsiteY2-38" fmla="*/ 122085 h 1006887"/>
                  <a:gd name="connsiteX3-39" fmla="*/ 237925 w 1241694"/>
                  <a:gd name="connsiteY3-40" fmla="*/ 627545 h 1006887"/>
                  <a:gd name="connsiteX4-41" fmla="*/ 728145 w 1241694"/>
                  <a:gd name="connsiteY4-42" fmla="*/ 998385 h 1006887"/>
                  <a:gd name="connsiteX5-43" fmla="*/ 1241225 w 1241694"/>
                  <a:gd name="connsiteY5-44" fmla="*/ 259245 h 1006887"/>
                  <a:gd name="connsiteX6-45" fmla="*/ 903405 w 1241694"/>
                  <a:gd name="connsiteY6-46" fmla="*/ 43345 h 1006887"/>
                  <a:gd name="connsiteX7-47" fmla="*/ 626545 w 1241694"/>
                  <a:gd name="connsiteY7-48" fmla="*/ 274485 h 1006887"/>
                  <a:gd name="connsiteX0-49" fmla="*/ 538375 w 1153524"/>
                  <a:gd name="connsiteY0-50" fmla="*/ 268848 h 1001039"/>
                  <a:gd name="connsiteX1-51" fmla="*/ 335175 w 1153524"/>
                  <a:gd name="connsiteY1-52" fmla="*/ 2148 h 1001039"/>
                  <a:gd name="connsiteX2-53" fmla="*/ 7515 w 1153524"/>
                  <a:gd name="connsiteY2-54" fmla="*/ 169788 h 1001039"/>
                  <a:gd name="connsiteX3-55" fmla="*/ 149755 w 1153524"/>
                  <a:gd name="connsiteY3-56" fmla="*/ 621908 h 1001039"/>
                  <a:gd name="connsiteX4-57" fmla="*/ 639975 w 1153524"/>
                  <a:gd name="connsiteY4-58" fmla="*/ 992748 h 1001039"/>
                  <a:gd name="connsiteX5-59" fmla="*/ 1153055 w 1153524"/>
                  <a:gd name="connsiteY5-60" fmla="*/ 253608 h 1001039"/>
                  <a:gd name="connsiteX6-61" fmla="*/ 815235 w 1153524"/>
                  <a:gd name="connsiteY6-62" fmla="*/ 37708 h 1001039"/>
                  <a:gd name="connsiteX7-63" fmla="*/ 538375 w 1153524"/>
                  <a:gd name="connsiteY7-64" fmla="*/ 268848 h 1001039"/>
                  <a:gd name="connsiteX0-65" fmla="*/ 536664 w 1151813"/>
                  <a:gd name="connsiteY0-66" fmla="*/ 231233 h 963424"/>
                  <a:gd name="connsiteX1-67" fmla="*/ 302984 w 1151813"/>
                  <a:gd name="connsiteY1-68" fmla="*/ 17873 h 963424"/>
                  <a:gd name="connsiteX2-69" fmla="*/ 5804 w 1151813"/>
                  <a:gd name="connsiteY2-70" fmla="*/ 132173 h 963424"/>
                  <a:gd name="connsiteX3-71" fmla="*/ 148044 w 1151813"/>
                  <a:gd name="connsiteY3-72" fmla="*/ 584293 h 963424"/>
                  <a:gd name="connsiteX4-73" fmla="*/ 638264 w 1151813"/>
                  <a:gd name="connsiteY4-74" fmla="*/ 955133 h 963424"/>
                  <a:gd name="connsiteX5-75" fmla="*/ 1151344 w 1151813"/>
                  <a:gd name="connsiteY5-76" fmla="*/ 215993 h 963424"/>
                  <a:gd name="connsiteX6-77" fmla="*/ 813524 w 1151813"/>
                  <a:gd name="connsiteY6-78" fmla="*/ 93 h 963424"/>
                  <a:gd name="connsiteX7-79" fmla="*/ 536664 w 1151813"/>
                  <a:gd name="connsiteY7-80" fmla="*/ 231233 h 963424"/>
                  <a:gd name="connsiteX0-81" fmla="*/ 574764 w 1151802"/>
                  <a:gd name="connsiteY0-82" fmla="*/ 254501 h 963832"/>
                  <a:gd name="connsiteX1-83" fmla="*/ 302984 w 1151802"/>
                  <a:gd name="connsiteY1-84" fmla="*/ 18281 h 963832"/>
                  <a:gd name="connsiteX2-85" fmla="*/ 5804 w 1151802"/>
                  <a:gd name="connsiteY2-86" fmla="*/ 132581 h 963832"/>
                  <a:gd name="connsiteX3-87" fmla="*/ 148044 w 1151802"/>
                  <a:gd name="connsiteY3-88" fmla="*/ 584701 h 963832"/>
                  <a:gd name="connsiteX4-89" fmla="*/ 638264 w 1151802"/>
                  <a:gd name="connsiteY4-90" fmla="*/ 955541 h 963832"/>
                  <a:gd name="connsiteX5-91" fmla="*/ 1151344 w 1151802"/>
                  <a:gd name="connsiteY5-92" fmla="*/ 216401 h 963832"/>
                  <a:gd name="connsiteX6-93" fmla="*/ 813524 w 1151802"/>
                  <a:gd name="connsiteY6-94" fmla="*/ 501 h 963832"/>
                  <a:gd name="connsiteX7-95" fmla="*/ 574764 w 1151802"/>
                  <a:gd name="connsiteY7-96" fmla="*/ 254501 h 963832"/>
                  <a:gd name="connsiteX0-97" fmla="*/ 574764 w 1151816"/>
                  <a:gd name="connsiteY0-98" fmla="*/ 241366 h 950697"/>
                  <a:gd name="connsiteX1-99" fmla="*/ 302984 w 1151816"/>
                  <a:gd name="connsiteY1-100" fmla="*/ 5146 h 950697"/>
                  <a:gd name="connsiteX2-101" fmla="*/ 5804 w 1151816"/>
                  <a:gd name="connsiteY2-102" fmla="*/ 119446 h 950697"/>
                  <a:gd name="connsiteX3-103" fmla="*/ 148044 w 1151816"/>
                  <a:gd name="connsiteY3-104" fmla="*/ 571566 h 950697"/>
                  <a:gd name="connsiteX4-105" fmla="*/ 638264 w 1151816"/>
                  <a:gd name="connsiteY4-106" fmla="*/ 942406 h 950697"/>
                  <a:gd name="connsiteX5-107" fmla="*/ 1151344 w 1151816"/>
                  <a:gd name="connsiteY5-108" fmla="*/ 203266 h 950697"/>
                  <a:gd name="connsiteX6-109" fmla="*/ 821144 w 1151816"/>
                  <a:gd name="connsiteY6-110" fmla="*/ 33086 h 950697"/>
                  <a:gd name="connsiteX7-111" fmla="*/ 574764 w 1151816"/>
                  <a:gd name="connsiteY7-112" fmla="*/ 241366 h 950697"/>
                  <a:gd name="connsiteX0-113" fmla="*/ 574764 w 1098575"/>
                  <a:gd name="connsiteY0-114" fmla="*/ 241366 h 949292"/>
                  <a:gd name="connsiteX1-115" fmla="*/ 302984 w 1098575"/>
                  <a:gd name="connsiteY1-116" fmla="*/ 5146 h 949292"/>
                  <a:gd name="connsiteX2-117" fmla="*/ 5804 w 1098575"/>
                  <a:gd name="connsiteY2-118" fmla="*/ 119446 h 949292"/>
                  <a:gd name="connsiteX3-119" fmla="*/ 148044 w 1098575"/>
                  <a:gd name="connsiteY3-120" fmla="*/ 571566 h 949292"/>
                  <a:gd name="connsiteX4-121" fmla="*/ 638264 w 1098575"/>
                  <a:gd name="connsiteY4-122" fmla="*/ 942406 h 949292"/>
                  <a:gd name="connsiteX5-123" fmla="*/ 1098004 w 1098575"/>
                  <a:gd name="connsiteY5-124" fmla="*/ 241366 h 949292"/>
                  <a:gd name="connsiteX6-125" fmla="*/ 821144 w 1098575"/>
                  <a:gd name="connsiteY6-126" fmla="*/ 33086 h 949292"/>
                  <a:gd name="connsiteX7-127" fmla="*/ 574764 w 1098575"/>
                  <a:gd name="connsiteY7-128" fmla="*/ 241366 h 949292"/>
                  <a:gd name="connsiteX0-129" fmla="*/ 567144 w 1098578"/>
                  <a:gd name="connsiteY0-130" fmla="*/ 225251 h 948417"/>
                  <a:gd name="connsiteX1-131" fmla="*/ 302984 w 1098578"/>
                  <a:gd name="connsiteY1-132" fmla="*/ 4271 h 948417"/>
                  <a:gd name="connsiteX2-133" fmla="*/ 5804 w 1098578"/>
                  <a:gd name="connsiteY2-134" fmla="*/ 118571 h 948417"/>
                  <a:gd name="connsiteX3-135" fmla="*/ 148044 w 1098578"/>
                  <a:gd name="connsiteY3-136" fmla="*/ 570691 h 948417"/>
                  <a:gd name="connsiteX4-137" fmla="*/ 638264 w 1098578"/>
                  <a:gd name="connsiteY4-138" fmla="*/ 941531 h 948417"/>
                  <a:gd name="connsiteX5-139" fmla="*/ 1098004 w 1098578"/>
                  <a:gd name="connsiteY5-140" fmla="*/ 240491 h 948417"/>
                  <a:gd name="connsiteX6-141" fmla="*/ 821144 w 1098578"/>
                  <a:gd name="connsiteY6-142" fmla="*/ 32211 h 948417"/>
                  <a:gd name="connsiteX7-143" fmla="*/ 567144 w 1098578"/>
                  <a:gd name="connsiteY7-144" fmla="*/ 225251 h 948417"/>
                  <a:gd name="connsiteX0-145" fmla="*/ 566791 w 1098225"/>
                  <a:gd name="connsiteY0-146" fmla="*/ 225251 h 940931"/>
                  <a:gd name="connsiteX1-147" fmla="*/ 302631 w 1098225"/>
                  <a:gd name="connsiteY1-148" fmla="*/ 4271 h 940931"/>
                  <a:gd name="connsiteX2-149" fmla="*/ 5451 w 1098225"/>
                  <a:gd name="connsiteY2-150" fmla="*/ 118571 h 940931"/>
                  <a:gd name="connsiteX3-151" fmla="*/ 147691 w 1098225"/>
                  <a:gd name="connsiteY3-152" fmla="*/ 570691 h 940931"/>
                  <a:gd name="connsiteX4-153" fmla="*/ 599811 w 1098225"/>
                  <a:gd name="connsiteY4-154" fmla="*/ 933911 h 940931"/>
                  <a:gd name="connsiteX5-155" fmla="*/ 1097651 w 1098225"/>
                  <a:gd name="connsiteY5-156" fmla="*/ 240491 h 940931"/>
                  <a:gd name="connsiteX6-157" fmla="*/ 820791 w 1098225"/>
                  <a:gd name="connsiteY6-158" fmla="*/ 32211 h 940931"/>
                  <a:gd name="connsiteX7-159" fmla="*/ 566791 w 1098225"/>
                  <a:gd name="connsiteY7-160" fmla="*/ 225251 h 940931"/>
                  <a:gd name="connsiteX0-161" fmla="*/ 588748 w 1120182"/>
                  <a:gd name="connsiteY0-162" fmla="*/ 227566 h 943300"/>
                  <a:gd name="connsiteX1-163" fmla="*/ 324588 w 1120182"/>
                  <a:gd name="connsiteY1-164" fmla="*/ 6586 h 943300"/>
                  <a:gd name="connsiteX2-165" fmla="*/ 4548 w 1120182"/>
                  <a:gd name="connsiteY2-166" fmla="*/ 105646 h 943300"/>
                  <a:gd name="connsiteX3-167" fmla="*/ 169648 w 1120182"/>
                  <a:gd name="connsiteY3-168" fmla="*/ 573006 h 943300"/>
                  <a:gd name="connsiteX4-169" fmla="*/ 621768 w 1120182"/>
                  <a:gd name="connsiteY4-170" fmla="*/ 936226 h 943300"/>
                  <a:gd name="connsiteX5-171" fmla="*/ 1119608 w 1120182"/>
                  <a:gd name="connsiteY5-172" fmla="*/ 242806 h 943300"/>
                  <a:gd name="connsiteX6-173" fmla="*/ 842748 w 1120182"/>
                  <a:gd name="connsiteY6-174" fmla="*/ 34526 h 943300"/>
                  <a:gd name="connsiteX7-175" fmla="*/ 588748 w 1120182"/>
                  <a:gd name="connsiteY7-176" fmla="*/ 227566 h 943300"/>
                  <a:gd name="connsiteX0-177" fmla="*/ 596127 w 1127561"/>
                  <a:gd name="connsiteY0-178" fmla="*/ 233015 h 948829"/>
                  <a:gd name="connsiteX1-179" fmla="*/ 331967 w 1127561"/>
                  <a:gd name="connsiteY1-180" fmla="*/ 12035 h 948829"/>
                  <a:gd name="connsiteX2-181" fmla="*/ 4307 w 1127561"/>
                  <a:gd name="connsiteY2-182" fmla="*/ 88235 h 948829"/>
                  <a:gd name="connsiteX3-183" fmla="*/ 177027 w 1127561"/>
                  <a:gd name="connsiteY3-184" fmla="*/ 578455 h 948829"/>
                  <a:gd name="connsiteX4-185" fmla="*/ 629147 w 1127561"/>
                  <a:gd name="connsiteY4-186" fmla="*/ 941675 h 948829"/>
                  <a:gd name="connsiteX5-187" fmla="*/ 1126987 w 1127561"/>
                  <a:gd name="connsiteY5-188" fmla="*/ 248255 h 948829"/>
                  <a:gd name="connsiteX6-189" fmla="*/ 850127 w 1127561"/>
                  <a:gd name="connsiteY6-190" fmla="*/ 39975 h 948829"/>
                  <a:gd name="connsiteX7-191" fmla="*/ 596127 w 1127561"/>
                  <a:gd name="connsiteY7-192" fmla="*/ 233015 h 948829"/>
                  <a:gd name="connsiteX0-193" fmla="*/ 596471 w 1127905"/>
                  <a:gd name="connsiteY0-194" fmla="*/ 287455 h 1003269"/>
                  <a:gd name="connsiteX1-195" fmla="*/ 339931 w 1127905"/>
                  <a:gd name="connsiteY1-196" fmla="*/ 5515 h 1003269"/>
                  <a:gd name="connsiteX2-197" fmla="*/ 4651 w 1127905"/>
                  <a:gd name="connsiteY2-198" fmla="*/ 142675 h 1003269"/>
                  <a:gd name="connsiteX3-199" fmla="*/ 177371 w 1127905"/>
                  <a:gd name="connsiteY3-200" fmla="*/ 632895 h 1003269"/>
                  <a:gd name="connsiteX4-201" fmla="*/ 629491 w 1127905"/>
                  <a:gd name="connsiteY4-202" fmla="*/ 996115 h 1003269"/>
                  <a:gd name="connsiteX5-203" fmla="*/ 1127331 w 1127905"/>
                  <a:gd name="connsiteY5-204" fmla="*/ 302695 h 1003269"/>
                  <a:gd name="connsiteX6-205" fmla="*/ 850471 w 1127905"/>
                  <a:gd name="connsiteY6-206" fmla="*/ 94415 h 1003269"/>
                  <a:gd name="connsiteX7-207" fmla="*/ 596471 w 1127905"/>
                  <a:gd name="connsiteY7-208" fmla="*/ 287455 h 1003269"/>
                  <a:gd name="connsiteX0-209" fmla="*/ 596471 w 1128002"/>
                  <a:gd name="connsiteY0-210" fmla="*/ 287455 h 1003269"/>
                  <a:gd name="connsiteX1-211" fmla="*/ 339931 w 1128002"/>
                  <a:gd name="connsiteY1-212" fmla="*/ 5515 h 1003269"/>
                  <a:gd name="connsiteX2-213" fmla="*/ 4651 w 1128002"/>
                  <a:gd name="connsiteY2-214" fmla="*/ 142675 h 1003269"/>
                  <a:gd name="connsiteX3-215" fmla="*/ 177371 w 1128002"/>
                  <a:gd name="connsiteY3-216" fmla="*/ 632895 h 1003269"/>
                  <a:gd name="connsiteX4-217" fmla="*/ 629491 w 1128002"/>
                  <a:gd name="connsiteY4-218" fmla="*/ 996115 h 1003269"/>
                  <a:gd name="connsiteX5-219" fmla="*/ 1127331 w 1128002"/>
                  <a:gd name="connsiteY5-220" fmla="*/ 302695 h 1003269"/>
                  <a:gd name="connsiteX6-221" fmla="*/ 880951 w 1128002"/>
                  <a:gd name="connsiteY6-222" fmla="*/ 56315 h 1003269"/>
                  <a:gd name="connsiteX7-223" fmla="*/ 596471 w 1128002"/>
                  <a:gd name="connsiteY7-224" fmla="*/ 287455 h 1003269"/>
                  <a:gd name="connsiteX0-225" fmla="*/ 596471 w 1173605"/>
                  <a:gd name="connsiteY0-226" fmla="*/ 287455 h 1003552"/>
                  <a:gd name="connsiteX1-227" fmla="*/ 339931 w 1173605"/>
                  <a:gd name="connsiteY1-228" fmla="*/ 5515 h 1003552"/>
                  <a:gd name="connsiteX2-229" fmla="*/ 4651 w 1173605"/>
                  <a:gd name="connsiteY2-230" fmla="*/ 142675 h 1003552"/>
                  <a:gd name="connsiteX3-231" fmla="*/ 177371 w 1173605"/>
                  <a:gd name="connsiteY3-232" fmla="*/ 632895 h 1003552"/>
                  <a:gd name="connsiteX4-233" fmla="*/ 629491 w 1173605"/>
                  <a:gd name="connsiteY4-234" fmla="*/ 996115 h 1003552"/>
                  <a:gd name="connsiteX5-235" fmla="*/ 1173051 w 1173605"/>
                  <a:gd name="connsiteY5-236" fmla="*/ 295075 h 1003552"/>
                  <a:gd name="connsiteX6-237" fmla="*/ 880951 w 1173605"/>
                  <a:gd name="connsiteY6-238" fmla="*/ 56315 h 1003552"/>
                  <a:gd name="connsiteX7-239" fmla="*/ 596471 w 1173605"/>
                  <a:gd name="connsiteY7-240" fmla="*/ 287455 h 1003552"/>
                  <a:gd name="connsiteX0-241" fmla="*/ 603276 w 1180410"/>
                  <a:gd name="connsiteY0-242" fmla="*/ 287693 h 1005272"/>
                  <a:gd name="connsiteX1-243" fmla="*/ 346736 w 1180410"/>
                  <a:gd name="connsiteY1-244" fmla="*/ 5753 h 1005272"/>
                  <a:gd name="connsiteX2-245" fmla="*/ 11456 w 1180410"/>
                  <a:gd name="connsiteY2-246" fmla="*/ 142913 h 1005272"/>
                  <a:gd name="connsiteX3-247" fmla="*/ 130836 w 1180410"/>
                  <a:gd name="connsiteY3-248" fmla="*/ 655993 h 1005272"/>
                  <a:gd name="connsiteX4-249" fmla="*/ 636296 w 1180410"/>
                  <a:gd name="connsiteY4-250" fmla="*/ 996353 h 1005272"/>
                  <a:gd name="connsiteX5-251" fmla="*/ 1179856 w 1180410"/>
                  <a:gd name="connsiteY5-252" fmla="*/ 295313 h 1005272"/>
                  <a:gd name="connsiteX6-253" fmla="*/ 887756 w 1180410"/>
                  <a:gd name="connsiteY6-254" fmla="*/ 56553 h 1005272"/>
                  <a:gd name="connsiteX7-255" fmla="*/ 603276 w 1180410"/>
                  <a:gd name="connsiteY7-256" fmla="*/ 287693 h 1005272"/>
                  <a:gd name="connsiteX0-257" fmla="*/ 604313 w 1181447"/>
                  <a:gd name="connsiteY0-258" fmla="*/ 287693 h 1027612"/>
                  <a:gd name="connsiteX1-259" fmla="*/ 347773 w 1181447"/>
                  <a:gd name="connsiteY1-260" fmla="*/ 5753 h 1027612"/>
                  <a:gd name="connsiteX2-261" fmla="*/ 12493 w 1181447"/>
                  <a:gd name="connsiteY2-262" fmla="*/ 142913 h 1027612"/>
                  <a:gd name="connsiteX3-263" fmla="*/ 131873 w 1181447"/>
                  <a:gd name="connsiteY3-264" fmla="*/ 655993 h 1027612"/>
                  <a:gd name="connsiteX4-265" fmla="*/ 690673 w 1181447"/>
                  <a:gd name="connsiteY4-266" fmla="*/ 1019213 h 1027612"/>
                  <a:gd name="connsiteX5-267" fmla="*/ 1180893 w 1181447"/>
                  <a:gd name="connsiteY5-268" fmla="*/ 295313 h 1027612"/>
                  <a:gd name="connsiteX6-269" fmla="*/ 888793 w 1181447"/>
                  <a:gd name="connsiteY6-270" fmla="*/ 56553 h 1027612"/>
                  <a:gd name="connsiteX7-271" fmla="*/ 604313 w 1181447"/>
                  <a:gd name="connsiteY7-272" fmla="*/ 287693 h 1027612"/>
                  <a:gd name="connsiteX0-273" fmla="*/ 604313 w 1181465"/>
                  <a:gd name="connsiteY0-274" fmla="*/ 287693 h 1027612"/>
                  <a:gd name="connsiteX1-275" fmla="*/ 347773 w 1181465"/>
                  <a:gd name="connsiteY1-276" fmla="*/ 5753 h 1027612"/>
                  <a:gd name="connsiteX2-277" fmla="*/ 12493 w 1181465"/>
                  <a:gd name="connsiteY2-278" fmla="*/ 142913 h 1027612"/>
                  <a:gd name="connsiteX3-279" fmla="*/ 131873 w 1181465"/>
                  <a:gd name="connsiteY3-280" fmla="*/ 655993 h 1027612"/>
                  <a:gd name="connsiteX4-281" fmla="*/ 690673 w 1181465"/>
                  <a:gd name="connsiteY4-282" fmla="*/ 1019213 h 1027612"/>
                  <a:gd name="connsiteX5-283" fmla="*/ 1180893 w 1181465"/>
                  <a:gd name="connsiteY5-284" fmla="*/ 295313 h 1027612"/>
                  <a:gd name="connsiteX6-285" fmla="*/ 888793 w 1181465"/>
                  <a:gd name="connsiteY6-286" fmla="*/ 56553 h 1027612"/>
                  <a:gd name="connsiteX7-287" fmla="*/ 604313 w 1181465"/>
                  <a:gd name="connsiteY7-288" fmla="*/ 287693 h 1027612"/>
                  <a:gd name="connsiteX0-289" fmla="*/ 604313 w 1181465"/>
                  <a:gd name="connsiteY0-290" fmla="*/ 288511 h 1028430"/>
                  <a:gd name="connsiteX1-291" fmla="*/ 347773 w 1181465"/>
                  <a:gd name="connsiteY1-292" fmla="*/ 6571 h 1028430"/>
                  <a:gd name="connsiteX2-293" fmla="*/ 12493 w 1181465"/>
                  <a:gd name="connsiteY2-294" fmla="*/ 143731 h 1028430"/>
                  <a:gd name="connsiteX3-295" fmla="*/ 131873 w 1181465"/>
                  <a:gd name="connsiteY3-296" fmla="*/ 656811 h 1028430"/>
                  <a:gd name="connsiteX4-297" fmla="*/ 690673 w 1181465"/>
                  <a:gd name="connsiteY4-298" fmla="*/ 1020031 h 1028430"/>
                  <a:gd name="connsiteX5-299" fmla="*/ 1180893 w 1181465"/>
                  <a:gd name="connsiteY5-300" fmla="*/ 296131 h 1028430"/>
                  <a:gd name="connsiteX6-301" fmla="*/ 888793 w 1181465"/>
                  <a:gd name="connsiteY6-302" fmla="*/ 57371 h 1028430"/>
                  <a:gd name="connsiteX7-303" fmla="*/ 604313 w 1181465"/>
                  <a:gd name="connsiteY7-304" fmla="*/ 288511 h 1028430"/>
                  <a:gd name="connsiteX0-305" fmla="*/ 604313 w 1181465"/>
                  <a:gd name="connsiteY0-306" fmla="*/ 270887 h 1010806"/>
                  <a:gd name="connsiteX1-307" fmla="*/ 347773 w 1181465"/>
                  <a:gd name="connsiteY1-308" fmla="*/ 7997 h 1010806"/>
                  <a:gd name="connsiteX2-309" fmla="*/ 12493 w 1181465"/>
                  <a:gd name="connsiteY2-310" fmla="*/ 126107 h 1010806"/>
                  <a:gd name="connsiteX3-311" fmla="*/ 131873 w 1181465"/>
                  <a:gd name="connsiteY3-312" fmla="*/ 639187 h 1010806"/>
                  <a:gd name="connsiteX4-313" fmla="*/ 690673 w 1181465"/>
                  <a:gd name="connsiteY4-314" fmla="*/ 1002407 h 1010806"/>
                  <a:gd name="connsiteX5-315" fmla="*/ 1180893 w 1181465"/>
                  <a:gd name="connsiteY5-316" fmla="*/ 278507 h 1010806"/>
                  <a:gd name="connsiteX6-317" fmla="*/ 888793 w 1181465"/>
                  <a:gd name="connsiteY6-318" fmla="*/ 39747 h 1010806"/>
                  <a:gd name="connsiteX7-319" fmla="*/ 604313 w 1181465"/>
                  <a:gd name="connsiteY7-320" fmla="*/ 270887 h 1010806"/>
                  <a:gd name="connsiteX0-321" fmla="*/ 621462 w 1198614"/>
                  <a:gd name="connsiteY0-322" fmla="*/ 289918 h 1029837"/>
                  <a:gd name="connsiteX1-323" fmla="*/ 364922 w 1198614"/>
                  <a:gd name="connsiteY1-324" fmla="*/ 27028 h 1029837"/>
                  <a:gd name="connsiteX2-325" fmla="*/ 29642 w 1198614"/>
                  <a:gd name="connsiteY2-326" fmla="*/ 145138 h 1029837"/>
                  <a:gd name="connsiteX3-327" fmla="*/ 149022 w 1198614"/>
                  <a:gd name="connsiteY3-328" fmla="*/ 658218 h 1029837"/>
                  <a:gd name="connsiteX4-329" fmla="*/ 707822 w 1198614"/>
                  <a:gd name="connsiteY4-330" fmla="*/ 1021438 h 1029837"/>
                  <a:gd name="connsiteX5-331" fmla="*/ 1198042 w 1198614"/>
                  <a:gd name="connsiteY5-332" fmla="*/ 297538 h 1029837"/>
                  <a:gd name="connsiteX6-333" fmla="*/ 905942 w 1198614"/>
                  <a:gd name="connsiteY6-334" fmla="*/ 58778 h 1029837"/>
                  <a:gd name="connsiteX7-335" fmla="*/ 621462 w 1198614"/>
                  <a:gd name="connsiteY7-336" fmla="*/ 289918 h 1029837"/>
                  <a:gd name="connsiteX0-337" fmla="*/ 621462 w 1198614"/>
                  <a:gd name="connsiteY0-338" fmla="*/ 309380 h 1049299"/>
                  <a:gd name="connsiteX1-339" fmla="*/ 364922 w 1198614"/>
                  <a:gd name="connsiteY1-340" fmla="*/ 46490 h 1049299"/>
                  <a:gd name="connsiteX2-341" fmla="*/ 29642 w 1198614"/>
                  <a:gd name="connsiteY2-342" fmla="*/ 164600 h 1049299"/>
                  <a:gd name="connsiteX3-343" fmla="*/ 149022 w 1198614"/>
                  <a:gd name="connsiteY3-344" fmla="*/ 677680 h 1049299"/>
                  <a:gd name="connsiteX4-345" fmla="*/ 707822 w 1198614"/>
                  <a:gd name="connsiteY4-346" fmla="*/ 1040900 h 1049299"/>
                  <a:gd name="connsiteX5-347" fmla="*/ 1198042 w 1198614"/>
                  <a:gd name="connsiteY5-348" fmla="*/ 317000 h 1049299"/>
                  <a:gd name="connsiteX6-349" fmla="*/ 905942 w 1198614"/>
                  <a:gd name="connsiteY6-350" fmla="*/ 78240 h 1049299"/>
                  <a:gd name="connsiteX7-351" fmla="*/ 621462 w 1198614"/>
                  <a:gd name="connsiteY7-352" fmla="*/ 309380 h 1049299"/>
                  <a:gd name="connsiteX0-353" fmla="*/ 621462 w 1198614"/>
                  <a:gd name="connsiteY0-354" fmla="*/ 305247 h 1045166"/>
                  <a:gd name="connsiteX1-355" fmla="*/ 364922 w 1198614"/>
                  <a:gd name="connsiteY1-356" fmla="*/ 42357 h 1045166"/>
                  <a:gd name="connsiteX2-357" fmla="*/ 29642 w 1198614"/>
                  <a:gd name="connsiteY2-358" fmla="*/ 160467 h 1045166"/>
                  <a:gd name="connsiteX3-359" fmla="*/ 149022 w 1198614"/>
                  <a:gd name="connsiteY3-360" fmla="*/ 673547 h 1045166"/>
                  <a:gd name="connsiteX4-361" fmla="*/ 707822 w 1198614"/>
                  <a:gd name="connsiteY4-362" fmla="*/ 1036767 h 1045166"/>
                  <a:gd name="connsiteX5-363" fmla="*/ 1198042 w 1198614"/>
                  <a:gd name="connsiteY5-364" fmla="*/ 312867 h 1045166"/>
                  <a:gd name="connsiteX6-365" fmla="*/ 905942 w 1198614"/>
                  <a:gd name="connsiteY6-366" fmla="*/ 74107 h 1045166"/>
                  <a:gd name="connsiteX7-367" fmla="*/ 621462 w 1198614"/>
                  <a:gd name="connsiteY7-368" fmla="*/ 305247 h 1045166"/>
                  <a:gd name="connsiteX0-369" fmla="*/ 603989 w 1181141"/>
                  <a:gd name="connsiteY0-370" fmla="*/ 283425 h 1023344"/>
                  <a:gd name="connsiteX1-371" fmla="*/ 342687 w 1181141"/>
                  <a:gd name="connsiteY1-372" fmla="*/ 22916 h 1023344"/>
                  <a:gd name="connsiteX2-373" fmla="*/ 12169 w 1181141"/>
                  <a:gd name="connsiteY2-374" fmla="*/ 138645 h 1023344"/>
                  <a:gd name="connsiteX3-375" fmla="*/ 131549 w 1181141"/>
                  <a:gd name="connsiteY3-376" fmla="*/ 651725 h 1023344"/>
                  <a:gd name="connsiteX4-377" fmla="*/ 690349 w 1181141"/>
                  <a:gd name="connsiteY4-378" fmla="*/ 1014945 h 1023344"/>
                  <a:gd name="connsiteX5-379" fmla="*/ 1180569 w 1181141"/>
                  <a:gd name="connsiteY5-380" fmla="*/ 291045 h 1023344"/>
                  <a:gd name="connsiteX6-381" fmla="*/ 888469 w 1181141"/>
                  <a:gd name="connsiteY6-382" fmla="*/ 52285 h 1023344"/>
                  <a:gd name="connsiteX7-383" fmla="*/ 603989 w 1181141"/>
                  <a:gd name="connsiteY7-384" fmla="*/ 283425 h 1023344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</a:cxnLst>
                <a:rect l="l" t="t" r="r" b="b"/>
                <a:pathLst>
                  <a:path w="1181141" h="1023344">
                    <a:moveTo>
                      <a:pt x="603989" y="283425"/>
                    </a:moveTo>
                    <a:cubicBezTo>
                      <a:pt x="513025" y="278530"/>
                      <a:pt x="457993" y="85147"/>
                      <a:pt x="342687" y="22916"/>
                    </a:cubicBezTo>
                    <a:cubicBezTo>
                      <a:pt x="227381" y="-39315"/>
                      <a:pt x="47359" y="33844"/>
                      <a:pt x="12169" y="138645"/>
                    </a:cubicBezTo>
                    <a:cubicBezTo>
                      <a:pt x="-23021" y="243447"/>
                      <a:pt x="18519" y="505675"/>
                      <a:pt x="131549" y="651725"/>
                    </a:cubicBezTo>
                    <a:cubicBezTo>
                      <a:pt x="244579" y="797775"/>
                      <a:pt x="515512" y="1075058"/>
                      <a:pt x="690349" y="1014945"/>
                    </a:cubicBezTo>
                    <a:cubicBezTo>
                      <a:pt x="865186" y="954832"/>
                      <a:pt x="1167869" y="460378"/>
                      <a:pt x="1180569" y="291045"/>
                    </a:cubicBezTo>
                    <a:cubicBezTo>
                      <a:pt x="1193269" y="121712"/>
                      <a:pt x="991710" y="10692"/>
                      <a:pt x="888469" y="52285"/>
                    </a:cubicBezTo>
                    <a:cubicBezTo>
                      <a:pt x="785228" y="93878"/>
                      <a:pt x="694953" y="288320"/>
                      <a:pt x="603989" y="283425"/>
                    </a:cubicBezTo>
                    <a:close/>
                  </a:path>
                </a:pathLst>
              </a:custGeom>
              <a:solidFill>
                <a:srgbClr val="FCCCE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任意多边形: 形状 14"/>
              <p:cNvSpPr/>
              <p:nvPr/>
            </p:nvSpPr>
            <p:spPr>
              <a:xfrm>
                <a:off x="9499196" y="1869394"/>
                <a:ext cx="266689" cy="230699"/>
              </a:xfrm>
              <a:custGeom>
                <a:avLst/>
                <a:gdLst>
                  <a:gd name="connsiteX0" fmla="*/ 639965 w 1300668"/>
                  <a:gd name="connsiteY0" fmla="*/ 295844 h 1024714"/>
                  <a:gd name="connsiteX1" fmla="*/ 436765 w 1300668"/>
                  <a:gd name="connsiteY1" fmla="*/ 29144 h 1024714"/>
                  <a:gd name="connsiteX2" fmla="*/ 17665 w 1300668"/>
                  <a:gd name="connsiteY2" fmla="*/ 143444 h 1024714"/>
                  <a:gd name="connsiteX3" fmla="*/ 144665 w 1300668"/>
                  <a:gd name="connsiteY3" fmla="*/ 511744 h 1024714"/>
                  <a:gd name="connsiteX4" fmla="*/ 741565 w 1300668"/>
                  <a:gd name="connsiteY4" fmla="*/ 1019744 h 1024714"/>
                  <a:gd name="connsiteX5" fmla="*/ 1300365 w 1300668"/>
                  <a:gd name="connsiteY5" fmla="*/ 181544 h 1024714"/>
                  <a:gd name="connsiteX6" fmla="*/ 817765 w 1300668"/>
                  <a:gd name="connsiteY6" fmla="*/ 3744 h 1024714"/>
                  <a:gd name="connsiteX7" fmla="*/ 639965 w 1300668"/>
                  <a:gd name="connsiteY7" fmla="*/ 295844 h 1024714"/>
                  <a:gd name="connsiteX0-1" fmla="*/ 639965 w 1300768"/>
                  <a:gd name="connsiteY0-2" fmla="*/ 272650 h 1001520"/>
                  <a:gd name="connsiteX1-3" fmla="*/ 436765 w 1300768"/>
                  <a:gd name="connsiteY1-4" fmla="*/ 5950 h 1001520"/>
                  <a:gd name="connsiteX2-5" fmla="*/ 17665 w 1300768"/>
                  <a:gd name="connsiteY2-6" fmla="*/ 120250 h 1001520"/>
                  <a:gd name="connsiteX3-7" fmla="*/ 144665 w 1300768"/>
                  <a:gd name="connsiteY3-8" fmla="*/ 488550 h 1001520"/>
                  <a:gd name="connsiteX4-9" fmla="*/ 741565 w 1300768"/>
                  <a:gd name="connsiteY4-10" fmla="*/ 996550 h 1001520"/>
                  <a:gd name="connsiteX5-11" fmla="*/ 1300365 w 1300768"/>
                  <a:gd name="connsiteY5-12" fmla="*/ 158350 h 1001520"/>
                  <a:gd name="connsiteX6-13" fmla="*/ 916825 w 1300768"/>
                  <a:gd name="connsiteY6-14" fmla="*/ 41510 h 1001520"/>
                  <a:gd name="connsiteX7-15" fmla="*/ 639965 w 1300768"/>
                  <a:gd name="connsiteY7-16" fmla="*/ 272650 h 1001520"/>
                  <a:gd name="connsiteX0-17" fmla="*/ 639965 w 1255114"/>
                  <a:gd name="connsiteY0-18" fmla="*/ 272650 h 999147"/>
                  <a:gd name="connsiteX1-19" fmla="*/ 436765 w 1255114"/>
                  <a:gd name="connsiteY1-20" fmla="*/ 5950 h 999147"/>
                  <a:gd name="connsiteX2-21" fmla="*/ 17665 w 1255114"/>
                  <a:gd name="connsiteY2-22" fmla="*/ 120250 h 999147"/>
                  <a:gd name="connsiteX3-23" fmla="*/ 144665 w 1255114"/>
                  <a:gd name="connsiteY3-24" fmla="*/ 488550 h 999147"/>
                  <a:gd name="connsiteX4-25" fmla="*/ 741565 w 1255114"/>
                  <a:gd name="connsiteY4-26" fmla="*/ 996550 h 999147"/>
                  <a:gd name="connsiteX5-27" fmla="*/ 1254645 w 1255114"/>
                  <a:gd name="connsiteY5-28" fmla="*/ 257410 h 999147"/>
                  <a:gd name="connsiteX6-29" fmla="*/ 916825 w 1255114"/>
                  <a:gd name="connsiteY6-30" fmla="*/ 41510 h 999147"/>
                  <a:gd name="connsiteX7-31" fmla="*/ 639965 w 1255114"/>
                  <a:gd name="connsiteY7-32" fmla="*/ 272650 h 999147"/>
                  <a:gd name="connsiteX0-33" fmla="*/ 626545 w 1241694"/>
                  <a:gd name="connsiteY0-34" fmla="*/ 274485 h 1006887"/>
                  <a:gd name="connsiteX1-35" fmla="*/ 423345 w 1241694"/>
                  <a:gd name="connsiteY1-36" fmla="*/ 7785 h 1006887"/>
                  <a:gd name="connsiteX2-37" fmla="*/ 4245 w 1241694"/>
                  <a:gd name="connsiteY2-38" fmla="*/ 122085 h 1006887"/>
                  <a:gd name="connsiteX3-39" fmla="*/ 237925 w 1241694"/>
                  <a:gd name="connsiteY3-40" fmla="*/ 627545 h 1006887"/>
                  <a:gd name="connsiteX4-41" fmla="*/ 728145 w 1241694"/>
                  <a:gd name="connsiteY4-42" fmla="*/ 998385 h 1006887"/>
                  <a:gd name="connsiteX5-43" fmla="*/ 1241225 w 1241694"/>
                  <a:gd name="connsiteY5-44" fmla="*/ 259245 h 1006887"/>
                  <a:gd name="connsiteX6-45" fmla="*/ 903405 w 1241694"/>
                  <a:gd name="connsiteY6-46" fmla="*/ 43345 h 1006887"/>
                  <a:gd name="connsiteX7-47" fmla="*/ 626545 w 1241694"/>
                  <a:gd name="connsiteY7-48" fmla="*/ 274485 h 1006887"/>
                  <a:gd name="connsiteX0-49" fmla="*/ 538375 w 1153524"/>
                  <a:gd name="connsiteY0-50" fmla="*/ 268848 h 1001039"/>
                  <a:gd name="connsiteX1-51" fmla="*/ 335175 w 1153524"/>
                  <a:gd name="connsiteY1-52" fmla="*/ 2148 h 1001039"/>
                  <a:gd name="connsiteX2-53" fmla="*/ 7515 w 1153524"/>
                  <a:gd name="connsiteY2-54" fmla="*/ 169788 h 1001039"/>
                  <a:gd name="connsiteX3-55" fmla="*/ 149755 w 1153524"/>
                  <a:gd name="connsiteY3-56" fmla="*/ 621908 h 1001039"/>
                  <a:gd name="connsiteX4-57" fmla="*/ 639975 w 1153524"/>
                  <a:gd name="connsiteY4-58" fmla="*/ 992748 h 1001039"/>
                  <a:gd name="connsiteX5-59" fmla="*/ 1153055 w 1153524"/>
                  <a:gd name="connsiteY5-60" fmla="*/ 253608 h 1001039"/>
                  <a:gd name="connsiteX6-61" fmla="*/ 815235 w 1153524"/>
                  <a:gd name="connsiteY6-62" fmla="*/ 37708 h 1001039"/>
                  <a:gd name="connsiteX7-63" fmla="*/ 538375 w 1153524"/>
                  <a:gd name="connsiteY7-64" fmla="*/ 268848 h 1001039"/>
                  <a:gd name="connsiteX0-65" fmla="*/ 536664 w 1151813"/>
                  <a:gd name="connsiteY0-66" fmla="*/ 231233 h 963424"/>
                  <a:gd name="connsiteX1-67" fmla="*/ 302984 w 1151813"/>
                  <a:gd name="connsiteY1-68" fmla="*/ 17873 h 963424"/>
                  <a:gd name="connsiteX2-69" fmla="*/ 5804 w 1151813"/>
                  <a:gd name="connsiteY2-70" fmla="*/ 132173 h 963424"/>
                  <a:gd name="connsiteX3-71" fmla="*/ 148044 w 1151813"/>
                  <a:gd name="connsiteY3-72" fmla="*/ 584293 h 963424"/>
                  <a:gd name="connsiteX4-73" fmla="*/ 638264 w 1151813"/>
                  <a:gd name="connsiteY4-74" fmla="*/ 955133 h 963424"/>
                  <a:gd name="connsiteX5-75" fmla="*/ 1151344 w 1151813"/>
                  <a:gd name="connsiteY5-76" fmla="*/ 215993 h 963424"/>
                  <a:gd name="connsiteX6-77" fmla="*/ 813524 w 1151813"/>
                  <a:gd name="connsiteY6-78" fmla="*/ 93 h 963424"/>
                  <a:gd name="connsiteX7-79" fmla="*/ 536664 w 1151813"/>
                  <a:gd name="connsiteY7-80" fmla="*/ 231233 h 963424"/>
                  <a:gd name="connsiteX0-81" fmla="*/ 574764 w 1151802"/>
                  <a:gd name="connsiteY0-82" fmla="*/ 254501 h 963832"/>
                  <a:gd name="connsiteX1-83" fmla="*/ 302984 w 1151802"/>
                  <a:gd name="connsiteY1-84" fmla="*/ 18281 h 963832"/>
                  <a:gd name="connsiteX2-85" fmla="*/ 5804 w 1151802"/>
                  <a:gd name="connsiteY2-86" fmla="*/ 132581 h 963832"/>
                  <a:gd name="connsiteX3-87" fmla="*/ 148044 w 1151802"/>
                  <a:gd name="connsiteY3-88" fmla="*/ 584701 h 963832"/>
                  <a:gd name="connsiteX4-89" fmla="*/ 638264 w 1151802"/>
                  <a:gd name="connsiteY4-90" fmla="*/ 955541 h 963832"/>
                  <a:gd name="connsiteX5-91" fmla="*/ 1151344 w 1151802"/>
                  <a:gd name="connsiteY5-92" fmla="*/ 216401 h 963832"/>
                  <a:gd name="connsiteX6-93" fmla="*/ 813524 w 1151802"/>
                  <a:gd name="connsiteY6-94" fmla="*/ 501 h 963832"/>
                  <a:gd name="connsiteX7-95" fmla="*/ 574764 w 1151802"/>
                  <a:gd name="connsiteY7-96" fmla="*/ 254501 h 963832"/>
                  <a:gd name="connsiteX0-97" fmla="*/ 574764 w 1151816"/>
                  <a:gd name="connsiteY0-98" fmla="*/ 241366 h 950697"/>
                  <a:gd name="connsiteX1-99" fmla="*/ 302984 w 1151816"/>
                  <a:gd name="connsiteY1-100" fmla="*/ 5146 h 950697"/>
                  <a:gd name="connsiteX2-101" fmla="*/ 5804 w 1151816"/>
                  <a:gd name="connsiteY2-102" fmla="*/ 119446 h 950697"/>
                  <a:gd name="connsiteX3-103" fmla="*/ 148044 w 1151816"/>
                  <a:gd name="connsiteY3-104" fmla="*/ 571566 h 950697"/>
                  <a:gd name="connsiteX4-105" fmla="*/ 638264 w 1151816"/>
                  <a:gd name="connsiteY4-106" fmla="*/ 942406 h 950697"/>
                  <a:gd name="connsiteX5-107" fmla="*/ 1151344 w 1151816"/>
                  <a:gd name="connsiteY5-108" fmla="*/ 203266 h 950697"/>
                  <a:gd name="connsiteX6-109" fmla="*/ 821144 w 1151816"/>
                  <a:gd name="connsiteY6-110" fmla="*/ 33086 h 950697"/>
                  <a:gd name="connsiteX7-111" fmla="*/ 574764 w 1151816"/>
                  <a:gd name="connsiteY7-112" fmla="*/ 241366 h 950697"/>
                  <a:gd name="connsiteX0-113" fmla="*/ 574764 w 1098575"/>
                  <a:gd name="connsiteY0-114" fmla="*/ 241366 h 949292"/>
                  <a:gd name="connsiteX1-115" fmla="*/ 302984 w 1098575"/>
                  <a:gd name="connsiteY1-116" fmla="*/ 5146 h 949292"/>
                  <a:gd name="connsiteX2-117" fmla="*/ 5804 w 1098575"/>
                  <a:gd name="connsiteY2-118" fmla="*/ 119446 h 949292"/>
                  <a:gd name="connsiteX3-119" fmla="*/ 148044 w 1098575"/>
                  <a:gd name="connsiteY3-120" fmla="*/ 571566 h 949292"/>
                  <a:gd name="connsiteX4-121" fmla="*/ 638264 w 1098575"/>
                  <a:gd name="connsiteY4-122" fmla="*/ 942406 h 949292"/>
                  <a:gd name="connsiteX5-123" fmla="*/ 1098004 w 1098575"/>
                  <a:gd name="connsiteY5-124" fmla="*/ 241366 h 949292"/>
                  <a:gd name="connsiteX6-125" fmla="*/ 821144 w 1098575"/>
                  <a:gd name="connsiteY6-126" fmla="*/ 33086 h 949292"/>
                  <a:gd name="connsiteX7-127" fmla="*/ 574764 w 1098575"/>
                  <a:gd name="connsiteY7-128" fmla="*/ 241366 h 949292"/>
                  <a:gd name="connsiteX0-129" fmla="*/ 567144 w 1098578"/>
                  <a:gd name="connsiteY0-130" fmla="*/ 225251 h 948417"/>
                  <a:gd name="connsiteX1-131" fmla="*/ 302984 w 1098578"/>
                  <a:gd name="connsiteY1-132" fmla="*/ 4271 h 948417"/>
                  <a:gd name="connsiteX2-133" fmla="*/ 5804 w 1098578"/>
                  <a:gd name="connsiteY2-134" fmla="*/ 118571 h 948417"/>
                  <a:gd name="connsiteX3-135" fmla="*/ 148044 w 1098578"/>
                  <a:gd name="connsiteY3-136" fmla="*/ 570691 h 948417"/>
                  <a:gd name="connsiteX4-137" fmla="*/ 638264 w 1098578"/>
                  <a:gd name="connsiteY4-138" fmla="*/ 941531 h 948417"/>
                  <a:gd name="connsiteX5-139" fmla="*/ 1098004 w 1098578"/>
                  <a:gd name="connsiteY5-140" fmla="*/ 240491 h 948417"/>
                  <a:gd name="connsiteX6-141" fmla="*/ 821144 w 1098578"/>
                  <a:gd name="connsiteY6-142" fmla="*/ 32211 h 948417"/>
                  <a:gd name="connsiteX7-143" fmla="*/ 567144 w 1098578"/>
                  <a:gd name="connsiteY7-144" fmla="*/ 225251 h 948417"/>
                  <a:gd name="connsiteX0-145" fmla="*/ 566791 w 1098225"/>
                  <a:gd name="connsiteY0-146" fmla="*/ 225251 h 940931"/>
                  <a:gd name="connsiteX1-147" fmla="*/ 302631 w 1098225"/>
                  <a:gd name="connsiteY1-148" fmla="*/ 4271 h 940931"/>
                  <a:gd name="connsiteX2-149" fmla="*/ 5451 w 1098225"/>
                  <a:gd name="connsiteY2-150" fmla="*/ 118571 h 940931"/>
                  <a:gd name="connsiteX3-151" fmla="*/ 147691 w 1098225"/>
                  <a:gd name="connsiteY3-152" fmla="*/ 570691 h 940931"/>
                  <a:gd name="connsiteX4-153" fmla="*/ 599811 w 1098225"/>
                  <a:gd name="connsiteY4-154" fmla="*/ 933911 h 940931"/>
                  <a:gd name="connsiteX5-155" fmla="*/ 1097651 w 1098225"/>
                  <a:gd name="connsiteY5-156" fmla="*/ 240491 h 940931"/>
                  <a:gd name="connsiteX6-157" fmla="*/ 820791 w 1098225"/>
                  <a:gd name="connsiteY6-158" fmla="*/ 32211 h 940931"/>
                  <a:gd name="connsiteX7-159" fmla="*/ 566791 w 1098225"/>
                  <a:gd name="connsiteY7-160" fmla="*/ 225251 h 940931"/>
                  <a:gd name="connsiteX0-161" fmla="*/ 588748 w 1120182"/>
                  <a:gd name="connsiteY0-162" fmla="*/ 227566 h 943300"/>
                  <a:gd name="connsiteX1-163" fmla="*/ 324588 w 1120182"/>
                  <a:gd name="connsiteY1-164" fmla="*/ 6586 h 943300"/>
                  <a:gd name="connsiteX2-165" fmla="*/ 4548 w 1120182"/>
                  <a:gd name="connsiteY2-166" fmla="*/ 105646 h 943300"/>
                  <a:gd name="connsiteX3-167" fmla="*/ 169648 w 1120182"/>
                  <a:gd name="connsiteY3-168" fmla="*/ 573006 h 943300"/>
                  <a:gd name="connsiteX4-169" fmla="*/ 621768 w 1120182"/>
                  <a:gd name="connsiteY4-170" fmla="*/ 936226 h 943300"/>
                  <a:gd name="connsiteX5-171" fmla="*/ 1119608 w 1120182"/>
                  <a:gd name="connsiteY5-172" fmla="*/ 242806 h 943300"/>
                  <a:gd name="connsiteX6-173" fmla="*/ 842748 w 1120182"/>
                  <a:gd name="connsiteY6-174" fmla="*/ 34526 h 943300"/>
                  <a:gd name="connsiteX7-175" fmla="*/ 588748 w 1120182"/>
                  <a:gd name="connsiteY7-176" fmla="*/ 227566 h 943300"/>
                  <a:gd name="connsiteX0-177" fmla="*/ 596127 w 1127561"/>
                  <a:gd name="connsiteY0-178" fmla="*/ 233015 h 948829"/>
                  <a:gd name="connsiteX1-179" fmla="*/ 331967 w 1127561"/>
                  <a:gd name="connsiteY1-180" fmla="*/ 12035 h 948829"/>
                  <a:gd name="connsiteX2-181" fmla="*/ 4307 w 1127561"/>
                  <a:gd name="connsiteY2-182" fmla="*/ 88235 h 948829"/>
                  <a:gd name="connsiteX3-183" fmla="*/ 177027 w 1127561"/>
                  <a:gd name="connsiteY3-184" fmla="*/ 578455 h 948829"/>
                  <a:gd name="connsiteX4-185" fmla="*/ 629147 w 1127561"/>
                  <a:gd name="connsiteY4-186" fmla="*/ 941675 h 948829"/>
                  <a:gd name="connsiteX5-187" fmla="*/ 1126987 w 1127561"/>
                  <a:gd name="connsiteY5-188" fmla="*/ 248255 h 948829"/>
                  <a:gd name="connsiteX6-189" fmla="*/ 850127 w 1127561"/>
                  <a:gd name="connsiteY6-190" fmla="*/ 39975 h 948829"/>
                  <a:gd name="connsiteX7-191" fmla="*/ 596127 w 1127561"/>
                  <a:gd name="connsiteY7-192" fmla="*/ 233015 h 948829"/>
                  <a:gd name="connsiteX0-193" fmla="*/ 596471 w 1127905"/>
                  <a:gd name="connsiteY0-194" fmla="*/ 287455 h 1003269"/>
                  <a:gd name="connsiteX1-195" fmla="*/ 339931 w 1127905"/>
                  <a:gd name="connsiteY1-196" fmla="*/ 5515 h 1003269"/>
                  <a:gd name="connsiteX2-197" fmla="*/ 4651 w 1127905"/>
                  <a:gd name="connsiteY2-198" fmla="*/ 142675 h 1003269"/>
                  <a:gd name="connsiteX3-199" fmla="*/ 177371 w 1127905"/>
                  <a:gd name="connsiteY3-200" fmla="*/ 632895 h 1003269"/>
                  <a:gd name="connsiteX4-201" fmla="*/ 629491 w 1127905"/>
                  <a:gd name="connsiteY4-202" fmla="*/ 996115 h 1003269"/>
                  <a:gd name="connsiteX5-203" fmla="*/ 1127331 w 1127905"/>
                  <a:gd name="connsiteY5-204" fmla="*/ 302695 h 1003269"/>
                  <a:gd name="connsiteX6-205" fmla="*/ 850471 w 1127905"/>
                  <a:gd name="connsiteY6-206" fmla="*/ 94415 h 1003269"/>
                  <a:gd name="connsiteX7-207" fmla="*/ 596471 w 1127905"/>
                  <a:gd name="connsiteY7-208" fmla="*/ 287455 h 1003269"/>
                  <a:gd name="connsiteX0-209" fmla="*/ 596471 w 1128002"/>
                  <a:gd name="connsiteY0-210" fmla="*/ 287455 h 1003269"/>
                  <a:gd name="connsiteX1-211" fmla="*/ 339931 w 1128002"/>
                  <a:gd name="connsiteY1-212" fmla="*/ 5515 h 1003269"/>
                  <a:gd name="connsiteX2-213" fmla="*/ 4651 w 1128002"/>
                  <a:gd name="connsiteY2-214" fmla="*/ 142675 h 1003269"/>
                  <a:gd name="connsiteX3-215" fmla="*/ 177371 w 1128002"/>
                  <a:gd name="connsiteY3-216" fmla="*/ 632895 h 1003269"/>
                  <a:gd name="connsiteX4-217" fmla="*/ 629491 w 1128002"/>
                  <a:gd name="connsiteY4-218" fmla="*/ 996115 h 1003269"/>
                  <a:gd name="connsiteX5-219" fmla="*/ 1127331 w 1128002"/>
                  <a:gd name="connsiteY5-220" fmla="*/ 302695 h 1003269"/>
                  <a:gd name="connsiteX6-221" fmla="*/ 880951 w 1128002"/>
                  <a:gd name="connsiteY6-222" fmla="*/ 56315 h 1003269"/>
                  <a:gd name="connsiteX7-223" fmla="*/ 596471 w 1128002"/>
                  <a:gd name="connsiteY7-224" fmla="*/ 287455 h 1003269"/>
                  <a:gd name="connsiteX0-225" fmla="*/ 596471 w 1173605"/>
                  <a:gd name="connsiteY0-226" fmla="*/ 287455 h 1003552"/>
                  <a:gd name="connsiteX1-227" fmla="*/ 339931 w 1173605"/>
                  <a:gd name="connsiteY1-228" fmla="*/ 5515 h 1003552"/>
                  <a:gd name="connsiteX2-229" fmla="*/ 4651 w 1173605"/>
                  <a:gd name="connsiteY2-230" fmla="*/ 142675 h 1003552"/>
                  <a:gd name="connsiteX3-231" fmla="*/ 177371 w 1173605"/>
                  <a:gd name="connsiteY3-232" fmla="*/ 632895 h 1003552"/>
                  <a:gd name="connsiteX4-233" fmla="*/ 629491 w 1173605"/>
                  <a:gd name="connsiteY4-234" fmla="*/ 996115 h 1003552"/>
                  <a:gd name="connsiteX5-235" fmla="*/ 1173051 w 1173605"/>
                  <a:gd name="connsiteY5-236" fmla="*/ 295075 h 1003552"/>
                  <a:gd name="connsiteX6-237" fmla="*/ 880951 w 1173605"/>
                  <a:gd name="connsiteY6-238" fmla="*/ 56315 h 1003552"/>
                  <a:gd name="connsiteX7-239" fmla="*/ 596471 w 1173605"/>
                  <a:gd name="connsiteY7-240" fmla="*/ 287455 h 1003552"/>
                  <a:gd name="connsiteX0-241" fmla="*/ 603276 w 1180410"/>
                  <a:gd name="connsiteY0-242" fmla="*/ 287693 h 1005272"/>
                  <a:gd name="connsiteX1-243" fmla="*/ 346736 w 1180410"/>
                  <a:gd name="connsiteY1-244" fmla="*/ 5753 h 1005272"/>
                  <a:gd name="connsiteX2-245" fmla="*/ 11456 w 1180410"/>
                  <a:gd name="connsiteY2-246" fmla="*/ 142913 h 1005272"/>
                  <a:gd name="connsiteX3-247" fmla="*/ 130836 w 1180410"/>
                  <a:gd name="connsiteY3-248" fmla="*/ 655993 h 1005272"/>
                  <a:gd name="connsiteX4-249" fmla="*/ 636296 w 1180410"/>
                  <a:gd name="connsiteY4-250" fmla="*/ 996353 h 1005272"/>
                  <a:gd name="connsiteX5-251" fmla="*/ 1179856 w 1180410"/>
                  <a:gd name="connsiteY5-252" fmla="*/ 295313 h 1005272"/>
                  <a:gd name="connsiteX6-253" fmla="*/ 887756 w 1180410"/>
                  <a:gd name="connsiteY6-254" fmla="*/ 56553 h 1005272"/>
                  <a:gd name="connsiteX7-255" fmla="*/ 603276 w 1180410"/>
                  <a:gd name="connsiteY7-256" fmla="*/ 287693 h 1005272"/>
                  <a:gd name="connsiteX0-257" fmla="*/ 604313 w 1181447"/>
                  <a:gd name="connsiteY0-258" fmla="*/ 287693 h 1027612"/>
                  <a:gd name="connsiteX1-259" fmla="*/ 347773 w 1181447"/>
                  <a:gd name="connsiteY1-260" fmla="*/ 5753 h 1027612"/>
                  <a:gd name="connsiteX2-261" fmla="*/ 12493 w 1181447"/>
                  <a:gd name="connsiteY2-262" fmla="*/ 142913 h 1027612"/>
                  <a:gd name="connsiteX3-263" fmla="*/ 131873 w 1181447"/>
                  <a:gd name="connsiteY3-264" fmla="*/ 655993 h 1027612"/>
                  <a:gd name="connsiteX4-265" fmla="*/ 690673 w 1181447"/>
                  <a:gd name="connsiteY4-266" fmla="*/ 1019213 h 1027612"/>
                  <a:gd name="connsiteX5-267" fmla="*/ 1180893 w 1181447"/>
                  <a:gd name="connsiteY5-268" fmla="*/ 295313 h 1027612"/>
                  <a:gd name="connsiteX6-269" fmla="*/ 888793 w 1181447"/>
                  <a:gd name="connsiteY6-270" fmla="*/ 56553 h 1027612"/>
                  <a:gd name="connsiteX7-271" fmla="*/ 604313 w 1181447"/>
                  <a:gd name="connsiteY7-272" fmla="*/ 287693 h 1027612"/>
                  <a:gd name="connsiteX0-273" fmla="*/ 604313 w 1181465"/>
                  <a:gd name="connsiteY0-274" fmla="*/ 287693 h 1027612"/>
                  <a:gd name="connsiteX1-275" fmla="*/ 347773 w 1181465"/>
                  <a:gd name="connsiteY1-276" fmla="*/ 5753 h 1027612"/>
                  <a:gd name="connsiteX2-277" fmla="*/ 12493 w 1181465"/>
                  <a:gd name="connsiteY2-278" fmla="*/ 142913 h 1027612"/>
                  <a:gd name="connsiteX3-279" fmla="*/ 131873 w 1181465"/>
                  <a:gd name="connsiteY3-280" fmla="*/ 655993 h 1027612"/>
                  <a:gd name="connsiteX4-281" fmla="*/ 690673 w 1181465"/>
                  <a:gd name="connsiteY4-282" fmla="*/ 1019213 h 1027612"/>
                  <a:gd name="connsiteX5-283" fmla="*/ 1180893 w 1181465"/>
                  <a:gd name="connsiteY5-284" fmla="*/ 295313 h 1027612"/>
                  <a:gd name="connsiteX6-285" fmla="*/ 888793 w 1181465"/>
                  <a:gd name="connsiteY6-286" fmla="*/ 56553 h 1027612"/>
                  <a:gd name="connsiteX7-287" fmla="*/ 604313 w 1181465"/>
                  <a:gd name="connsiteY7-288" fmla="*/ 287693 h 1027612"/>
                  <a:gd name="connsiteX0-289" fmla="*/ 604313 w 1181465"/>
                  <a:gd name="connsiteY0-290" fmla="*/ 288511 h 1028430"/>
                  <a:gd name="connsiteX1-291" fmla="*/ 347773 w 1181465"/>
                  <a:gd name="connsiteY1-292" fmla="*/ 6571 h 1028430"/>
                  <a:gd name="connsiteX2-293" fmla="*/ 12493 w 1181465"/>
                  <a:gd name="connsiteY2-294" fmla="*/ 143731 h 1028430"/>
                  <a:gd name="connsiteX3-295" fmla="*/ 131873 w 1181465"/>
                  <a:gd name="connsiteY3-296" fmla="*/ 656811 h 1028430"/>
                  <a:gd name="connsiteX4-297" fmla="*/ 690673 w 1181465"/>
                  <a:gd name="connsiteY4-298" fmla="*/ 1020031 h 1028430"/>
                  <a:gd name="connsiteX5-299" fmla="*/ 1180893 w 1181465"/>
                  <a:gd name="connsiteY5-300" fmla="*/ 296131 h 1028430"/>
                  <a:gd name="connsiteX6-301" fmla="*/ 888793 w 1181465"/>
                  <a:gd name="connsiteY6-302" fmla="*/ 57371 h 1028430"/>
                  <a:gd name="connsiteX7-303" fmla="*/ 604313 w 1181465"/>
                  <a:gd name="connsiteY7-304" fmla="*/ 288511 h 1028430"/>
                  <a:gd name="connsiteX0-305" fmla="*/ 604313 w 1181465"/>
                  <a:gd name="connsiteY0-306" fmla="*/ 270887 h 1010806"/>
                  <a:gd name="connsiteX1-307" fmla="*/ 347773 w 1181465"/>
                  <a:gd name="connsiteY1-308" fmla="*/ 7997 h 1010806"/>
                  <a:gd name="connsiteX2-309" fmla="*/ 12493 w 1181465"/>
                  <a:gd name="connsiteY2-310" fmla="*/ 126107 h 1010806"/>
                  <a:gd name="connsiteX3-311" fmla="*/ 131873 w 1181465"/>
                  <a:gd name="connsiteY3-312" fmla="*/ 639187 h 1010806"/>
                  <a:gd name="connsiteX4-313" fmla="*/ 690673 w 1181465"/>
                  <a:gd name="connsiteY4-314" fmla="*/ 1002407 h 1010806"/>
                  <a:gd name="connsiteX5-315" fmla="*/ 1180893 w 1181465"/>
                  <a:gd name="connsiteY5-316" fmla="*/ 278507 h 1010806"/>
                  <a:gd name="connsiteX6-317" fmla="*/ 888793 w 1181465"/>
                  <a:gd name="connsiteY6-318" fmla="*/ 39747 h 1010806"/>
                  <a:gd name="connsiteX7-319" fmla="*/ 604313 w 1181465"/>
                  <a:gd name="connsiteY7-320" fmla="*/ 270887 h 1010806"/>
                  <a:gd name="connsiteX0-321" fmla="*/ 621462 w 1198614"/>
                  <a:gd name="connsiteY0-322" fmla="*/ 289918 h 1029837"/>
                  <a:gd name="connsiteX1-323" fmla="*/ 364922 w 1198614"/>
                  <a:gd name="connsiteY1-324" fmla="*/ 27028 h 1029837"/>
                  <a:gd name="connsiteX2-325" fmla="*/ 29642 w 1198614"/>
                  <a:gd name="connsiteY2-326" fmla="*/ 145138 h 1029837"/>
                  <a:gd name="connsiteX3-327" fmla="*/ 149022 w 1198614"/>
                  <a:gd name="connsiteY3-328" fmla="*/ 658218 h 1029837"/>
                  <a:gd name="connsiteX4-329" fmla="*/ 707822 w 1198614"/>
                  <a:gd name="connsiteY4-330" fmla="*/ 1021438 h 1029837"/>
                  <a:gd name="connsiteX5-331" fmla="*/ 1198042 w 1198614"/>
                  <a:gd name="connsiteY5-332" fmla="*/ 297538 h 1029837"/>
                  <a:gd name="connsiteX6-333" fmla="*/ 905942 w 1198614"/>
                  <a:gd name="connsiteY6-334" fmla="*/ 58778 h 1029837"/>
                  <a:gd name="connsiteX7-335" fmla="*/ 621462 w 1198614"/>
                  <a:gd name="connsiteY7-336" fmla="*/ 289918 h 1029837"/>
                  <a:gd name="connsiteX0-337" fmla="*/ 621462 w 1198614"/>
                  <a:gd name="connsiteY0-338" fmla="*/ 309380 h 1049299"/>
                  <a:gd name="connsiteX1-339" fmla="*/ 364922 w 1198614"/>
                  <a:gd name="connsiteY1-340" fmla="*/ 46490 h 1049299"/>
                  <a:gd name="connsiteX2-341" fmla="*/ 29642 w 1198614"/>
                  <a:gd name="connsiteY2-342" fmla="*/ 164600 h 1049299"/>
                  <a:gd name="connsiteX3-343" fmla="*/ 149022 w 1198614"/>
                  <a:gd name="connsiteY3-344" fmla="*/ 677680 h 1049299"/>
                  <a:gd name="connsiteX4-345" fmla="*/ 707822 w 1198614"/>
                  <a:gd name="connsiteY4-346" fmla="*/ 1040900 h 1049299"/>
                  <a:gd name="connsiteX5-347" fmla="*/ 1198042 w 1198614"/>
                  <a:gd name="connsiteY5-348" fmla="*/ 317000 h 1049299"/>
                  <a:gd name="connsiteX6-349" fmla="*/ 905942 w 1198614"/>
                  <a:gd name="connsiteY6-350" fmla="*/ 78240 h 1049299"/>
                  <a:gd name="connsiteX7-351" fmla="*/ 621462 w 1198614"/>
                  <a:gd name="connsiteY7-352" fmla="*/ 309380 h 1049299"/>
                  <a:gd name="connsiteX0-353" fmla="*/ 621462 w 1198614"/>
                  <a:gd name="connsiteY0-354" fmla="*/ 305247 h 1045166"/>
                  <a:gd name="connsiteX1-355" fmla="*/ 364922 w 1198614"/>
                  <a:gd name="connsiteY1-356" fmla="*/ 42357 h 1045166"/>
                  <a:gd name="connsiteX2-357" fmla="*/ 29642 w 1198614"/>
                  <a:gd name="connsiteY2-358" fmla="*/ 160467 h 1045166"/>
                  <a:gd name="connsiteX3-359" fmla="*/ 149022 w 1198614"/>
                  <a:gd name="connsiteY3-360" fmla="*/ 673547 h 1045166"/>
                  <a:gd name="connsiteX4-361" fmla="*/ 707822 w 1198614"/>
                  <a:gd name="connsiteY4-362" fmla="*/ 1036767 h 1045166"/>
                  <a:gd name="connsiteX5-363" fmla="*/ 1198042 w 1198614"/>
                  <a:gd name="connsiteY5-364" fmla="*/ 312867 h 1045166"/>
                  <a:gd name="connsiteX6-365" fmla="*/ 905942 w 1198614"/>
                  <a:gd name="connsiteY6-366" fmla="*/ 74107 h 1045166"/>
                  <a:gd name="connsiteX7-367" fmla="*/ 621462 w 1198614"/>
                  <a:gd name="connsiteY7-368" fmla="*/ 305247 h 1045166"/>
                  <a:gd name="connsiteX0-369" fmla="*/ 603989 w 1181141"/>
                  <a:gd name="connsiteY0-370" fmla="*/ 283425 h 1023344"/>
                  <a:gd name="connsiteX1-371" fmla="*/ 342687 w 1181141"/>
                  <a:gd name="connsiteY1-372" fmla="*/ 22916 h 1023344"/>
                  <a:gd name="connsiteX2-373" fmla="*/ 12169 w 1181141"/>
                  <a:gd name="connsiteY2-374" fmla="*/ 138645 h 1023344"/>
                  <a:gd name="connsiteX3-375" fmla="*/ 131549 w 1181141"/>
                  <a:gd name="connsiteY3-376" fmla="*/ 651725 h 1023344"/>
                  <a:gd name="connsiteX4-377" fmla="*/ 690349 w 1181141"/>
                  <a:gd name="connsiteY4-378" fmla="*/ 1014945 h 1023344"/>
                  <a:gd name="connsiteX5-379" fmla="*/ 1180569 w 1181141"/>
                  <a:gd name="connsiteY5-380" fmla="*/ 291045 h 1023344"/>
                  <a:gd name="connsiteX6-381" fmla="*/ 888469 w 1181141"/>
                  <a:gd name="connsiteY6-382" fmla="*/ 52285 h 1023344"/>
                  <a:gd name="connsiteX7-383" fmla="*/ 603989 w 1181141"/>
                  <a:gd name="connsiteY7-384" fmla="*/ 283425 h 1023344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</a:cxnLst>
                <a:rect l="l" t="t" r="r" b="b"/>
                <a:pathLst>
                  <a:path w="1181141" h="1023344">
                    <a:moveTo>
                      <a:pt x="603989" y="283425"/>
                    </a:moveTo>
                    <a:cubicBezTo>
                      <a:pt x="513025" y="278530"/>
                      <a:pt x="457993" y="85147"/>
                      <a:pt x="342687" y="22916"/>
                    </a:cubicBezTo>
                    <a:cubicBezTo>
                      <a:pt x="227381" y="-39315"/>
                      <a:pt x="47359" y="33844"/>
                      <a:pt x="12169" y="138645"/>
                    </a:cubicBezTo>
                    <a:cubicBezTo>
                      <a:pt x="-23021" y="243447"/>
                      <a:pt x="18519" y="505675"/>
                      <a:pt x="131549" y="651725"/>
                    </a:cubicBezTo>
                    <a:cubicBezTo>
                      <a:pt x="244579" y="797775"/>
                      <a:pt x="515512" y="1075058"/>
                      <a:pt x="690349" y="1014945"/>
                    </a:cubicBezTo>
                    <a:cubicBezTo>
                      <a:pt x="865186" y="954832"/>
                      <a:pt x="1167869" y="460378"/>
                      <a:pt x="1180569" y="291045"/>
                    </a:cubicBezTo>
                    <a:cubicBezTo>
                      <a:pt x="1193269" y="121712"/>
                      <a:pt x="991710" y="10692"/>
                      <a:pt x="888469" y="52285"/>
                    </a:cubicBezTo>
                    <a:cubicBezTo>
                      <a:pt x="785228" y="93878"/>
                      <a:pt x="694953" y="288320"/>
                      <a:pt x="603989" y="283425"/>
                    </a:cubicBezTo>
                    <a:close/>
                  </a:path>
                </a:pathLst>
              </a:custGeom>
              <a:solidFill>
                <a:srgbClr val="F8F69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任意多边形: 形状 15"/>
              <p:cNvSpPr/>
              <p:nvPr/>
            </p:nvSpPr>
            <p:spPr>
              <a:xfrm>
                <a:off x="8191152" y="950831"/>
                <a:ext cx="266689" cy="232816"/>
              </a:xfrm>
              <a:custGeom>
                <a:avLst/>
                <a:gdLst>
                  <a:gd name="connsiteX0" fmla="*/ 639965 w 1300668"/>
                  <a:gd name="connsiteY0" fmla="*/ 295844 h 1024714"/>
                  <a:gd name="connsiteX1" fmla="*/ 436765 w 1300668"/>
                  <a:gd name="connsiteY1" fmla="*/ 29144 h 1024714"/>
                  <a:gd name="connsiteX2" fmla="*/ 17665 w 1300668"/>
                  <a:gd name="connsiteY2" fmla="*/ 143444 h 1024714"/>
                  <a:gd name="connsiteX3" fmla="*/ 144665 w 1300668"/>
                  <a:gd name="connsiteY3" fmla="*/ 511744 h 1024714"/>
                  <a:gd name="connsiteX4" fmla="*/ 741565 w 1300668"/>
                  <a:gd name="connsiteY4" fmla="*/ 1019744 h 1024714"/>
                  <a:gd name="connsiteX5" fmla="*/ 1300365 w 1300668"/>
                  <a:gd name="connsiteY5" fmla="*/ 181544 h 1024714"/>
                  <a:gd name="connsiteX6" fmla="*/ 817765 w 1300668"/>
                  <a:gd name="connsiteY6" fmla="*/ 3744 h 1024714"/>
                  <a:gd name="connsiteX7" fmla="*/ 639965 w 1300668"/>
                  <a:gd name="connsiteY7" fmla="*/ 295844 h 1024714"/>
                  <a:gd name="connsiteX0-1" fmla="*/ 639965 w 1300768"/>
                  <a:gd name="connsiteY0-2" fmla="*/ 272650 h 1001520"/>
                  <a:gd name="connsiteX1-3" fmla="*/ 436765 w 1300768"/>
                  <a:gd name="connsiteY1-4" fmla="*/ 5950 h 1001520"/>
                  <a:gd name="connsiteX2-5" fmla="*/ 17665 w 1300768"/>
                  <a:gd name="connsiteY2-6" fmla="*/ 120250 h 1001520"/>
                  <a:gd name="connsiteX3-7" fmla="*/ 144665 w 1300768"/>
                  <a:gd name="connsiteY3-8" fmla="*/ 488550 h 1001520"/>
                  <a:gd name="connsiteX4-9" fmla="*/ 741565 w 1300768"/>
                  <a:gd name="connsiteY4-10" fmla="*/ 996550 h 1001520"/>
                  <a:gd name="connsiteX5-11" fmla="*/ 1300365 w 1300768"/>
                  <a:gd name="connsiteY5-12" fmla="*/ 158350 h 1001520"/>
                  <a:gd name="connsiteX6-13" fmla="*/ 916825 w 1300768"/>
                  <a:gd name="connsiteY6-14" fmla="*/ 41510 h 1001520"/>
                  <a:gd name="connsiteX7-15" fmla="*/ 639965 w 1300768"/>
                  <a:gd name="connsiteY7-16" fmla="*/ 272650 h 1001520"/>
                  <a:gd name="connsiteX0-17" fmla="*/ 639965 w 1255114"/>
                  <a:gd name="connsiteY0-18" fmla="*/ 272650 h 999147"/>
                  <a:gd name="connsiteX1-19" fmla="*/ 436765 w 1255114"/>
                  <a:gd name="connsiteY1-20" fmla="*/ 5950 h 999147"/>
                  <a:gd name="connsiteX2-21" fmla="*/ 17665 w 1255114"/>
                  <a:gd name="connsiteY2-22" fmla="*/ 120250 h 999147"/>
                  <a:gd name="connsiteX3-23" fmla="*/ 144665 w 1255114"/>
                  <a:gd name="connsiteY3-24" fmla="*/ 488550 h 999147"/>
                  <a:gd name="connsiteX4-25" fmla="*/ 741565 w 1255114"/>
                  <a:gd name="connsiteY4-26" fmla="*/ 996550 h 999147"/>
                  <a:gd name="connsiteX5-27" fmla="*/ 1254645 w 1255114"/>
                  <a:gd name="connsiteY5-28" fmla="*/ 257410 h 999147"/>
                  <a:gd name="connsiteX6-29" fmla="*/ 916825 w 1255114"/>
                  <a:gd name="connsiteY6-30" fmla="*/ 41510 h 999147"/>
                  <a:gd name="connsiteX7-31" fmla="*/ 639965 w 1255114"/>
                  <a:gd name="connsiteY7-32" fmla="*/ 272650 h 999147"/>
                  <a:gd name="connsiteX0-33" fmla="*/ 626545 w 1241694"/>
                  <a:gd name="connsiteY0-34" fmla="*/ 274485 h 1006887"/>
                  <a:gd name="connsiteX1-35" fmla="*/ 423345 w 1241694"/>
                  <a:gd name="connsiteY1-36" fmla="*/ 7785 h 1006887"/>
                  <a:gd name="connsiteX2-37" fmla="*/ 4245 w 1241694"/>
                  <a:gd name="connsiteY2-38" fmla="*/ 122085 h 1006887"/>
                  <a:gd name="connsiteX3-39" fmla="*/ 237925 w 1241694"/>
                  <a:gd name="connsiteY3-40" fmla="*/ 627545 h 1006887"/>
                  <a:gd name="connsiteX4-41" fmla="*/ 728145 w 1241694"/>
                  <a:gd name="connsiteY4-42" fmla="*/ 998385 h 1006887"/>
                  <a:gd name="connsiteX5-43" fmla="*/ 1241225 w 1241694"/>
                  <a:gd name="connsiteY5-44" fmla="*/ 259245 h 1006887"/>
                  <a:gd name="connsiteX6-45" fmla="*/ 903405 w 1241694"/>
                  <a:gd name="connsiteY6-46" fmla="*/ 43345 h 1006887"/>
                  <a:gd name="connsiteX7-47" fmla="*/ 626545 w 1241694"/>
                  <a:gd name="connsiteY7-48" fmla="*/ 274485 h 1006887"/>
                  <a:gd name="connsiteX0-49" fmla="*/ 538375 w 1153524"/>
                  <a:gd name="connsiteY0-50" fmla="*/ 268848 h 1001039"/>
                  <a:gd name="connsiteX1-51" fmla="*/ 335175 w 1153524"/>
                  <a:gd name="connsiteY1-52" fmla="*/ 2148 h 1001039"/>
                  <a:gd name="connsiteX2-53" fmla="*/ 7515 w 1153524"/>
                  <a:gd name="connsiteY2-54" fmla="*/ 169788 h 1001039"/>
                  <a:gd name="connsiteX3-55" fmla="*/ 149755 w 1153524"/>
                  <a:gd name="connsiteY3-56" fmla="*/ 621908 h 1001039"/>
                  <a:gd name="connsiteX4-57" fmla="*/ 639975 w 1153524"/>
                  <a:gd name="connsiteY4-58" fmla="*/ 992748 h 1001039"/>
                  <a:gd name="connsiteX5-59" fmla="*/ 1153055 w 1153524"/>
                  <a:gd name="connsiteY5-60" fmla="*/ 253608 h 1001039"/>
                  <a:gd name="connsiteX6-61" fmla="*/ 815235 w 1153524"/>
                  <a:gd name="connsiteY6-62" fmla="*/ 37708 h 1001039"/>
                  <a:gd name="connsiteX7-63" fmla="*/ 538375 w 1153524"/>
                  <a:gd name="connsiteY7-64" fmla="*/ 268848 h 1001039"/>
                  <a:gd name="connsiteX0-65" fmla="*/ 536664 w 1151813"/>
                  <a:gd name="connsiteY0-66" fmla="*/ 231233 h 963424"/>
                  <a:gd name="connsiteX1-67" fmla="*/ 302984 w 1151813"/>
                  <a:gd name="connsiteY1-68" fmla="*/ 17873 h 963424"/>
                  <a:gd name="connsiteX2-69" fmla="*/ 5804 w 1151813"/>
                  <a:gd name="connsiteY2-70" fmla="*/ 132173 h 963424"/>
                  <a:gd name="connsiteX3-71" fmla="*/ 148044 w 1151813"/>
                  <a:gd name="connsiteY3-72" fmla="*/ 584293 h 963424"/>
                  <a:gd name="connsiteX4-73" fmla="*/ 638264 w 1151813"/>
                  <a:gd name="connsiteY4-74" fmla="*/ 955133 h 963424"/>
                  <a:gd name="connsiteX5-75" fmla="*/ 1151344 w 1151813"/>
                  <a:gd name="connsiteY5-76" fmla="*/ 215993 h 963424"/>
                  <a:gd name="connsiteX6-77" fmla="*/ 813524 w 1151813"/>
                  <a:gd name="connsiteY6-78" fmla="*/ 93 h 963424"/>
                  <a:gd name="connsiteX7-79" fmla="*/ 536664 w 1151813"/>
                  <a:gd name="connsiteY7-80" fmla="*/ 231233 h 963424"/>
                  <a:gd name="connsiteX0-81" fmla="*/ 574764 w 1151802"/>
                  <a:gd name="connsiteY0-82" fmla="*/ 254501 h 963832"/>
                  <a:gd name="connsiteX1-83" fmla="*/ 302984 w 1151802"/>
                  <a:gd name="connsiteY1-84" fmla="*/ 18281 h 963832"/>
                  <a:gd name="connsiteX2-85" fmla="*/ 5804 w 1151802"/>
                  <a:gd name="connsiteY2-86" fmla="*/ 132581 h 963832"/>
                  <a:gd name="connsiteX3-87" fmla="*/ 148044 w 1151802"/>
                  <a:gd name="connsiteY3-88" fmla="*/ 584701 h 963832"/>
                  <a:gd name="connsiteX4-89" fmla="*/ 638264 w 1151802"/>
                  <a:gd name="connsiteY4-90" fmla="*/ 955541 h 963832"/>
                  <a:gd name="connsiteX5-91" fmla="*/ 1151344 w 1151802"/>
                  <a:gd name="connsiteY5-92" fmla="*/ 216401 h 963832"/>
                  <a:gd name="connsiteX6-93" fmla="*/ 813524 w 1151802"/>
                  <a:gd name="connsiteY6-94" fmla="*/ 501 h 963832"/>
                  <a:gd name="connsiteX7-95" fmla="*/ 574764 w 1151802"/>
                  <a:gd name="connsiteY7-96" fmla="*/ 254501 h 963832"/>
                  <a:gd name="connsiteX0-97" fmla="*/ 574764 w 1151816"/>
                  <a:gd name="connsiteY0-98" fmla="*/ 241366 h 950697"/>
                  <a:gd name="connsiteX1-99" fmla="*/ 302984 w 1151816"/>
                  <a:gd name="connsiteY1-100" fmla="*/ 5146 h 950697"/>
                  <a:gd name="connsiteX2-101" fmla="*/ 5804 w 1151816"/>
                  <a:gd name="connsiteY2-102" fmla="*/ 119446 h 950697"/>
                  <a:gd name="connsiteX3-103" fmla="*/ 148044 w 1151816"/>
                  <a:gd name="connsiteY3-104" fmla="*/ 571566 h 950697"/>
                  <a:gd name="connsiteX4-105" fmla="*/ 638264 w 1151816"/>
                  <a:gd name="connsiteY4-106" fmla="*/ 942406 h 950697"/>
                  <a:gd name="connsiteX5-107" fmla="*/ 1151344 w 1151816"/>
                  <a:gd name="connsiteY5-108" fmla="*/ 203266 h 950697"/>
                  <a:gd name="connsiteX6-109" fmla="*/ 821144 w 1151816"/>
                  <a:gd name="connsiteY6-110" fmla="*/ 33086 h 950697"/>
                  <a:gd name="connsiteX7-111" fmla="*/ 574764 w 1151816"/>
                  <a:gd name="connsiteY7-112" fmla="*/ 241366 h 950697"/>
                  <a:gd name="connsiteX0-113" fmla="*/ 574764 w 1098575"/>
                  <a:gd name="connsiteY0-114" fmla="*/ 241366 h 949292"/>
                  <a:gd name="connsiteX1-115" fmla="*/ 302984 w 1098575"/>
                  <a:gd name="connsiteY1-116" fmla="*/ 5146 h 949292"/>
                  <a:gd name="connsiteX2-117" fmla="*/ 5804 w 1098575"/>
                  <a:gd name="connsiteY2-118" fmla="*/ 119446 h 949292"/>
                  <a:gd name="connsiteX3-119" fmla="*/ 148044 w 1098575"/>
                  <a:gd name="connsiteY3-120" fmla="*/ 571566 h 949292"/>
                  <a:gd name="connsiteX4-121" fmla="*/ 638264 w 1098575"/>
                  <a:gd name="connsiteY4-122" fmla="*/ 942406 h 949292"/>
                  <a:gd name="connsiteX5-123" fmla="*/ 1098004 w 1098575"/>
                  <a:gd name="connsiteY5-124" fmla="*/ 241366 h 949292"/>
                  <a:gd name="connsiteX6-125" fmla="*/ 821144 w 1098575"/>
                  <a:gd name="connsiteY6-126" fmla="*/ 33086 h 949292"/>
                  <a:gd name="connsiteX7-127" fmla="*/ 574764 w 1098575"/>
                  <a:gd name="connsiteY7-128" fmla="*/ 241366 h 949292"/>
                  <a:gd name="connsiteX0-129" fmla="*/ 567144 w 1098578"/>
                  <a:gd name="connsiteY0-130" fmla="*/ 225251 h 948417"/>
                  <a:gd name="connsiteX1-131" fmla="*/ 302984 w 1098578"/>
                  <a:gd name="connsiteY1-132" fmla="*/ 4271 h 948417"/>
                  <a:gd name="connsiteX2-133" fmla="*/ 5804 w 1098578"/>
                  <a:gd name="connsiteY2-134" fmla="*/ 118571 h 948417"/>
                  <a:gd name="connsiteX3-135" fmla="*/ 148044 w 1098578"/>
                  <a:gd name="connsiteY3-136" fmla="*/ 570691 h 948417"/>
                  <a:gd name="connsiteX4-137" fmla="*/ 638264 w 1098578"/>
                  <a:gd name="connsiteY4-138" fmla="*/ 941531 h 948417"/>
                  <a:gd name="connsiteX5-139" fmla="*/ 1098004 w 1098578"/>
                  <a:gd name="connsiteY5-140" fmla="*/ 240491 h 948417"/>
                  <a:gd name="connsiteX6-141" fmla="*/ 821144 w 1098578"/>
                  <a:gd name="connsiteY6-142" fmla="*/ 32211 h 948417"/>
                  <a:gd name="connsiteX7-143" fmla="*/ 567144 w 1098578"/>
                  <a:gd name="connsiteY7-144" fmla="*/ 225251 h 948417"/>
                  <a:gd name="connsiteX0-145" fmla="*/ 566791 w 1098225"/>
                  <a:gd name="connsiteY0-146" fmla="*/ 225251 h 940931"/>
                  <a:gd name="connsiteX1-147" fmla="*/ 302631 w 1098225"/>
                  <a:gd name="connsiteY1-148" fmla="*/ 4271 h 940931"/>
                  <a:gd name="connsiteX2-149" fmla="*/ 5451 w 1098225"/>
                  <a:gd name="connsiteY2-150" fmla="*/ 118571 h 940931"/>
                  <a:gd name="connsiteX3-151" fmla="*/ 147691 w 1098225"/>
                  <a:gd name="connsiteY3-152" fmla="*/ 570691 h 940931"/>
                  <a:gd name="connsiteX4-153" fmla="*/ 599811 w 1098225"/>
                  <a:gd name="connsiteY4-154" fmla="*/ 933911 h 940931"/>
                  <a:gd name="connsiteX5-155" fmla="*/ 1097651 w 1098225"/>
                  <a:gd name="connsiteY5-156" fmla="*/ 240491 h 940931"/>
                  <a:gd name="connsiteX6-157" fmla="*/ 820791 w 1098225"/>
                  <a:gd name="connsiteY6-158" fmla="*/ 32211 h 940931"/>
                  <a:gd name="connsiteX7-159" fmla="*/ 566791 w 1098225"/>
                  <a:gd name="connsiteY7-160" fmla="*/ 225251 h 940931"/>
                  <a:gd name="connsiteX0-161" fmla="*/ 588748 w 1120182"/>
                  <a:gd name="connsiteY0-162" fmla="*/ 227566 h 943300"/>
                  <a:gd name="connsiteX1-163" fmla="*/ 324588 w 1120182"/>
                  <a:gd name="connsiteY1-164" fmla="*/ 6586 h 943300"/>
                  <a:gd name="connsiteX2-165" fmla="*/ 4548 w 1120182"/>
                  <a:gd name="connsiteY2-166" fmla="*/ 105646 h 943300"/>
                  <a:gd name="connsiteX3-167" fmla="*/ 169648 w 1120182"/>
                  <a:gd name="connsiteY3-168" fmla="*/ 573006 h 943300"/>
                  <a:gd name="connsiteX4-169" fmla="*/ 621768 w 1120182"/>
                  <a:gd name="connsiteY4-170" fmla="*/ 936226 h 943300"/>
                  <a:gd name="connsiteX5-171" fmla="*/ 1119608 w 1120182"/>
                  <a:gd name="connsiteY5-172" fmla="*/ 242806 h 943300"/>
                  <a:gd name="connsiteX6-173" fmla="*/ 842748 w 1120182"/>
                  <a:gd name="connsiteY6-174" fmla="*/ 34526 h 943300"/>
                  <a:gd name="connsiteX7-175" fmla="*/ 588748 w 1120182"/>
                  <a:gd name="connsiteY7-176" fmla="*/ 227566 h 943300"/>
                  <a:gd name="connsiteX0-177" fmla="*/ 596127 w 1127561"/>
                  <a:gd name="connsiteY0-178" fmla="*/ 233015 h 948829"/>
                  <a:gd name="connsiteX1-179" fmla="*/ 331967 w 1127561"/>
                  <a:gd name="connsiteY1-180" fmla="*/ 12035 h 948829"/>
                  <a:gd name="connsiteX2-181" fmla="*/ 4307 w 1127561"/>
                  <a:gd name="connsiteY2-182" fmla="*/ 88235 h 948829"/>
                  <a:gd name="connsiteX3-183" fmla="*/ 177027 w 1127561"/>
                  <a:gd name="connsiteY3-184" fmla="*/ 578455 h 948829"/>
                  <a:gd name="connsiteX4-185" fmla="*/ 629147 w 1127561"/>
                  <a:gd name="connsiteY4-186" fmla="*/ 941675 h 948829"/>
                  <a:gd name="connsiteX5-187" fmla="*/ 1126987 w 1127561"/>
                  <a:gd name="connsiteY5-188" fmla="*/ 248255 h 948829"/>
                  <a:gd name="connsiteX6-189" fmla="*/ 850127 w 1127561"/>
                  <a:gd name="connsiteY6-190" fmla="*/ 39975 h 948829"/>
                  <a:gd name="connsiteX7-191" fmla="*/ 596127 w 1127561"/>
                  <a:gd name="connsiteY7-192" fmla="*/ 233015 h 948829"/>
                  <a:gd name="connsiteX0-193" fmla="*/ 596471 w 1127905"/>
                  <a:gd name="connsiteY0-194" fmla="*/ 287455 h 1003269"/>
                  <a:gd name="connsiteX1-195" fmla="*/ 339931 w 1127905"/>
                  <a:gd name="connsiteY1-196" fmla="*/ 5515 h 1003269"/>
                  <a:gd name="connsiteX2-197" fmla="*/ 4651 w 1127905"/>
                  <a:gd name="connsiteY2-198" fmla="*/ 142675 h 1003269"/>
                  <a:gd name="connsiteX3-199" fmla="*/ 177371 w 1127905"/>
                  <a:gd name="connsiteY3-200" fmla="*/ 632895 h 1003269"/>
                  <a:gd name="connsiteX4-201" fmla="*/ 629491 w 1127905"/>
                  <a:gd name="connsiteY4-202" fmla="*/ 996115 h 1003269"/>
                  <a:gd name="connsiteX5-203" fmla="*/ 1127331 w 1127905"/>
                  <a:gd name="connsiteY5-204" fmla="*/ 302695 h 1003269"/>
                  <a:gd name="connsiteX6-205" fmla="*/ 850471 w 1127905"/>
                  <a:gd name="connsiteY6-206" fmla="*/ 94415 h 1003269"/>
                  <a:gd name="connsiteX7-207" fmla="*/ 596471 w 1127905"/>
                  <a:gd name="connsiteY7-208" fmla="*/ 287455 h 1003269"/>
                  <a:gd name="connsiteX0-209" fmla="*/ 596471 w 1128002"/>
                  <a:gd name="connsiteY0-210" fmla="*/ 287455 h 1003269"/>
                  <a:gd name="connsiteX1-211" fmla="*/ 339931 w 1128002"/>
                  <a:gd name="connsiteY1-212" fmla="*/ 5515 h 1003269"/>
                  <a:gd name="connsiteX2-213" fmla="*/ 4651 w 1128002"/>
                  <a:gd name="connsiteY2-214" fmla="*/ 142675 h 1003269"/>
                  <a:gd name="connsiteX3-215" fmla="*/ 177371 w 1128002"/>
                  <a:gd name="connsiteY3-216" fmla="*/ 632895 h 1003269"/>
                  <a:gd name="connsiteX4-217" fmla="*/ 629491 w 1128002"/>
                  <a:gd name="connsiteY4-218" fmla="*/ 996115 h 1003269"/>
                  <a:gd name="connsiteX5-219" fmla="*/ 1127331 w 1128002"/>
                  <a:gd name="connsiteY5-220" fmla="*/ 302695 h 1003269"/>
                  <a:gd name="connsiteX6-221" fmla="*/ 880951 w 1128002"/>
                  <a:gd name="connsiteY6-222" fmla="*/ 56315 h 1003269"/>
                  <a:gd name="connsiteX7-223" fmla="*/ 596471 w 1128002"/>
                  <a:gd name="connsiteY7-224" fmla="*/ 287455 h 1003269"/>
                  <a:gd name="connsiteX0-225" fmla="*/ 596471 w 1173605"/>
                  <a:gd name="connsiteY0-226" fmla="*/ 287455 h 1003552"/>
                  <a:gd name="connsiteX1-227" fmla="*/ 339931 w 1173605"/>
                  <a:gd name="connsiteY1-228" fmla="*/ 5515 h 1003552"/>
                  <a:gd name="connsiteX2-229" fmla="*/ 4651 w 1173605"/>
                  <a:gd name="connsiteY2-230" fmla="*/ 142675 h 1003552"/>
                  <a:gd name="connsiteX3-231" fmla="*/ 177371 w 1173605"/>
                  <a:gd name="connsiteY3-232" fmla="*/ 632895 h 1003552"/>
                  <a:gd name="connsiteX4-233" fmla="*/ 629491 w 1173605"/>
                  <a:gd name="connsiteY4-234" fmla="*/ 996115 h 1003552"/>
                  <a:gd name="connsiteX5-235" fmla="*/ 1173051 w 1173605"/>
                  <a:gd name="connsiteY5-236" fmla="*/ 295075 h 1003552"/>
                  <a:gd name="connsiteX6-237" fmla="*/ 880951 w 1173605"/>
                  <a:gd name="connsiteY6-238" fmla="*/ 56315 h 1003552"/>
                  <a:gd name="connsiteX7-239" fmla="*/ 596471 w 1173605"/>
                  <a:gd name="connsiteY7-240" fmla="*/ 287455 h 1003552"/>
                  <a:gd name="connsiteX0-241" fmla="*/ 603276 w 1180410"/>
                  <a:gd name="connsiteY0-242" fmla="*/ 287693 h 1005272"/>
                  <a:gd name="connsiteX1-243" fmla="*/ 346736 w 1180410"/>
                  <a:gd name="connsiteY1-244" fmla="*/ 5753 h 1005272"/>
                  <a:gd name="connsiteX2-245" fmla="*/ 11456 w 1180410"/>
                  <a:gd name="connsiteY2-246" fmla="*/ 142913 h 1005272"/>
                  <a:gd name="connsiteX3-247" fmla="*/ 130836 w 1180410"/>
                  <a:gd name="connsiteY3-248" fmla="*/ 655993 h 1005272"/>
                  <a:gd name="connsiteX4-249" fmla="*/ 636296 w 1180410"/>
                  <a:gd name="connsiteY4-250" fmla="*/ 996353 h 1005272"/>
                  <a:gd name="connsiteX5-251" fmla="*/ 1179856 w 1180410"/>
                  <a:gd name="connsiteY5-252" fmla="*/ 295313 h 1005272"/>
                  <a:gd name="connsiteX6-253" fmla="*/ 887756 w 1180410"/>
                  <a:gd name="connsiteY6-254" fmla="*/ 56553 h 1005272"/>
                  <a:gd name="connsiteX7-255" fmla="*/ 603276 w 1180410"/>
                  <a:gd name="connsiteY7-256" fmla="*/ 287693 h 1005272"/>
                  <a:gd name="connsiteX0-257" fmla="*/ 604313 w 1181447"/>
                  <a:gd name="connsiteY0-258" fmla="*/ 287693 h 1027612"/>
                  <a:gd name="connsiteX1-259" fmla="*/ 347773 w 1181447"/>
                  <a:gd name="connsiteY1-260" fmla="*/ 5753 h 1027612"/>
                  <a:gd name="connsiteX2-261" fmla="*/ 12493 w 1181447"/>
                  <a:gd name="connsiteY2-262" fmla="*/ 142913 h 1027612"/>
                  <a:gd name="connsiteX3-263" fmla="*/ 131873 w 1181447"/>
                  <a:gd name="connsiteY3-264" fmla="*/ 655993 h 1027612"/>
                  <a:gd name="connsiteX4-265" fmla="*/ 690673 w 1181447"/>
                  <a:gd name="connsiteY4-266" fmla="*/ 1019213 h 1027612"/>
                  <a:gd name="connsiteX5-267" fmla="*/ 1180893 w 1181447"/>
                  <a:gd name="connsiteY5-268" fmla="*/ 295313 h 1027612"/>
                  <a:gd name="connsiteX6-269" fmla="*/ 888793 w 1181447"/>
                  <a:gd name="connsiteY6-270" fmla="*/ 56553 h 1027612"/>
                  <a:gd name="connsiteX7-271" fmla="*/ 604313 w 1181447"/>
                  <a:gd name="connsiteY7-272" fmla="*/ 287693 h 1027612"/>
                  <a:gd name="connsiteX0-273" fmla="*/ 604313 w 1181465"/>
                  <a:gd name="connsiteY0-274" fmla="*/ 287693 h 1027612"/>
                  <a:gd name="connsiteX1-275" fmla="*/ 347773 w 1181465"/>
                  <a:gd name="connsiteY1-276" fmla="*/ 5753 h 1027612"/>
                  <a:gd name="connsiteX2-277" fmla="*/ 12493 w 1181465"/>
                  <a:gd name="connsiteY2-278" fmla="*/ 142913 h 1027612"/>
                  <a:gd name="connsiteX3-279" fmla="*/ 131873 w 1181465"/>
                  <a:gd name="connsiteY3-280" fmla="*/ 655993 h 1027612"/>
                  <a:gd name="connsiteX4-281" fmla="*/ 690673 w 1181465"/>
                  <a:gd name="connsiteY4-282" fmla="*/ 1019213 h 1027612"/>
                  <a:gd name="connsiteX5-283" fmla="*/ 1180893 w 1181465"/>
                  <a:gd name="connsiteY5-284" fmla="*/ 295313 h 1027612"/>
                  <a:gd name="connsiteX6-285" fmla="*/ 888793 w 1181465"/>
                  <a:gd name="connsiteY6-286" fmla="*/ 56553 h 1027612"/>
                  <a:gd name="connsiteX7-287" fmla="*/ 604313 w 1181465"/>
                  <a:gd name="connsiteY7-288" fmla="*/ 287693 h 1027612"/>
                  <a:gd name="connsiteX0-289" fmla="*/ 604313 w 1181465"/>
                  <a:gd name="connsiteY0-290" fmla="*/ 288511 h 1028430"/>
                  <a:gd name="connsiteX1-291" fmla="*/ 347773 w 1181465"/>
                  <a:gd name="connsiteY1-292" fmla="*/ 6571 h 1028430"/>
                  <a:gd name="connsiteX2-293" fmla="*/ 12493 w 1181465"/>
                  <a:gd name="connsiteY2-294" fmla="*/ 143731 h 1028430"/>
                  <a:gd name="connsiteX3-295" fmla="*/ 131873 w 1181465"/>
                  <a:gd name="connsiteY3-296" fmla="*/ 656811 h 1028430"/>
                  <a:gd name="connsiteX4-297" fmla="*/ 690673 w 1181465"/>
                  <a:gd name="connsiteY4-298" fmla="*/ 1020031 h 1028430"/>
                  <a:gd name="connsiteX5-299" fmla="*/ 1180893 w 1181465"/>
                  <a:gd name="connsiteY5-300" fmla="*/ 296131 h 1028430"/>
                  <a:gd name="connsiteX6-301" fmla="*/ 888793 w 1181465"/>
                  <a:gd name="connsiteY6-302" fmla="*/ 57371 h 1028430"/>
                  <a:gd name="connsiteX7-303" fmla="*/ 604313 w 1181465"/>
                  <a:gd name="connsiteY7-304" fmla="*/ 288511 h 1028430"/>
                  <a:gd name="connsiteX0-305" fmla="*/ 604313 w 1181465"/>
                  <a:gd name="connsiteY0-306" fmla="*/ 270887 h 1010806"/>
                  <a:gd name="connsiteX1-307" fmla="*/ 347773 w 1181465"/>
                  <a:gd name="connsiteY1-308" fmla="*/ 7997 h 1010806"/>
                  <a:gd name="connsiteX2-309" fmla="*/ 12493 w 1181465"/>
                  <a:gd name="connsiteY2-310" fmla="*/ 126107 h 1010806"/>
                  <a:gd name="connsiteX3-311" fmla="*/ 131873 w 1181465"/>
                  <a:gd name="connsiteY3-312" fmla="*/ 639187 h 1010806"/>
                  <a:gd name="connsiteX4-313" fmla="*/ 690673 w 1181465"/>
                  <a:gd name="connsiteY4-314" fmla="*/ 1002407 h 1010806"/>
                  <a:gd name="connsiteX5-315" fmla="*/ 1180893 w 1181465"/>
                  <a:gd name="connsiteY5-316" fmla="*/ 278507 h 1010806"/>
                  <a:gd name="connsiteX6-317" fmla="*/ 888793 w 1181465"/>
                  <a:gd name="connsiteY6-318" fmla="*/ 39747 h 1010806"/>
                  <a:gd name="connsiteX7-319" fmla="*/ 604313 w 1181465"/>
                  <a:gd name="connsiteY7-320" fmla="*/ 270887 h 1010806"/>
                  <a:gd name="connsiteX0-321" fmla="*/ 621462 w 1198614"/>
                  <a:gd name="connsiteY0-322" fmla="*/ 289918 h 1029837"/>
                  <a:gd name="connsiteX1-323" fmla="*/ 364922 w 1198614"/>
                  <a:gd name="connsiteY1-324" fmla="*/ 27028 h 1029837"/>
                  <a:gd name="connsiteX2-325" fmla="*/ 29642 w 1198614"/>
                  <a:gd name="connsiteY2-326" fmla="*/ 145138 h 1029837"/>
                  <a:gd name="connsiteX3-327" fmla="*/ 149022 w 1198614"/>
                  <a:gd name="connsiteY3-328" fmla="*/ 658218 h 1029837"/>
                  <a:gd name="connsiteX4-329" fmla="*/ 707822 w 1198614"/>
                  <a:gd name="connsiteY4-330" fmla="*/ 1021438 h 1029837"/>
                  <a:gd name="connsiteX5-331" fmla="*/ 1198042 w 1198614"/>
                  <a:gd name="connsiteY5-332" fmla="*/ 297538 h 1029837"/>
                  <a:gd name="connsiteX6-333" fmla="*/ 905942 w 1198614"/>
                  <a:gd name="connsiteY6-334" fmla="*/ 58778 h 1029837"/>
                  <a:gd name="connsiteX7-335" fmla="*/ 621462 w 1198614"/>
                  <a:gd name="connsiteY7-336" fmla="*/ 289918 h 1029837"/>
                  <a:gd name="connsiteX0-337" fmla="*/ 621462 w 1198614"/>
                  <a:gd name="connsiteY0-338" fmla="*/ 309380 h 1049299"/>
                  <a:gd name="connsiteX1-339" fmla="*/ 364922 w 1198614"/>
                  <a:gd name="connsiteY1-340" fmla="*/ 46490 h 1049299"/>
                  <a:gd name="connsiteX2-341" fmla="*/ 29642 w 1198614"/>
                  <a:gd name="connsiteY2-342" fmla="*/ 164600 h 1049299"/>
                  <a:gd name="connsiteX3-343" fmla="*/ 149022 w 1198614"/>
                  <a:gd name="connsiteY3-344" fmla="*/ 677680 h 1049299"/>
                  <a:gd name="connsiteX4-345" fmla="*/ 707822 w 1198614"/>
                  <a:gd name="connsiteY4-346" fmla="*/ 1040900 h 1049299"/>
                  <a:gd name="connsiteX5-347" fmla="*/ 1198042 w 1198614"/>
                  <a:gd name="connsiteY5-348" fmla="*/ 317000 h 1049299"/>
                  <a:gd name="connsiteX6-349" fmla="*/ 905942 w 1198614"/>
                  <a:gd name="connsiteY6-350" fmla="*/ 78240 h 1049299"/>
                  <a:gd name="connsiteX7-351" fmla="*/ 621462 w 1198614"/>
                  <a:gd name="connsiteY7-352" fmla="*/ 309380 h 1049299"/>
                  <a:gd name="connsiteX0-353" fmla="*/ 621462 w 1198614"/>
                  <a:gd name="connsiteY0-354" fmla="*/ 305247 h 1045166"/>
                  <a:gd name="connsiteX1-355" fmla="*/ 364922 w 1198614"/>
                  <a:gd name="connsiteY1-356" fmla="*/ 42357 h 1045166"/>
                  <a:gd name="connsiteX2-357" fmla="*/ 29642 w 1198614"/>
                  <a:gd name="connsiteY2-358" fmla="*/ 160467 h 1045166"/>
                  <a:gd name="connsiteX3-359" fmla="*/ 149022 w 1198614"/>
                  <a:gd name="connsiteY3-360" fmla="*/ 673547 h 1045166"/>
                  <a:gd name="connsiteX4-361" fmla="*/ 707822 w 1198614"/>
                  <a:gd name="connsiteY4-362" fmla="*/ 1036767 h 1045166"/>
                  <a:gd name="connsiteX5-363" fmla="*/ 1198042 w 1198614"/>
                  <a:gd name="connsiteY5-364" fmla="*/ 312867 h 1045166"/>
                  <a:gd name="connsiteX6-365" fmla="*/ 905942 w 1198614"/>
                  <a:gd name="connsiteY6-366" fmla="*/ 74107 h 1045166"/>
                  <a:gd name="connsiteX7-367" fmla="*/ 621462 w 1198614"/>
                  <a:gd name="connsiteY7-368" fmla="*/ 305247 h 1045166"/>
                  <a:gd name="connsiteX0-369" fmla="*/ 603989 w 1181141"/>
                  <a:gd name="connsiteY0-370" fmla="*/ 283425 h 1023344"/>
                  <a:gd name="connsiteX1-371" fmla="*/ 342687 w 1181141"/>
                  <a:gd name="connsiteY1-372" fmla="*/ 22916 h 1023344"/>
                  <a:gd name="connsiteX2-373" fmla="*/ 12169 w 1181141"/>
                  <a:gd name="connsiteY2-374" fmla="*/ 138645 h 1023344"/>
                  <a:gd name="connsiteX3-375" fmla="*/ 131549 w 1181141"/>
                  <a:gd name="connsiteY3-376" fmla="*/ 651725 h 1023344"/>
                  <a:gd name="connsiteX4-377" fmla="*/ 690349 w 1181141"/>
                  <a:gd name="connsiteY4-378" fmla="*/ 1014945 h 1023344"/>
                  <a:gd name="connsiteX5-379" fmla="*/ 1180569 w 1181141"/>
                  <a:gd name="connsiteY5-380" fmla="*/ 291045 h 1023344"/>
                  <a:gd name="connsiteX6-381" fmla="*/ 888469 w 1181141"/>
                  <a:gd name="connsiteY6-382" fmla="*/ 52285 h 1023344"/>
                  <a:gd name="connsiteX7-383" fmla="*/ 603989 w 1181141"/>
                  <a:gd name="connsiteY7-384" fmla="*/ 283425 h 1023344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</a:cxnLst>
                <a:rect l="l" t="t" r="r" b="b"/>
                <a:pathLst>
                  <a:path w="1181141" h="1023344">
                    <a:moveTo>
                      <a:pt x="603989" y="283425"/>
                    </a:moveTo>
                    <a:cubicBezTo>
                      <a:pt x="513025" y="278530"/>
                      <a:pt x="457993" y="85147"/>
                      <a:pt x="342687" y="22916"/>
                    </a:cubicBezTo>
                    <a:cubicBezTo>
                      <a:pt x="227381" y="-39315"/>
                      <a:pt x="47359" y="33844"/>
                      <a:pt x="12169" y="138645"/>
                    </a:cubicBezTo>
                    <a:cubicBezTo>
                      <a:pt x="-23021" y="243447"/>
                      <a:pt x="18519" y="505675"/>
                      <a:pt x="131549" y="651725"/>
                    </a:cubicBezTo>
                    <a:cubicBezTo>
                      <a:pt x="244579" y="797775"/>
                      <a:pt x="515512" y="1075058"/>
                      <a:pt x="690349" y="1014945"/>
                    </a:cubicBezTo>
                    <a:cubicBezTo>
                      <a:pt x="865186" y="954832"/>
                      <a:pt x="1167869" y="460378"/>
                      <a:pt x="1180569" y="291045"/>
                    </a:cubicBezTo>
                    <a:cubicBezTo>
                      <a:pt x="1193269" y="121712"/>
                      <a:pt x="991710" y="10692"/>
                      <a:pt x="888469" y="52285"/>
                    </a:cubicBezTo>
                    <a:cubicBezTo>
                      <a:pt x="785228" y="93878"/>
                      <a:pt x="694953" y="288320"/>
                      <a:pt x="603989" y="283425"/>
                    </a:cubicBezTo>
                    <a:close/>
                  </a:path>
                </a:pathLst>
              </a:custGeom>
              <a:solidFill>
                <a:srgbClr val="7FD1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24" name="Rectangle 23"/>
          <p:cNvSpPr/>
          <p:nvPr/>
        </p:nvSpPr>
        <p:spPr>
          <a:xfrm>
            <a:off x="1497479" y="687305"/>
            <a:ext cx="6149041" cy="1916000"/>
          </a:xfrm>
          <a:prstGeom prst="rect">
            <a:avLst/>
          </a:prstGeom>
          <a:noFill/>
        </p:spPr>
        <p:txBody>
          <a:bodyPr lIns="68672" tIns="34335" rIns="68672" bIns="34335">
            <a:spAutoFit/>
          </a:bodyPr>
          <a:lstStyle/>
          <a:p>
            <a:pPr algn="ctr">
              <a:defRPr/>
            </a:pPr>
            <a:r>
              <a:rPr lang="vi-VN" sz="24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HÒA NGHĨA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E2040"/>
                </a:solidFill>
                <a:ea typeface="微软雅黑"/>
                <a:cs typeface="Calibri" panose="020F0502020204030204" pitchFamily="34" charset="0"/>
              </a:rPr>
              <a:t>TIẾNG VIỆT 1</a:t>
            </a:r>
          </a:p>
          <a:p>
            <a:pPr algn="ctr">
              <a:defRPr/>
            </a:pPr>
            <a:r>
              <a:rPr lang="vi-VN" sz="4400" b="1" kern="10" dirty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kern="10" dirty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4400" kern="10" dirty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kern="10" dirty="0">
                <a:solidFill>
                  <a:srgbClr val="FF0000"/>
                </a:solidFill>
                <a:cs typeface="Calibri" panose="020F0502020204030204" pitchFamily="34" charset="0"/>
              </a:rPr>
              <a:t>Tia </a:t>
            </a:r>
            <a:r>
              <a:rPr lang="en-US" sz="4400" b="1" kern="10" dirty="0" err="1">
                <a:solidFill>
                  <a:srgbClr val="FF0000"/>
                </a:solidFill>
                <a:cs typeface="Calibri" panose="020F0502020204030204" pitchFamily="34" charset="0"/>
              </a:rPr>
              <a:t>nắng</a:t>
            </a:r>
            <a:r>
              <a:rPr lang="en-US" sz="4400" b="1" kern="10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US" sz="4400" b="1" kern="10" dirty="0" err="1">
                <a:solidFill>
                  <a:srgbClr val="FF0000"/>
                </a:solidFill>
                <a:cs typeface="Calibri" panose="020F0502020204030204" pitchFamily="34" charset="0"/>
              </a:rPr>
              <a:t>đi</a:t>
            </a:r>
            <a:r>
              <a:rPr lang="en-US" sz="4400" b="1" kern="10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US" sz="4400" b="1" kern="10" dirty="0" err="1">
                <a:solidFill>
                  <a:srgbClr val="FF0000"/>
                </a:solidFill>
                <a:cs typeface="Calibri" panose="020F0502020204030204" pitchFamily="34" charset="0"/>
              </a:rPr>
              <a:t>đâu</a:t>
            </a:r>
            <a:r>
              <a:rPr lang="en-US" sz="4400" b="1" kern="10">
                <a:solidFill>
                  <a:srgbClr val="FF0000"/>
                </a:solidFill>
                <a:cs typeface="Calibri" panose="020F0502020204030204" pitchFamily="34" charset="0"/>
              </a:rPr>
              <a:t>?</a:t>
            </a:r>
            <a:endParaRPr lang="vi-VN" sz="4400" b="1" kern="10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ln w="22225">
                <a:solidFill>
                  <a:srgbClr val="ED7D31"/>
                </a:solidFill>
                <a:prstDash val="solid"/>
              </a:ln>
              <a:solidFill>
                <a:srgbClr val="FE2040"/>
              </a:solidFill>
              <a:ea typeface="微软雅黑"/>
              <a:cs typeface="Calibri" panose="020F0502020204030204" pitchFamily="34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995487" y="2898663"/>
            <a:ext cx="5089525" cy="561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72" tIns="34335" rIns="68672" bIns="3433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vi-VN" sz="3200" b="1" dirty="0">
                <a:solidFill>
                  <a:srgbClr val="7030A0"/>
                </a:solidFill>
                <a:latin typeface="UTM Avo" pitchFamily="18" charset="0"/>
                <a:ea typeface="Microsoft YaHei" pitchFamily="34" charset="-122"/>
              </a:rPr>
              <a:t>Giáo viên :</a:t>
            </a:r>
            <a:r>
              <a:rPr lang="en-US" sz="3200" b="1" dirty="0">
                <a:solidFill>
                  <a:srgbClr val="7030A0"/>
                </a:solidFill>
                <a:latin typeface="UTM Avo" pitchFamily="18" charset="0"/>
                <a:ea typeface="Microsoft YaHei" pitchFamily="34" charset="-122"/>
              </a:rPr>
              <a:t> Hoàng Thị </a:t>
            </a:r>
            <a:r>
              <a:rPr lang="en-US" sz="3200" b="1" dirty="0" err="1">
                <a:solidFill>
                  <a:srgbClr val="7030A0"/>
                </a:solidFill>
                <a:latin typeface="UTM Avo" pitchFamily="18" charset="0"/>
                <a:ea typeface="Microsoft YaHei" pitchFamily="34" charset="-122"/>
              </a:rPr>
              <a:t>Nhàn</a:t>
            </a:r>
            <a:endParaRPr lang="vi-VN" sz="3200" b="1" dirty="0">
              <a:solidFill>
                <a:srgbClr val="7030A0"/>
              </a:solidFill>
              <a:latin typeface="UTM Avo" pitchFamily="18" charset="0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167435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lowchart: Document 17"/>
          <p:cNvSpPr/>
          <p:nvPr/>
        </p:nvSpPr>
        <p:spPr>
          <a:xfrm>
            <a:off x="-17463" y="-14288"/>
            <a:ext cx="9251951" cy="1943101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469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290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054"/>
              <a:gd name="connsiteX1" fmla="*/ 21676 w 21676"/>
              <a:gd name="connsiteY1" fmla="*/ 0 h 23054"/>
              <a:gd name="connsiteX2" fmla="*/ 21625 w 21676"/>
              <a:gd name="connsiteY2" fmla="*/ 18938 h 23054"/>
              <a:gd name="connsiteX3" fmla="*/ 17591 w 21676"/>
              <a:gd name="connsiteY3" fmla="*/ 19806 h 23054"/>
              <a:gd name="connsiteX4" fmla="*/ 8290 w 21676"/>
              <a:gd name="connsiteY4" fmla="*/ 23038 h 23054"/>
              <a:gd name="connsiteX5" fmla="*/ 1 w 21676"/>
              <a:gd name="connsiteY5" fmla="*/ 20416 h 23054"/>
              <a:gd name="connsiteX6" fmla="*/ 76 w 21676"/>
              <a:gd name="connsiteY6" fmla="*/ 0 h 23054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7591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75"/>
              <a:gd name="connsiteX1" fmla="*/ 21676 w 21676"/>
              <a:gd name="connsiteY1" fmla="*/ 0 h 23075"/>
              <a:gd name="connsiteX2" fmla="*/ 21625 w 21676"/>
              <a:gd name="connsiteY2" fmla="*/ 19390 h 23075"/>
              <a:gd name="connsiteX3" fmla="*/ 18037 w 21676"/>
              <a:gd name="connsiteY3" fmla="*/ 19806 h 23075"/>
              <a:gd name="connsiteX4" fmla="*/ 8290 w 21676"/>
              <a:gd name="connsiteY4" fmla="*/ 23038 h 23075"/>
              <a:gd name="connsiteX5" fmla="*/ 1 w 21676"/>
              <a:gd name="connsiteY5" fmla="*/ 20416 h 23075"/>
              <a:gd name="connsiteX6" fmla="*/ 76 w 21676"/>
              <a:gd name="connsiteY6" fmla="*/ 0 h 2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rgbClr val="FFD2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anchor="ctr"/>
          <a:lstStyle/>
          <a:p>
            <a:pPr algn="ctr" defTabSz="91391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Flowchart: Document 17"/>
          <p:cNvSpPr/>
          <p:nvPr/>
        </p:nvSpPr>
        <p:spPr>
          <a:xfrm>
            <a:off x="-42863" y="11113"/>
            <a:ext cx="9251951" cy="1776412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anchor="ctr"/>
          <a:lstStyle/>
          <a:p>
            <a:pPr algn="ctr" defTabSz="91391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44" name="Group 1"/>
          <p:cNvGrpSpPr>
            <a:grpSpLocks/>
          </p:cNvGrpSpPr>
          <p:nvPr/>
        </p:nvGrpSpPr>
        <p:grpSpPr bwMode="auto">
          <a:xfrm>
            <a:off x="1257300" y="2178050"/>
            <a:ext cx="7581900" cy="1612900"/>
            <a:chOff x="9566064" y="964372"/>
            <a:chExt cx="5446164" cy="698253"/>
          </a:xfrm>
        </p:grpSpPr>
        <p:sp>
          <p:nvSpPr>
            <p:cNvPr id="13" name="Rectangle 10"/>
            <p:cNvSpPr/>
            <p:nvPr/>
          </p:nvSpPr>
          <p:spPr>
            <a:xfrm rot="416356">
              <a:off x="13065704" y="966434"/>
              <a:ext cx="1946524" cy="6961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3999"/>
                <a:gd name="connsiteY0" fmla="*/ 0 h 724766"/>
                <a:gd name="connsiteX1" fmla="*/ 5334000 w 5333999"/>
                <a:gd name="connsiteY1" fmla="*/ 0 h 724766"/>
                <a:gd name="connsiteX2" fmla="*/ 3970191 w 5333999"/>
                <a:gd name="connsiteY2" fmla="*/ 513468 h 724766"/>
                <a:gd name="connsiteX3" fmla="*/ 5334000 w 5333999"/>
                <a:gd name="connsiteY3" fmla="*/ 724766 h 724766"/>
                <a:gd name="connsiteX4" fmla="*/ 0 w 5333999"/>
                <a:gd name="connsiteY4" fmla="*/ 724766 h 724766"/>
                <a:gd name="connsiteX5" fmla="*/ 0 w 5333999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572681 w 5334002"/>
                <a:gd name="connsiteY2" fmla="*/ 409907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649495"/>
                <a:gd name="connsiteY0" fmla="*/ 0 h 724766"/>
                <a:gd name="connsiteX1" fmla="*/ 5649496 w 5649495"/>
                <a:gd name="connsiteY1" fmla="*/ 27302 h 724766"/>
                <a:gd name="connsiteX2" fmla="*/ 4572681 w 5649495"/>
                <a:gd name="connsiteY2" fmla="*/ 409907 h 724766"/>
                <a:gd name="connsiteX3" fmla="*/ 5334000 w 5649495"/>
                <a:gd name="connsiteY3" fmla="*/ 724766 h 724766"/>
                <a:gd name="connsiteX4" fmla="*/ 0 w 5649495"/>
                <a:gd name="connsiteY4" fmla="*/ 724766 h 724766"/>
                <a:gd name="connsiteX5" fmla="*/ 0 w 5649495"/>
                <a:gd name="connsiteY5" fmla="*/ 0 h 724766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24345 w 5673840"/>
                <a:gd name="connsiteY4" fmla="*/ 697464 h 697464"/>
                <a:gd name="connsiteX5" fmla="*/ -1 w 5673840"/>
                <a:gd name="connsiteY5" fmla="*/ 152873 h 697464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6831 w 5673840"/>
                <a:gd name="connsiteY4" fmla="*/ 568730 h 697464"/>
                <a:gd name="connsiteX5" fmla="*/ -1 w 5673840"/>
                <a:gd name="connsiteY5" fmla="*/ 152873 h 697464"/>
                <a:gd name="connsiteX0" fmla="*/ -1 w 5673840"/>
                <a:gd name="connsiteY0" fmla="*/ 152873 h 661803"/>
                <a:gd name="connsiteX1" fmla="*/ 5673841 w 5673840"/>
                <a:gd name="connsiteY1" fmla="*/ 0 h 661803"/>
                <a:gd name="connsiteX2" fmla="*/ 4597026 w 5673840"/>
                <a:gd name="connsiteY2" fmla="*/ 382605 h 661803"/>
                <a:gd name="connsiteX3" fmla="*/ 5253439 w 5673840"/>
                <a:gd name="connsiteY3" fmla="*/ 661803 h 661803"/>
                <a:gd name="connsiteX4" fmla="*/ 6831 w 5673840"/>
                <a:gd name="connsiteY4" fmla="*/ 568730 h 661803"/>
                <a:gd name="connsiteX5" fmla="*/ -1 w 5673840"/>
                <a:gd name="connsiteY5" fmla="*/ 152873 h 66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566064" y="964372"/>
              <a:ext cx="5333273" cy="647396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  <p:sp>
          <p:nvSpPr>
            <p:cNvPr id="12" name="Rectangle 10"/>
            <p:cNvSpPr/>
            <p:nvPr/>
          </p:nvSpPr>
          <p:spPr>
            <a:xfrm>
              <a:off x="9617379" y="1022102"/>
              <a:ext cx="5049333" cy="543620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</p:grpSp>
      <p:grpSp>
        <p:nvGrpSpPr>
          <p:cNvPr id="10245" name="Group 9"/>
          <p:cNvGrpSpPr>
            <a:grpSpLocks/>
          </p:cNvGrpSpPr>
          <p:nvPr/>
        </p:nvGrpSpPr>
        <p:grpSpPr bwMode="auto">
          <a:xfrm>
            <a:off x="234950" y="2041525"/>
            <a:ext cx="1670050" cy="1722438"/>
            <a:chOff x="1212273" y="1084984"/>
            <a:chExt cx="992332" cy="992332"/>
          </a:xfrm>
        </p:grpSpPr>
        <p:sp>
          <p:nvSpPr>
            <p:cNvPr id="9" name="Oval 8"/>
            <p:cNvSpPr/>
            <p:nvPr/>
          </p:nvSpPr>
          <p:spPr>
            <a:xfrm>
              <a:off x="1212273" y="1084984"/>
              <a:ext cx="992332" cy="99233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253488" y="1096097"/>
              <a:ext cx="914657" cy="912946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bg1">
                  <a:lumMod val="65000"/>
                </a:schemeClr>
              </a:solidFill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0246" name="Group 20"/>
          <p:cNvGrpSpPr>
            <a:grpSpLocks/>
          </p:cNvGrpSpPr>
          <p:nvPr/>
        </p:nvGrpSpPr>
        <p:grpSpPr bwMode="auto">
          <a:xfrm>
            <a:off x="-660400" y="-849313"/>
            <a:ext cx="2470150" cy="2297113"/>
            <a:chOff x="-2957976" y="-1125796"/>
            <a:chExt cx="2469633" cy="2296731"/>
          </a:xfrm>
        </p:grpSpPr>
        <p:sp>
          <p:nvSpPr>
            <p:cNvPr id="26" name="Oval 25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FFD2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 rot="968493">
              <a:off x="-2721489" y="-827396"/>
              <a:ext cx="2069668" cy="1931667"/>
            </a:xfrm>
            <a:prstGeom prst="ellipse">
              <a:avLst/>
            </a:prstGeom>
            <a:solidFill>
              <a:srgbClr val="FFC6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 rot="2150288">
              <a:off x="-2540551" y="-528995"/>
              <a:ext cx="1825244" cy="158406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2700" y="177800"/>
            <a:ext cx="1341438" cy="1108075"/>
          </a:xfrm>
          <a:prstGeom prst="rect">
            <a:avLst/>
          </a:prstGeom>
          <a:noFill/>
        </p:spPr>
        <p:txBody>
          <a:bodyPr lIns="91391" tIns="45696" rIns="91391" bIns="45696">
            <a:spAutoFit/>
          </a:bodyPr>
          <a:lstStyle/>
          <a:p>
            <a:pPr algn="ctr" defTabSz="91391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6600" b="1" dirty="0">
                <a:solidFill>
                  <a:schemeClr val="accent6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7</a:t>
            </a:r>
            <a:endParaRPr lang="en-US" sz="6600" b="1" dirty="0">
              <a:solidFill>
                <a:schemeClr val="accent6"/>
              </a:solidFill>
              <a:latin typeface="Arial Rounded MT Bold" pitchFamily="34" charset="0"/>
              <a:ea typeface="Arial-Rounded" pitchFamily="34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25710" y="437715"/>
            <a:ext cx="7467600" cy="923281"/>
          </a:xfrm>
          <a:prstGeom prst="rect">
            <a:avLst/>
          </a:prstGeom>
          <a:noFill/>
        </p:spPr>
        <p:txBody>
          <a:bodyPr wrap="square" lIns="91391" tIns="45696" rIns="91391" bIns="45696">
            <a:spAutoFit/>
          </a:bodyPr>
          <a:lstStyle/>
          <a:p>
            <a:pPr algn="ctr"/>
            <a:r>
              <a:rPr lang="en-US" sz="54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THẾ GIỚI TRONG MẮT EM</a:t>
            </a:r>
          </a:p>
        </p:txBody>
      </p:sp>
      <p:sp>
        <p:nvSpPr>
          <p:cNvPr id="10249" name="TextBox 32"/>
          <p:cNvSpPr txBox="1">
            <a:spLocks noChangeArrowheads="1"/>
          </p:cNvSpPr>
          <p:nvPr/>
        </p:nvSpPr>
        <p:spPr bwMode="auto">
          <a:xfrm>
            <a:off x="536575" y="2266950"/>
            <a:ext cx="10636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600" b="1" dirty="0" err="1">
                <a:solidFill>
                  <a:schemeClr val="bg1"/>
                </a:solidFill>
                <a:latin typeface="Arial Rounded MT Bold" pitchFamily="34" charset="0"/>
                <a:cs typeface="Arial-Rounded" pitchFamily="34" charset="0"/>
              </a:rPr>
              <a:t>Bài</a:t>
            </a:r>
            <a:endParaRPr lang="en-US" sz="3600" b="1" dirty="0">
              <a:solidFill>
                <a:schemeClr val="bg1"/>
              </a:solidFill>
              <a:latin typeface="Arial Rounded MT Bold" pitchFamily="34" charset="0"/>
              <a:cs typeface="Arial-Rounded" pitchFamily="34" charset="0"/>
            </a:endParaRPr>
          </a:p>
          <a:p>
            <a:pPr algn="ctr" eaLnBrk="1" hangingPunct="1"/>
            <a:r>
              <a:rPr lang="vi-VN" sz="3600" b="1" dirty="0">
                <a:solidFill>
                  <a:schemeClr val="bg1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1</a:t>
            </a:r>
            <a:endParaRPr lang="en-US" sz="3600" b="1" dirty="0">
              <a:solidFill>
                <a:schemeClr val="bg1"/>
              </a:solidFill>
              <a:latin typeface="Arial Rounded MT Bold" pitchFamily="34" charset="0"/>
              <a:ea typeface="Arial-Rounded" pitchFamily="34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715000" y="4564063"/>
            <a:ext cx="3376613" cy="523208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428" tIns="45714" rIns="91428" bIns="4571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defTabSz="9139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  <a:cs typeface="Arial-Rounded" pitchFamily="34" charset="0"/>
              </a:rPr>
              <a:t>S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Arial-Rounded" pitchFamily="34" charset="0"/>
                <a:cs typeface="Arial-Rounded" pitchFamily="34" charset="0"/>
              </a:rPr>
              <a:t>ách Tiếng việt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  <a:cs typeface="Arial-Rounded" pitchFamily="34" charset="0"/>
              </a:rPr>
              <a:t>/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  <a:cs typeface="Arial-Rounded" pitchFamily="34" charset="0"/>
              </a:rPr>
              <a:t>125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Arial-Rounded" pitchFamily="34" charset="0"/>
              <a:cs typeface="Arial-Rounded" pitchFamily="34" charset="0"/>
            </a:endParaRPr>
          </a:p>
        </p:txBody>
      </p:sp>
      <p:sp>
        <p:nvSpPr>
          <p:cNvPr id="21" name="TextBox 14"/>
          <p:cNvSpPr txBox="1">
            <a:spLocks noChangeArrowheads="1"/>
          </p:cNvSpPr>
          <p:nvPr/>
        </p:nvSpPr>
        <p:spPr bwMode="auto">
          <a:xfrm>
            <a:off x="1435100" y="2314575"/>
            <a:ext cx="68484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TIA NẮNG ĐI ĐÂU?</a:t>
            </a:r>
          </a:p>
          <a:p>
            <a:pPr algn="ctr" defTabSz="9139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600" b="1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(Tiết 2)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5" b="94167" l="0" r="99299">
                        <a14:foregroundMark x1="67868" y1="3611" x2="72973" y2="4630"/>
                        <a14:foregroundMark x1="74675" y1="5648" x2="75375" y2="8519"/>
                        <a14:foregroundMark x1="73974" y1="5648" x2="76176" y2="6481"/>
                        <a14:backgroundMark x1="32533" y1="833" x2="38038" y2="1019"/>
                        <a14:backgroundMark x1="74675" y1="1852" x2="66366" y2="1019"/>
                        <a14:backgroundMark x1="66166" y1="648" x2="61962" y2="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6061"/>
          <a:stretch/>
        </p:blipFill>
        <p:spPr>
          <a:xfrm>
            <a:off x="3853790" y="3673476"/>
            <a:ext cx="1436421" cy="1458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00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667000" y="1289318"/>
            <a:ext cx="3581400" cy="1815833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Buổi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sáng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thức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dậy</a:t>
            </a:r>
            <a:endParaRPr lang="en-US" sz="28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Bé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buồn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cười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:</a:t>
            </a:r>
          </a:p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Có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ai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đang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nhảy</a:t>
            </a:r>
            <a:endParaRPr lang="en-US" sz="28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Một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vui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vui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3397373" y="1281872"/>
            <a:ext cx="9653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sáng</a:t>
            </a:r>
            <a:endParaRPr lang="en-US" sz="2800" dirty="0">
              <a:solidFill>
                <a:srgbClr val="FF000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10807" y="2141204"/>
            <a:ext cx="986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đang</a:t>
            </a:r>
            <a:endParaRPr lang="en-US" sz="2800" dirty="0">
              <a:solidFill>
                <a:srgbClr val="FF000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39866" y="1280913"/>
            <a:ext cx="7649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dậy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132365" y="1714006"/>
            <a:ext cx="8162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158833" y="2154894"/>
            <a:ext cx="4651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ai</a:t>
            </a:r>
            <a:endParaRPr lang="en-US" sz="2800" dirty="0">
              <a:solidFill>
                <a:srgbClr val="7030A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338141" y="2579615"/>
            <a:ext cx="6655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7030A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</a:p>
        </p:txBody>
      </p:sp>
      <p:grpSp>
        <p:nvGrpSpPr>
          <p:cNvPr id="25" name="Group 2"/>
          <p:cNvGrpSpPr>
            <a:grpSpLocks/>
          </p:cNvGrpSpPr>
          <p:nvPr/>
        </p:nvGrpSpPr>
        <p:grpSpPr bwMode="auto">
          <a:xfrm>
            <a:off x="111125" y="98425"/>
            <a:ext cx="9032875" cy="550863"/>
            <a:chOff x="15875" y="15875"/>
            <a:chExt cx="9128123" cy="550863"/>
          </a:xfrm>
        </p:grpSpPr>
        <p:sp>
          <p:nvSpPr>
            <p:cNvPr id="26" name="Oval 25"/>
            <p:cNvSpPr/>
            <p:nvPr/>
          </p:nvSpPr>
          <p:spPr bwMode="auto">
            <a:xfrm>
              <a:off x="15875" y="15875"/>
              <a:ext cx="551858" cy="55086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276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8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3</a:t>
              </a:r>
              <a:endParaRPr lang="en-US" sz="28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27" name="TextBox 23"/>
            <p:cNvSpPr txBox="1">
              <a:spLocks noChangeArrowheads="1"/>
            </p:cNvSpPr>
            <p:nvPr/>
          </p:nvSpPr>
          <p:spPr bwMode="auto">
            <a:xfrm>
              <a:off x="564505" y="25664"/>
              <a:ext cx="8579493" cy="523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28" tIns="45714" rIns="91428" bIns="4571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en-US" sz="28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Tìm</a:t>
              </a:r>
              <a:r>
                <a:rPr lang="en-US" sz="28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trong</a:t>
              </a:r>
              <a:r>
                <a:rPr lang="en-US" sz="28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khổ</a:t>
              </a:r>
              <a:r>
                <a:rPr lang="en-US" sz="28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thơ</a:t>
              </a:r>
              <a:r>
                <a:rPr lang="en-US" sz="28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đầu</a:t>
              </a:r>
              <a:r>
                <a:rPr lang="en-US" sz="28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những</a:t>
              </a:r>
              <a:r>
                <a:rPr lang="en-US" sz="28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tiếng</a:t>
              </a:r>
              <a:r>
                <a:rPr lang="en-US" sz="28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cùng</a:t>
              </a:r>
              <a:r>
                <a:rPr lang="en-US" sz="28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vần</a:t>
              </a:r>
              <a:r>
                <a:rPr lang="en-US" sz="28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với</a:t>
              </a:r>
              <a:r>
                <a:rPr lang="en-US" sz="28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nhau</a:t>
              </a:r>
              <a:r>
                <a:rPr lang="en-US" sz="28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274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7" grpId="0"/>
      <p:bldP spid="18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28600" y="895350"/>
            <a:ext cx="8575675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Buổi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sáng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thức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dậy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bé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tia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nắng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ở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đâu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grpSp>
        <p:nvGrpSpPr>
          <p:cNvPr id="20482" name="Group 5"/>
          <p:cNvGrpSpPr>
            <a:grpSpLocks/>
          </p:cNvGrpSpPr>
          <p:nvPr/>
        </p:nvGrpSpPr>
        <p:grpSpPr bwMode="auto">
          <a:xfrm>
            <a:off x="106363" y="104775"/>
            <a:ext cx="8936037" cy="609600"/>
            <a:chOff x="117764" y="105122"/>
            <a:chExt cx="8936182" cy="609600"/>
          </a:xfrm>
        </p:grpSpPr>
        <p:sp>
          <p:nvSpPr>
            <p:cNvPr id="2" name="Oval 1"/>
            <p:cNvSpPr/>
            <p:nvPr/>
          </p:nvSpPr>
          <p:spPr>
            <a:xfrm>
              <a:off x="117764" y="105122"/>
              <a:ext cx="609610" cy="609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4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20512" name="TextBox 2"/>
            <p:cNvSpPr txBox="1">
              <a:spLocks noChangeArrowheads="1"/>
            </p:cNvSpPr>
            <p:nvPr/>
          </p:nvSpPr>
          <p:spPr bwMode="auto">
            <a:xfrm>
              <a:off x="727362" y="180597"/>
              <a:ext cx="8326584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 eaLnBrk="1" hangingPunct="1"/>
              <a:r>
                <a:rPr lang="vi-VN" sz="2400" b="1">
                  <a:latin typeface="Arial-Rounded" pitchFamily="34" charset="0"/>
                  <a:cs typeface="Arial-Rounded" pitchFamily="34" charset="0"/>
                </a:rPr>
                <a:t>Trả lời câu hỏi</a:t>
              </a:r>
              <a:endParaRPr lang="en-US" sz="2400" b="1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39" name="TextBox 3"/>
          <p:cNvSpPr txBox="1">
            <a:spLocks noChangeArrowheads="1"/>
          </p:cNvSpPr>
          <p:nvPr/>
        </p:nvSpPr>
        <p:spPr bwMode="auto">
          <a:xfrm>
            <a:off x="0" y="182563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Tia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nắng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đâu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4890F2-9B3B-4C7E-9443-276E5CE35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809750"/>
            <a:ext cx="8499475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Theo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bé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buổi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tối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tia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nắng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đâu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51E93C15-E43B-DEB5-D832-F5B18D7C8585}"/>
              </a:ext>
            </a:extLst>
          </p:cNvPr>
          <p:cNvSpPr/>
          <p:nvPr/>
        </p:nvSpPr>
        <p:spPr>
          <a:xfrm>
            <a:off x="411163" y="2693194"/>
            <a:ext cx="3581400" cy="1070578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Theo </a:t>
            </a:r>
            <a:r>
              <a:rPr lang="en-US" sz="2800" dirty="0" err="1">
                <a:solidFill>
                  <a:schemeClr val="tx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800" dirty="0">
                <a:solidFill>
                  <a:schemeClr val="tx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nhà</a:t>
            </a:r>
            <a:r>
              <a:rPr lang="en-US" sz="2800" dirty="0">
                <a:solidFill>
                  <a:schemeClr val="tx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nắng</a:t>
            </a:r>
            <a:r>
              <a:rPr lang="en-US" sz="2800" dirty="0">
                <a:solidFill>
                  <a:schemeClr val="tx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ở </a:t>
            </a:r>
            <a:r>
              <a:rPr lang="en-US" sz="2800" dirty="0" err="1">
                <a:solidFill>
                  <a:schemeClr val="tx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đâu</a:t>
            </a:r>
            <a:r>
              <a:rPr lang="en-US" sz="2800" dirty="0">
                <a:solidFill>
                  <a:schemeClr val="tx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56388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3" grpId="0" animBg="1"/>
      <p:bldP spid="3" grpId="1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63" name="Group 5"/>
          <p:cNvGrpSpPr>
            <a:grpSpLocks/>
          </p:cNvGrpSpPr>
          <p:nvPr/>
        </p:nvGrpSpPr>
        <p:grpSpPr bwMode="auto">
          <a:xfrm>
            <a:off x="106363" y="104775"/>
            <a:ext cx="8936037" cy="609600"/>
            <a:chOff x="117764" y="105122"/>
            <a:chExt cx="8936182" cy="609600"/>
          </a:xfrm>
        </p:grpSpPr>
        <p:sp>
          <p:nvSpPr>
            <p:cNvPr id="16" name="Oval 15"/>
            <p:cNvSpPr/>
            <p:nvPr/>
          </p:nvSpPr>
          <p:spPr>
            <a:xfrm>
              <a:off x="117764" y="105122"/>
              <a:ext cx="609610" cy="609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5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23567" name="TextBox 2"/>
            <p:cNvSpPr txBox="1">
              <a:spLocks noChangeArrowheads="1"/>
            </p:cNvSpPr>
            <p:nvPr/>
          </p:nvSpPr>
          <p:spPr bwMode="auto">
            <a:xfrm>
              <a:off x="727362" y="180597"/>
              <a:ext cx="8326584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en-US" sz="2400" b="1" dirty="0" err="1">
                  <a:latin typeface="Arial-Rounded" pitchFamily="34" charset="0"/>
                  <a:cs typeface="Arial-Rounded" pitchFamily="34" charset="0"/>
                </a:rPr>
                <a:t>Học</a:t>
              </a:r>
              <a:r>
                <a:rPr lang="en-US" sz="2400" b="1" dirty="0"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cs typeface="Arial-Rounded" pitchFamily="34" charset="0"/>
                </a:rPr>
                <a:t>thuộc</a:t>
              </a:r>
              <a:r>
                <a:rPr lang="en-US" sz="2400" b="1" dirty="0"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cs typeface="Arial-Rounded" pitchFamily="34" charset="0"/>
                </a:rPr>
                <a:t>lòng</a:t>
              </a:r>
              <a:r>
                <a:rPr lang="en-US" sz="2400" b="1" dirty="0"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cs typeface="Arial-Rounded" pitchFamily="34" charset="0"/>
                </a:rPr>
                <a:t>hai</a:t>
              </a:r>
              <a:r>
                <a:rPr lang="en-US" sz="2400" b="1" dirty="0"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cs typeface="Arial-Rounded" pitchFamily="34" charset="0"/>
                </a:rPr>
                <a:t>khổ</a:t>
              </a:r>
              <a:r>
                <a:rPr lang="en-US" sz="2400" b="1" dirty="0"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cs typeface="Arial-Rounded" pitchFamily="34" charset="0"/>
                </a:rPr>
                <a:t>thơ</a:t>
              </a:r>
              <a:r>
                <a:rPr lang="vi-VN" sz="2400" b="1" dirty="0"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cs typeface="Arial-Rounded" pitchFamily="34" charset="0"/>
                </a:rPr>
                <a:t>cuối</a:t>
              </a:r>
              <a:endParaRPr lang="en-US" sz="2400" b="1" dirty="0">
                <a:latin typeface="Arial Rounded MT Bold" pitchFamily="34" charset="0"/>
                <a:cs typeface="Arial-Rounded" pitchFamily="34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903305" y="895357"/>
            <a:ext cx="4690258" cy="3724048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4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Tối đến giờ ngủ</a:t>
            </a:r>
          </a:p>
          <a:p>
            <a:pPr algn="just"/>
            <a:r>
              <a:rPr lang="en-US" sz="24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Sực nhớ bé tìm</a:t>
            </a:r>
          </a:p>
          <a:p>
            <a:pPr algn="just"/>
            <a:r>
              <a:rPr lang="en-US" sz="24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Tìm tia nắng nhỏ:</a:t>
            </a:r>
          </a:p>
          <a:p>
            <a:pPr algn="just"/>
            <a:r>
              <a:rPr lang="en-US" sz="24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Ngủ rồi. Lặng im…</a:t>
            </a:r>
          </a:p>
          <a:p>
            <a:pPr algn="just">
              <a:spcBef>
                <a:spcPts val="2400"/>
              </a:spcBef>
            </a:pPr>
            <a:r>
              <a:rPr lang="en-US" sz="24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Bé nằm ngẫm nghĩ:</a:t>
            </a:r>
          </a:p>
          <a:p>
            <a:pPr algn="just"/>
            <a:r>
              <a:rPr lang="en-US" sz="24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- Nắng ngủ ở đâu?</a:t>
            </a:r>
          </a:p>
          <a:p>
            <a:pPr algn="just"/>
            <a:r>
              <a:rPr lang="en-US" sz="24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- Nắng ngủ nhà nắng!</a:t>
            </a:r>
          </a:p>
          <a:p>
            <a:pPr algn="just"/>
            <a:r>
              <a:rPr lang="en-US" sz="24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Mai gặp lại nhau.</a:t>
            </a:r>
          </a:p>
          <a:p>
            <a:pPr algn="just"/>
            <a:endParaRPr lang="en-US" sz="240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336" y="967948"/>
            <a:ext cx="2743200" cy="366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736" y="1355587"/>
            <a:ext cx="2743200" cy="340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2246" y="1695743"/>
            <a:ext cx="2743200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491" y="2045048"/>
            <a:ext cx="3319272" cy="4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3949" y="2736347"/>
            <a:ext cx="3017520" cy="3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9868" y="3065585"/>
            <a:ext cx="3319272" cy="42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963" y="3455039"/>
            <a:ext cx="2743200" cy="37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754" y="3825116"/>
            <a:ext cx="2743200" cy="429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64680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87"/>
          <a:stretch/>
        </p:blipFill>
        <p:spPr>
          <a:xfrm>
            <a:off x="26808" y="726445"/>
            <a:ext cx="2413024" cy="23796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60" b="12322"/>
          <a:stretch/>
        </p:blipFill>
        <p:spPr>
          <a:xfrm>
            <a:off x="8975" y="3106127"/>
            <a:ext cx="2298560" cy="2026076"/>
          </a:xfrm>
          <a:prstGeom prst="rect">
            <a:avLst/>
          </a:prstGeom>
        </p:spPr>
      </p:pic>
      <p:pic>
        <p:nvPicPr>
          <p:cNvPr id="1026" name="Picture 2" descr="Những nét vẽ đầu đời – Bé vẽ mặt trời và đám mây – Bé tư du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438" y="733191"/>
            <a:ext cx="3136120" cy="2080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ẽ tranh phong cảnh đơn giản qua 8 bước Xem ngay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5595" y="3053349"/>
            <a:ext cx="3333750" cy="187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Vẽ tranh phong cảnh đơn giản làng quê | Phong cảnh, Mỹ thuật, Cánh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8794" y="726445"/>
            <a:ext cx="3261564" cy="2048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ướng dẫn vẽ tranh phong cảnh đơn giản mà đẹp | How to draw simple scenery  - YouTube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56" r="9968"/>
          <a:stretch/>
        </p:blipFill>
        <p:spPr bwMode="auto">
          <a:xfrm>
            <a:off x="2548794" y="3053349"/>
            <a:ext cx="3090006" cy="187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5"/>
          <p:cNvGrpSpPr>
            <a:grpSpLocks/>
          </p:cNvGrpSpPr>
          <p:nvPr/>
        </p:nvGrpSpPr>
        <p:grpSpPr bwMode="auto">
          <a:xfrm>
            <a:off x="106363" y="104775"/>
            <a:ext cx="8936037" cy="609600"/>
            <a:chOff x="117764" y="105122"/>
            <a:chExt cx="8936182" cy="609600"/>
          </a:xfrm>
        </p:grpSpPr>
        <p:sp>
          <p:nvSpPr>
            <p:cNvPr id="11" name="Oval 10"/>
            <p:cNvSpPr/>
            <p:nvPr/>
          </p:nvSpPr>
          <p:spPr>
            <a:xfrm>
              <a:off x="117764" y="105122"/>
              <a:ext cx="609610" cy="609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6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12" name="TextBox 2"/>
            <p:cNvSpPr txBox="1">
              <a:spLocks noChangeArrowheads="1"/>
            </p:cNvSpPr>
            <p:nvPr/>
          </p:nvSpPr>
          <p:spPr bwMode="auto">
            <a:xfrm>
              <a:off x="727362" y="180597"/>
              <a:ext cx="8326584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Vẽ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bức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tranh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ông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mặt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trời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và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nói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về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bức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tranh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em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vẽ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357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D:\2.PHƯƠNG NGÂN\A.NH 2021-2022\GIÁO ÁN ĐIỆN TỬ\PP THAM KHẢO\Hình Nền\40-hinh-nen-powerpoint-ve-moi-truong-cuc-chat-cho-bai-thuyet-trinh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088" y="-28575"/>
            <a:ext cx="9201151" cy="516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1176338" y="1981200"/>
            <a:ext cx="6588125" cy="1446213"/>
          </a:xfrm>
        </p:spPr>
        <p:txBody>
          <a:bodyPr/>
          <a:lstStyle/>
          <a:p>
            <a:pPr marL="0" indent="0" algn="ctr" defTabSz="681038">
              <a:lnSpc>
                <a:spcPct val="90000"/>
              </a:lnSpc>
              <a:buClr>
                <a:srgbClr val="45127E"/>
              </a:buClr>
              <a:buSzPts val="1400"/>
              <a:buFont typeface="Coming Soon"/>
              <a:buNone/>
            </a:pPr>
            <a:r>
              <a:rPr lang="en-US" altLang="en-US" sz="8600" b="1">
                <a:solidFill>
                  <a:srgbClr val="FF0000"/>
                </a:solidFill>
                <a:latin typeface="Arial-Rounded" pitchFamily="34" charset="0"/>
                <a:ea typeface="Karla"/>
                <a:cs typeface="Karla"/>
                <a:sym typeface="Karla"/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4040865917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D:\2.PHƯƠNG NGÂN\A.NH 2021-2022\GIÁO ÁN ĐIỆN TỬ\PP THAM KHẢO\Hình Nền\40-hinh-nen-powerpoint-ve-moi-truong-cuc-chat-cho-bai-thuyet-trinh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34925"/>
            <a:ext cx="9224963" cy="517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Title 1"/>
          <p:cNvSpPr txBox="1">
            <a:spLocks/>
          </p:cNvSpPr>
          <p:nvPr/>
        </p:nvSpPr>
        <p:spPr bwMode="auto">
          <a:xfrm>
            <a:off x="957263" y="2654435"/>
            <a:ext cx="7424737" cy="909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8" rIns="91398" bIns="45698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buClr>
                <a:srgbClr val="000000"/>
              </a:buClr>
            </a:pPr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-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Xem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trước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 </a:t>
            </a:r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bài: </a:t>
            </a:r>
            <a:r>
              <a:rPr lang="vi-VN" sz="2800" b="1" dirty="0">
                <a:solidFill>
                  <a:srgbClr val="FF000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Trong g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iấc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mơ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buổi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sáng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endParaRPr lang="vi-VN" sz="2800" b="1" dirty="0">
              <a:solidFill>
                <a:srgbClr val="FF000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lvl="8" indent="0" eaLnBrk="1" hangingPunct="1">
              <a:buClr>
                <a:srgbClr val="000000"/>
              </a:buClr>
            </a:pPr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(Trang 30)</a:t>
            </a:r>
            <a:endParaRPr lang="en-US" sz="2800" dirty="0">
              <a:solidFill>
                <a:srgbClr val="FF0000"/>
              </a:solidFill>
              <a:latin typeface="Arial-Rounded" pitchFamily="34" charset="0"/>
              <a:cs typeface="Arial-Rounded" pitchFamily="34" charset="0"/>
              <a:sym typeface="Arial" pitchFamily="34" charset="0"/>
            </a:endParaRPr>
          </a:p>
        </p:txBody>
      </p:sp>
      <p:sp>
        <p:nvSpPr>
          <p:cNvPr id="27652" name="Title 1"/>
          <p:cNvSpPr txBox="1">
            <a:spLocks/>
          </p:cNvSpPr>
          <p:nvPr/>
        </p:nvSpPr>
        <p:spPr bwMode="auto">
          <a:xfrm>
            <a:off x="968375" y="1898650"/>
            <a:ext cx="6988175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8" rIns="91398" bIns="45698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en-US" sz="280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- </a:t>
            </a:r>
            <a:r>
              <a:rPr lang="vi-VN" sz="280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Đọc lại bài, trả lời các câu hỏi và học thuộc khổ thơ 3, 4.</a:t>
            </a:r>
            <a:endParaRPr lang="en-US" sz="2800">
              <a:solidFill>
                <a:srgbClr val="002060"/>
              </a:solidFill>
              <a:latin typeface="Arial-Rounded" pitchFamily="34" charset="0"/>
              <a:cs typeface="Arial-Rounded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63582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</TotalTime>
  <Words>245</Words>
  <Application>Microsoft Office PowerPoint</Application>
  <PresentationFormat>On-screen Show (16:9)</PresentationFormat>
  <Paragraphs>52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Microsoft YaHei</vt:lpstr>
      <vt:lpstr>Microsoft YaHei</vt:lpstr>
      <vt:lpstr>宋体</vt:lpstr>
      <vt:lpstr>Arial</vt:lpstr>
      <vt:lpstr>Arial Rounded MT Bold</vt:lpstr>
      <vt:lpstr>Arial-Rounded</vt:lpstr>
      <vt:lpstr>Calibri</vt:lpstr>
      <vt:lpstr>Coming Soon</vt:lpstr>
      <vt:lpstr>Karla</vt:lpstr>
      <vt:lpstr>Times New Roman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MAIHUNG</cp:lastModifiedBy>
  <cp:revision>137</cp:revision>
  <dcterms:created xsi:type="dcterms:W3CDTF">2020-12-08T15:48:47Z</dcterms:created>
  <dcterms:modified xsi:type="dcterms:W3CDTF">2025-04-20T09:29:58Z</dcterms:modified>
</cp:coreProperties>
</file>