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9"/>
  </p:notesMasterIdLst>
  <p:sldIdLst>
    <p:sldId id="256" r:id="rId2"/>
    <p:sldId id="258" r:id="rId3"/>
    <p:sldId id="260" r:id="rId4"/>
    <p:sldId id="296" r:id="rId5"/>
    <p:sldId id="267" r:id="rId6"/>
    <p:sldId id="297" r:id="rId7"/>
    <p:sldId id="305" r:id="rId8"/>
    <p:sldId id="306" r:id="rId9"/>
    <p:sldId id="298" r:id="rId10"/>
    <p:sldId id="320" r:id="rId11"/>
    <p:sldId id="324" r:id="rId12"/>
    <p:sldId id="321" r:id="rId13"/>
    <p:sldId id="323" r:id="rId14"/>
    <p:sldId id="322" r:id="rId15"/>
    <p:sldId id="271" r:id="rId16"/>
    <p:sldId id="293" r:id="rId17"/>
    <p:sldId id="307" r:id="rId18"/>
    <p:sldId id="284" r:id="rId19"/>
    <p:sldId id="300" r:id="rId20"/>
    <p:sldId id="301" r:id="rId21"/>
    <p:sldId id="302" r:id="rId22"/>
    <p:sldId id="303" r:id="rId23"/>
    <p:sldId id="294" r:id="rId24"/>
    <p:sldId id="304" r:id="rId25"/>
    <p:sldId id="309" r:id="rId26"/>
    <p:sldId id="295" r:id="rId27"/>
    <p:sldId id="308" r:id="rId2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Original Surfer" panose="020B0604020202020204" charset="0"/>
      <p:regular r:id="rId34"/>
    </p:embeddedFont>
    <p:embeddedFont>
      <p:font typeface="Karla Medium" panose="020B0604020202020204" charset="0"/>
      <p:regular r:id="rId35"/>
      <p:bold r:id="rId36"/>
      <p:italic r:id="rId37"/>
      <p:boldItalic r:id="rId38"/>
    </p:embeddedFont>
    <p:embeddedFont>
      <p:font typeface="Anaheim" panose="020B0604020202020204" charset="0"/>
      <p:regular r:id="rId39"/>
    </p:embeddedFont>
    <p:embeddedFont>
      <p:font typeface="Karla" panose="020B0604020202020204" charset="0"/>
      <p:regular r:id="rId40"/>
      <p:bold r:id="rId41"/>
      <p:italic r:id="rId42"/>
      <p:boldItalic r:id="rId43"/>
    </p:embeddedFont>
    <p:embeddedFont>
      <p:font typeface="Bebas Neue" panose="020B0606020202050201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F51838-1FD2-4418-871F-C05381C384A0}">
  <a:tblStyle styleId="{3DF51838-1FD2-4418-871F-C05381C384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D7A7EC-CE18-4EA8-8733-6B4490C4DF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188ed14b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188ed14bb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" name="Google Shape;498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7" name="Google Shape;498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3" name="Google Shape;557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3" name="Google Shape;557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26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9" name="Google Shape;7509;g18a5c754e3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0" name="Google Shape;7510;g18a5c754e3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" name="Google Shape;498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7" name="Google Shape;498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7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57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66375" y="687700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9763" y="3487166"/>
            <a:ext cx="4277400" cy="378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" y="3725612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65786" y="3717637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14" name="Google Shape;14;p2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 rot="5400066">
            <a:off x="5924090" y="1923581"/>
            <a:ext cx="2678716" cy="3761103"/>
          </a:xfrm>
          <a:custGeom>
            <a:avLst/>
            <a:gdLst/>
            <a:ahLst/>
            <a:cxnLst/>
            <a:rect l="l" t="t" r="r" b="b"/>
            <a:pathLst>
              <a:path w="10298" h="8828" extrusionOk="0">
                <a:moveTo>
                  <a:pt x="1" y="0"/>
                </a:moveTo>
                <a:cubicBezTo>
                  <a:pt x="371" y="248"/>
                  <a:pt x="803" y="417"/>
                  <a:pt x="1315" y="478"/>
                </a:cubicBezTo>
                <a:cubicBezTo>
                  <a:pt x="1403" y="489"/>
                  <a:pt x="1491" y="493"/>
                  <a:pt x="1579" y="493"/>
                </a:cubicBezTo>
                <a:cubicBezTo>
                  <a:pt x="1920" y="493"/>
                  <a:pt x="2251" y="430"/>
                  <a:pt x="2576" y="430"/>
                </a:cubicBezTo>
                <a:cubicBezTo>
                  <a:pt x="2806" y="430"/>
                  <a:pt x="3033" y="462"/>
                  <a:pt x="3258" y="568"/>
                </a:cubicBezTo>
                <a:cubicBezTo>
                  <a:pt x="3960" y="900"/>
                  <a:pt x="4090" y="1689"/>
                  <a:pt x="4434" y="2299"/>
                </a:cubicBezTo>
                <a:cubicBezTo>
                  <a:pt x="5250" y="3729"/>
                  <a:pt x="6614" y="2606"/>
                  <a:pt x="7531" y="3615"/>
                </a:cubicBezTo>
                <a:cubicBezTo>
                  <a:pt x="8064" y="4205"/>
                  <a:pt x="8064" y="5392"/>
                  <a:pt x="8314" y="6116"/>
                </a:cubicBezTo>
                <a:cubicBezTo>
                  <a:pt x="8709" y="7277"/>
                  <a:pt x="9409" y="8125"/>
                  <a:pt x="10298" y="8827"/>
                </a:cubicBezTo>
                <a:lnTo>
                  <a:pt x="10298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720000" y="1975325"/>
            <a:ext cx="4564500" cy="14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2" y="1178700"/>
            <a:ext cx="1382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720000" y="3524925"/>
            <a:ext cx="4564500" cy="375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>
            <a:off x="8305985" y="356086"/>
            <a:ext cx="953638" cy="562581"/>
            <a:chOff x="3037050" y="1564800"/>
            <a:chExt cx="253850" cy="149750"/>
          </a:xfrm>
        </p:grpSpPr>
        <p:sp>
          <p:nvSpPr>
            <p:cNvPr id="87" name="Google Shape;87;p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0" y="4725075"/>
            <a:ext cx="9293944" cy="461693"/>
          </a:xfrm>
          <a:custGeom>
            <a:avLst/>
            <a:gdLst/>
            <a:ahLst/>
            <a:cxnLst/>
            <a:rect l="l" t="t" r="r" b="b"/>
            <a:pathLst>
              <a:path w="18121" h="8951" extrusionOk="0">
                <a:moveTo>
                  <a:pt x="14518" y="0"/>
                </a:moveTo>
                <a:cubicBezTo>
                  <a:pt x="13030" y="0"/>
                  <a:pt x="10963" y="237"/>
                  <a:pt x="10168" y="1659"/>
                </a:cubicBezTo>
                <a:cubicBezTo>
                  <a:pt x="9339" y="3140"/>
                  <a:pt x="9523" y="5187"/>
                  <a:pt x="7411" y="5428"/>
                </a:cubicBezTo>
                <a:cubicBezTo>
                  <a:pt x="7125" y="5460"/>
                  <a:pt x="6850" y="5472"/>
                  <a:pt x="6585" y="5472"/>
                </a:cubicBezTo>
                <a:cubicBezTo>
                  <a:pt x="5928" y="5472"/>
                  <a:pt x="5327" y="5401"/>
                  <a:pt x="4741" y="5401"/>
                </a:cubicBezTo>
                <a:cubicBezTo>
                  <a:pt x="3874" y="5401"/>
                  <a:pt x="3038" y="5556"/>
                  <a:pt x="2102" y="6327"/>
                </a:cubicBezTo>
                <a:cubicBezTo>
                  <a:pt x="1223" y="7053"/>
                  <a:pt x="617" y="8005"/>
                  <a:pt x="1" y="8951"/>
                </a:cubicBezTo>
                <a:lnTo>
                  <a:pt x="18120" y="8951"/>
                </a:lnTo>
                <a:lnTo>
                  <a:pt x="18120" y="422"/>
                </a:lnTo>
                <a:cubicBezTo>
                  <a:pt x="16942" y="378"/>
                  <a:pt x="15698" y="7"/>
                  <a:pt x="14623" y="1"/>
                </a:cubicBezTo>
                <a:cubicBezTo>
                  <a:pt x="14589" y="1"/>
                  <a:pt x="14554" y="0"/>
                  <a:pt x="14518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6"/>
          <p:cNvGrpSpPr/>
          <p:nvPr/>
        </p:nvGrpSpPr>
        <p:grpSpPr>
          <a:xfrm>
            <a:off x="-332690" y="2525636"/>
            <a:ext cx="953638" cy="562581"/>
            <a:chOff x="3037050" y="1564800"/>
            <a:chExt cx="253850" cy="149750"/>
          </a:xfrm>
        </p:grpSpPr>
        <p:sp>
          <p:nvSpPr>
            <p:cNvPr id="377" name="Google Shape;377;p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6"/>
          <p:cNvGrpSpPr/>
          <p:nvPr/>
        </p:nvGrpSpPr>
        <p:grpSpPr>
          <a:xfrm>
            <a:off x="8629772" y="1488836"/>
            <a:ext cx="953638" cy="562581"/>
            <a:chOff x="3037050" y="1564800"/>
            <a:chExt cx="253850" cy="149750"/>
          </a:xfrm>
        </p:grpSpPr>
        <p:sp>
          <p:nvSpPr>
            <p:cNvPr id="380" name="Google Shape;380;p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"/>
          <p:cNvSpPr txBox="1">
            <a:spLocks noGrp="1"/>
          </p:cNvSpPr>
          <p:nvPr>
            <p:ph type="title"/>
          </p:nvPr>
        </p:nvSpPr>
        <p:spPr>
          <a:xfrm>
            <a:off x="1563300" y="1065575"/>
            <a:ext cx="617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8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420" name="Google Shape;420;p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480" name="Google Shape;480;p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8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552" name="Google Shape;552;p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8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612" name="Google Shape;612;p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8"/>
          <p:cNvGrpSpPr/>
          <p:nvPr/>
        </p:nvGrpSpPr>
        <p:grpSpPr>
          <a:xfrm>
            <a:off x="-294090" y="631348"/>
            <a:ext cx="953638" cy="562581"/>
            <a:chOff x="3037050" y="1564800"/>
            <a:chExt cx="253850" cy="149750"/>
          </a:xfrm>
        </p:grpSpPr>
        <p:sp>
          <p:nvSpPr>
            <p:cNvPr id="684" name="Google Shape;684;p8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8"/>
          <p:cNvGrpSpPr/>
          <p:nvPr/>
        </p:nvGrpSpPr>
        <p:grpSpPr>
          <a:xfrm>
            <a:off x="8624635" y="1875048"/>
            <a:ext cx="953638" cy="562581"/>
            <a:chOff x="3037050" y="1564800"/>
            <a:chExt cx="253850" cy="149750"/>
          </a:xfrm>
        </p:grpSpPr>
        <p:sp>
          <p:nvSpPr>
            <p:cNvPr id="687" name="Google Shape;687;p8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7581797" y="39748"/>
            <a:ext cx="953638" cy="562581"/>
            <a:chOff x="3037050" y="1564800"/>
            <a:chExt cx="253850" cy="149750"/>
          </a:xfrm>
        </p:grpSpPr>
        <p:sp>
          <p:nvSpPr>
            <p:cNvPr id="690" name="Google Shape;690;p8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"/>
          <p:cNvSpPr txBox="1">
            <a:spLocks noGrp="1"/>
          </p:cNvSpPr>
          <p:nvPr>
            <p:ph type="title" hasCustomPrompt="1"/>
          </p:nvPr>
        </p:nvSpPr>
        <p:spPr>
          <a:xfrm>
            <a:off x="1336800" y="764550"/>
            <a:ext cx="65760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7" name="Google Shape;977;p11"/>
          <p:cNvSpPr txBox="1">
            <a:spLocks noGrp="1"/>
          </p:cNvSpPr>
          <p:nvPr>
            <p:ph type="subTitle" idx="1"/>
          </p:nvPr>
        </p:nvSpPr>
        <p:spPr>
          <a:xfrm>
            <a:off x="1336800" y="1792050"/>
            <a:ext cx="6576000" cy="497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8" name="Google Shape;978;p11"/>
          <p:cNvSpPr/>
          <p:nvPr/>
        </p:nvSpPr>
        <p:spPr>
          <a:xfrm flipH="1">
            <a:off x="-264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" name="Google Shape;979;p11"/>
          <p:cNvGrpSpPr/>
          <p:nvPr/>
        </p:nvGrpSpPr>
        <p:grpSpPr>
          <a:xfrm>
            <a:off x="8455597" y="2074798"/>
            <a:ext cx="953638" cy="562581"/>
            <a:chOff x="3037050" y="1564800"/>
            <a:chExt cx="253850" cy="149750"/>
          </a:xfrm>
        </p:grpSpPr>
        <p:sp>
          <p:nvSpPr>
            <p:cNvPr id="980" name="Google Shape;980;p11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-506803" y="1771648"/>
            <a:ext cx="953638" cy="562581"/>
            <a:chOff x="3037050" y="1564800"/>
            <a:chExt cx="253850" cy="149750"/>
          </a:xfrm>
        </p:grpSpPr>
        <p:sp>
          <p:nvSpPr>
            <p:cNvPr id="983" name="Google Shape;983;p11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11"/>
          <p:cNvGrpSpPr/>
          <p:nvPr/>
        </p:nvGrpSpPr>
        <p:grpSpPr>
          <a:xfrm>
            <a:off x="167781" y="2954953"/>
            <a:ext cx="421526" cy="463727"/>
            <a:chOff x="167781" y="445978"/>
            <a:chExt cx="421526" cy="463727"/>
          </a:xfrm>
        </p:grpSpPr>
        <p:sp>
          <p:nvSpPr>
            <p:cNvPr id="986" name="Google Shape;986;p11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1"/>
          <p:cNvGrpSpPr/>
          <p:nvPr/>
        </p:nvGrpSpPr>
        <p:grpSpPr>
          <a:xfrm>
            <a:off x="8075974" y="2830982"/>
            <a:ext cx="421527" cy="388314"/>
            <a:chOff x="6662403" y="3212065"/>
            <a:chExt cx="260895" cy="240353"/>
          </a:xfrm>
        </p:grpSpPr>
        <p:sp>
          <p:nvSpPr>
            <p:cNvPr id="993" name="Google Shape;993;p11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11"/>
          <p:cNvSpPr/>
          <p:nvPr/>
        </p:nvSpPr>
        <p:spPr>
          <a:xfrm>
            <a:off x="1485975" y="25605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" name="Google Shape;998;p11"/>
          <p:cNvGrpSpPr/>
          <p:nvPr/>
        </p:nvGrpSpPr>
        <p:grpSpPr>
          <a:xfrm>
            <a:off x="7048081" y="2726820"/>
            <a:ext cx="284162" cy="279647"/>
            <a:chOff x="2999950" y="4020975"/>
            <a:chExt cx="89675" cy="88250"/>
          </a:xfrm>
        </p:grpSpPr>
        <p:sp>
          <p:nvSpPr>
            <p:cNvPr id="999" name="Google Shape;999;p11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11"/>
          <p:cNvGrpSpPr/>
          <p:nvPr/>
        </p:nvGrpSpPr>
        <p:grpSpPr>
          <a:xfrm>
            <a:off x="1201819" y="3219295"/>
            <a:ext cx="284162" cy="279647"/>
            <a:chOff x="2999950" y="4020975"/>
            <a:chExt cx="89675" cy="88250"/>
          </a:xfrm>
        </p:grpSpPr>
        <p:sp>
          <p:nvSpPr>
            <p:cNvPr id="1004" name="Google Shape;1004;p11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11"/>
          <p:cNvGrpSpPr/>
          <p:nvPr/>
        </p:nvGrpSpPr>
        <p:grpSpPr>
          <a:xfrm>
            <a:off x="6938216" y="135401"/>
            <a:ext cx="241121" cy="287236"/>
            <a:chOff x="7125991" y="3462688"/>
            <a:chExt cx="241121" cy="287236"/>
          </a:xfrm>
        </p:grpSpPr>
        <p:sp>
          <p:nvSpPr>
            <p:cNvPr id="1009" name="Google Shape;1009;p1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11"/>
          <p:cNvGrpSpPr/>
          <p:nvPr/>
        </p:nvGrpSpPr>
        <p:grpSpPr>
          <a:xfrm>
            <a:off x="311660" y="258211"/>
            <a:ext cx="953638" cy="562581"/>
            <a:chOff x="3037050" y="1564800"/>
            <a:chExt cx="253850" cy="149750"/>
          </a:xfrm>
        </p:grpSpPr>
        <p:sp>
          <p:nvSpPr>
            <p:cNvPr id="1013" name="Google Shape;1013;p11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11"/>
          <p:cNvGrpSpPr/>
          <p:nvPr/>
        </p:nvGrpSpPr>
        <p:grpSpPr>
          <a:xfrm>
            <a:off x="6626556" y="3658578"/>
            <a:ext cx="421526" cy="463727"/>
            <a:chOff x="167781" y="445978"/>
            <a:chExt cx="421526" cy="463727"/>
          </a:xfrm>
        </p:grpSpPr>
        <p:sp>
          <p:nvSpPr>
            <p:cNvPr id="1016" name="Google Shape;1016;p11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11"/>
          <p:cNvGrpSpPr/>
          <p:nvPr/>
        </p:nvGrpSpPr>
        <p:grpSpPr>
          <a:xfrm>
            <a:off x="1330662" y="4173082"/>
            <a:ext cx="421527" cy="388314"/>
            <a:chOff x="6662403" y="3212065"/>
            <a:chExt cx="260895" cy="240353"/>
          </a:xfrm>
        </p:grpSpPr>
        <p:sp>
          <p:nvSpPr>
            <p:cNvPr id="1023" name="Google Shape;1023;p11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11"/>
          <p:cNvSpPr/>
          <p:nvPr/>
        </p:nvSpPr>
        <p:spPr>
          <a:xfrm>
            <a:off x="4323286" y="187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11"/>
          <p:cNvGrpSpPr/>
          <p:nvPr/>
        </p:nvGrpSpPr>
        <p:grpSpPr>
          <a:xfrm>
            <a:off x="8303547" y="201973"/>
            <a:ext cx="953638" cy="562581"/>
            <a:chOff x="3037050" y="1564800"/>
            <a:chExt cx="253850" cy="149750"/>
          </a:xfrm>
        </p:grpSpPr>
        <p:sp>
          <p:nvSpPr>
            <p:cNvPr id="1029" name="Google Shape;1029;p11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subTitle" idx="1"/>
          </p:nvPr>
        </p:nvSpPr>
        <p:spPr>
          <a:xfrm>
            <a:off x="719975" y="2052925"/>
            <a:ext cx="2305500" cy="509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2"/>
          </p:nvPr>
        </p:nvSpPr>
        <p:spPr>
          <a:xfrm>
            <a:off x="3419258" y="2052925"/>
            <a:ext cx="2305500" cy="509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19975" y="3508800"/>
            <a:ext cx="2305500" cy="509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subTitle" idx="4"/>
          </p:nvPr>
        </p:nvSpPr>
        <p:spPr>
          <a:xfrm>
            <a:off x="3419246" y="3508800"/>
            <a:ext cx="2305500" cy="509700"/>
          </a:xfrm>
          <a:prstGeom prst="rect">
            <a:avLst/>
          </a:prstGeom>
          <a:solidFill>
            <a:srgbClr val="E76A2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6118524" y="2052925"/>
            <a:ext cx="2305500" cy="509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6118524" y="3508800"/>
            <a:ext cx="2305500" cy="509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377" y="266672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9302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title" idx="14" hasCustomPrompt="1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3227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6" name="Google Shape;1046;p13"/>
          <p:cNvSpPr txBox="1">
            <a:spLocks noGrp="1"/>
          </p:cNvSpPr>
          <p:nvPr>
            <p:ph type="subTitle" idx="16"/>
          </p:nvPr>
        </p:nvSpPr>
        <p:spPr>
          <a:xfrm>
            <a:off x="71997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subTitle" idx="17"/>
          </p:nvPr>
        </p:nvSpPr>
        <p:spPr>
          <a:xfrm>
            <a:off x="3419250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18"/>
          </p:nvPr>
        </p:nvSpPr>
        <p:spPr>
          <a:xfrm>
            <a:off x="611852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subTitle" idx="19"/>
          </p:nvPr>
        </p:nvSpPr>
        <p:spPr>
          <a:xfrm>
            <a:off x="71997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subTitle" idx="20"/>
          </p:nvPr>
        </p:nvSpPr>
        <p:spPr>
          <a:xfrm>
            <a:off x="3419250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21"/>
          </p:nvPr>
        </p:nvSpPr>
        <p:spPr>
          <a:xfrm>
            <a:off x="611852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2" name="Google Shape;1052;p13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-5400000">
            <a:off x="1794257" y="2453136"/>
            <a:ext cx="899857" cy="4488370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3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1055" name="Google Shape;105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13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1180" name="Google Shape;1180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3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1305" name="Google Shape;130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6"/>
          <p:cNvSpPr txBox="1">
            <a:spLocks noGrp="1"/>
          </p:cNvSpPr>
          <p:nvPr>
            <p:ph type="title"/>
          </p:nvPr>
        </p:nvSpPr>
        <p:spPr>
          <a:xfrm>
            <a:off x="720000" y="1275125"/>
            <a:ext cx="3638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16"/>
          <p:cNvSpPr txBox="1">
            <a:spLocks noGrp="1"/>
          </p:cNvSpPr>
          <p:nvPr>
            <p:ph type="subTitle" idx="1"/>
          </p:nvPr>
        </p:nvSpPr>
        <p:spPr>
          <a:xfrm>
            <a:off x="720000" y="2397625"/>
            <a:ext cx="36387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16"/>
          <p:cNvSpPr/>
          <p:nvPr/>
        </p:nvSpPr>
        <p:spPr>
          <a:xfrm>
            <a:off x="2779732" y="3955525"/>
            <a:ext cx="6864325" cy="1343975"/>
          </a:xfrm>
          <a:custGeom>
            <a:avLst/>
            <a:gdLst/>
            <a:ahLst/>
            <a:cxnLst/>
            <a:rect l="l" t="t" r="r" b="b"/>
            <a:pathLst>
              <a:path w="274573" h="53759" extrusionOk="0">
                <a:moveTo>
                  <a:pt x="1386" y="48264"/>
                </a:moveTo>
                <a:cubicBezTo>
                  <a:pt x="4069" y="44452"/>
                  <a:pt x="12966" y="35687"/>
                  <a:pt x="21388" y="30302"/>
                </a:cubicBezTo>
                <a:cubicBezTo>
                  <a:pt x="29811" y="24917"/>
                  <a:pt x="43349" y="19286"/>
                  <a:pt x="51921" y="15952"/>
                </a:cubicBezTo>
                <a:cubicBezTo>
                  <a:pt x="60494" y="12618"/>
                  <a:pt x="64441" y="12127"/>
                  <a:pt x="72823" y="10300"/>
                </a:cubicBezTo>
                <a:cubicBezTo>
                  <a:pt x="81205" y="8474"/>
                  <a:pt x="93370" y="6490"/>
                  <a:pt x="102215" y="4993"/>
                </a:cubicBezTo>
                <a:cubicBezTo>
                  <a:pt x="111060" y="3496"/>
                  <a:pt x="117367" y="2151"/>
                  <a:pt x="125891" y="1319"/>
                </a:cubicBezTo>
                <a:cubicBezTo>
                  <a:pt x="134415" y="487"/>
                  <a:pt x="144379" y="0"/>
                  <a:pt x="153360" y="0"/>
                </a:cubicBezTo>
                <a:cubicBezTo>
                  <a:pt x="162341" y="0"/>
                  <a:pt x="169890" y="569"/>
                  <a:pt x="179775" y="1319"/>
                </a:cubicBezTo>
                <a:cubicBezTo>
                  <a:pt x="189660" y="2069"/>
                  <a:pt x="202755" y="2810"/>
                  <a:pt x="212668" y="4499"/>
                </a:cubicBezTo>
                <a:cubicBezTo>
                  <a:pt x="222581" y="6188"/>
                  <a:pt x="230325" y="8863"/>
                  <a:pt x="239255" y="11453"/>
                </a:cubicBezTo>
                <a:cubicBezTo>
                  <a:pt x="248186" y="14044"/>
                  <a:pt x="260380" y="17241"/>
                  <a:pt x="266251" y="20042"/>
                </a:cubicBezTo>
                <a:cubicBezTo>
                  <a:pt x="272122" y="22843"/>
                  <a:pt x="274198" y="23285"/>
                  <a:pt x="274481" y="28261"/>
                </a:cubicBezTo>
                <a:cubicBezTo>
                  <a:pt x="274764" y="33237"/>
                  <a:pt x="274822" y="46291"/>
                  <a:pt x="267950" y="49897"/>
                </a:cubicBezTo>
                <a:cubicBezTo>
                  <a:pt x="261078" y="53503"/>
                  <a:pt x="259780" y="49283"/>
                  <a:pt x="233251" y="49897"/>
                </a:cubicBezTo>
                <a:cubicBezTo>
                  <a:pt x="206722" y="50511"/>
                  <a:pt x="141997" y="53036"/>
                  <a:pt x="108776" y="53582"/>
                </a:cubicBezTo>
                <a:cubicBezTo>
                  <a:pt x="75555" y="54128"/>
                  <a:pt x="51171" y="53241"/>
                  <a:pt x="33924" y="53173"/>
                </a:cubicBezTo>
                <a:cubicBezTo>
                  <a:pt x="16677" y="53105"/>
                  <a:pt x="10715" y="53991"/>
                  <a:pt x="5292" y="53173"/>
                </a:cubicBezTo>
                <a:cubicBezTo>
                  <a:pt x="-131" y="52355"/>
                  <a:pt x="-1297" y="52076"/>
                  <a:pt x="1386" y="48264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10" name="Google Shape;1610;p16"/>
          <p:cNvGrpSpPr/>
          <p:nvPr/>
        </p:nvGrpSpPr>
        <p:grpSpPr>
          <a:xfrm>
            <a:off x="8680647" y="1275136"/>
            <a:ext cx="953638" cy="562581"/>
            <a:chOff x="3037050" y="1564800"/>
            <a:chExt cx="253850" cy="149750"/>
          </a:xfrm>
        </p:grpSpPr>
        <p:sp>
          <p:nvSpPr>
            <p:cNvPr id="1611" name="Google Shape;1611;p1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16"/>
          <p:cNvGrpSpPr/>
          <p:nvPr/>
        </p:nvGrpSpPr>
        <p:grpSpPr>
          <a:xfrm rot="-2700000" flipH="1">
            <a:off x="7500124" y="3412484"/>
            <a:ext cx="1392942" cy="1100984"/>
            <a:chOff x="5958743" y="3516209"/>
            <a:chExt cx="1750104" cy="1383286"/>
          </a:xfrm>
        </p:grpSpPr>
        <p:sp>
          <p:nvSpPr>
            <p:cNvPr id="1614" name="Google Shape;1614;p16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16"/>
          <p:cNvGrpSpPr/>
          <p:nvPr/>
        </p:nvGrpSpPr>
        <p:grpSpPr>
          <a:xfrm>
            <a:off x="3047274" y="4604007"/>
            <a:ext cx="421527" cy="388314"/>
            <a:chOff x="6662403" y="3212065"/>
            <a:chExt cx="260895" cy="240353"/>
          </a:xfrm>
        </p:grpSpPr>
        <p:sp>
          <p:nvSpPr>
            <p:cNvPr id="1674" name="Google Shape;1674;p16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16"/>
          <p:cNvGrpSpPr/>
          <p:nvPr/>
        </p:nvGrpSpPr>
        <p:grpSpPr>
          <a:xfrm>
            <a:off x="4234131" y="4081878"/>
            <a:ext cx="421526" cy="463727"/>
            <a:chOff x="167781" y="445978"/>
            <a:chExt cx="421526" cy="463727"/>
          </a:xfrm>
        </p:grpSpPr>
        <p:sp>
          <p:nvSpPr>
            <p:cNvPr id="1679" name="Google Shape;1679;p16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16"/>
          <p:cNvGrpSpPr/>
          <p:nvPr/>
        </p:nvGrpSpPr>
        <p:grpSpPr>
          <a:xfrm>
            <a:off x="6988881" y="4470053"/>
            <a:ext cx="421526" cy="463727"/>
            <a:chOff x="167781" y="445978"/>
            <a:chExt cx="421526" cy="463727"/>
          </a:xfrm>
        </p:grpSpPr>
        <p:sp>
          <p:nvSpPr>
            <p:cNvPr id="1686" name="Google Shape;1686;p16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5843169" y="3887670"/>
            <a:ext cx="284162" cy="279647"/>
            <a:chOff x="2999950" y="4020975"/>
            <a:chExt cx="89675" cy="88250"/>
          </a:xfrm>
        </p:grpSpPr>
        <p:sp>
          <p:nvSpPr>
            <p:cNvPr id="1693" name="Google Shape;1693;p1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16"/>
          <p:cNvGrpSpPr/>
          <p:nvPr/>
        </p:nvGrpSpPr>
        <p:grpSpPr>
          <a:xfrm>
            <a:off x="8896219" y="4265945"/>
            <a:ext cx="284162" cy="279647"/>
            <a:chOff x="2999950" y="4020975"/>
            <a:chExt cx="89675" cy="88250"/>
          </a:xfrm>
        </p:grpSpPr>
        <p:sp>
          <p:nvSpPr>
            <p:cNvPr id="1698" name="Google Shape;1698;p1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28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6" name="Google Shape;3586;p28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3587" name="Google Shape;3587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28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3647" name="Google Shape;3647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8" name="Google Shape;3718;p28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3719" name="Google Shape;3719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8" name="Google Shape;3778;p28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3779" name="Google Shape;3779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29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2" name="Google Shape;3852;p29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3853" name="Google Shape;385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29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3978" name="Google Shape;3978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2" name="Google Shape;4102;p29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4103" name="Google Shape;410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2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9" r:id="rId6"/>
    <p:sldLayoutId id="2147483662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3"/>
          <p:cNvSpPr txBox="1">
            <a:spLocks noGrp="1"/>
          </p:cNvSpPr>
          <p:nvPr>
            <p:ph type="ctrTitle"/>
          </p:nvPr>
        </p:nvSpPr>
        <p:spPr>
          <a:xfrm>
            <a:off x="905289" y="-85798"/>
            <a:ext cx="723455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omic Sans MS" panose="030F0702030302020204" pitchFamily="66" charset="0"/>
              </a:rPr>
              <a:t>Unit 15: My family’s weekend  </a:t>
            </a:r>
            <a:endParaRPr sz="6600" b="1" dirty="0">
              <a:latin typeface="Comic Sans MS" panose="030F0702030302020204" pitchFamily="66" charset="0"/>
            </a:endParaRPr>
          </a:p>
        </p:txBody>
      </p:sp>
      <p:sp>
        <p:nvSpPr>
          <p:cNvPr id="4238" name="Google Shape;4238;p33"/>
          <p:cNvSpPr txBox="1">
            <a:spLocks noGrp="1"/>
          </p:cNvSpPr>
          <p:nvPr>
            <p:ph type="subTitle" idx="1"/>
          </p:nvPr>
        </p:nvSpPr>
        <p:spPr>
          <a:xfrm>
            <a:off x="2497965" y="2825193"/>
            <a:ext cx="4713268" cy="6435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Lesson 2_Period 3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4239" name="Google Shape;4239;p33"/>
          <p:cNvSpPr/>
          <p:nvPr/>
        </p:nvSpPr>
        <p:spPr>
          <a:xfrm>
            <a:off x="3957475" y="45664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33"/>
          <p:cNvSpPr/>
          <p:nvPr/>
        </p:nvSpPr>
        <p:spPr>
          <a:xfrm>
            <a:off x="6117837" y="3490147"/>
            <a:ext cx="23756" cy="19564"/>
          </a:xfrm>
          <a:custGeom>
            <a:avLst/>
            <a:gdLst/>
            <a:ahLst/>
            <a:cxnLst/>
            <a:rect l="l" t="t" r="r" b="b"/>
            <a:pathLst>
              <a:path w="340" h="280" extrusionOk="0">
                <a:moveTo>
                  <a:pt x="170" y="0"/>
                </a:moveTo>
                <a:cubicBezTo>
                  <a:pt x="1" y="0"/>
                  <a:pt x="1" y="280"/>
                  <a:pt x="170" y="280"/>
                </a:cubicBezTo>
                <a:cubicBezTo>
                  <a:pt x="340" y="280"/>
                  <a:pt x="340" y="0"/>
                  <a:pt x="1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33"/>
          <p:cNvSpPr/>
          <p:nvPr/>
        </p:nvSpPr>
        <p:spPr>
          <a:xfrm>
            <a:off x="6333176" y="3361237"/>
            <a:ext cx="8105" cy="6568"/>
          </a:xfrm>
          <a:custGeom>
            <a:avLst/>
            <a:gdLst/>
            <a:ahLst/>
            <a:cxnLst/>
            <a:rect l="l" t="t" r="r" b="b"/>
            <a:pathLst>
              <a:path w="116" h="94" extrusionOk="0">
                <a:moveTo>
                  <a:pt x="55" y="1"/>
                </a:moveTo>
                <a:cubicBezTo>
                  <a:pt x="0" y="1"/>
                  <a:pt x="0" y="94"/>
                  <a:pt x="55" y="94"/>
                </a:cubicBezTo>
                <a:cubicBezTo>
                  <a:pt x="115" y="94"/>
                  <a:pt x="115" y="1"/>
                  <a:pt x="55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33"/>
          <p:cNvSpPr/>
          <p:nvPr/>
        </p:nvSpPr>
        <p:spPr>
          <a:xfrm>
            <a:off x="6516724" y="3411753"/>
            <a:ext cx="8454" cy="6917"/>
          </a:xfrm>
          <a:custGeom>
            <a:avLst/>
            <a:gdLst/>
            <a:ahLst/>
            <a:cxnLst/>
            <a:rect l="l" t="t" r="r" b="b"/>
            <a:pathLst>
              <a:path w="121" h="99" extrusionOk="0">
                <a:moveTo>
                  <a:pt x="55" y="0"/>
                </a:moveTo>
                <a:cubicBezTo>
                  <a:pt x="1" y="0"/>
                  <a:pt x="1" y="99"/>
                  <a:pt x="55" y="99"/>
                </a:cubicBezTo>
                <a:cubicBezTo>
                  <a:pt x="121" y="99"/>
                  <a:pt x="121" y="0"/>
                  <a:pt x="55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3" name="Google Shape;4243;p33"/>
          <p:cNvGrpSpPr/>
          <p:nvPr/>
        </p:nvGrpSpPr>
        <p:grpSpPr>
          <a:xfrm>
            <a:off x="167781" y="445978"/>
            <a:ext cx="421526" cy="463727"/>
            <a:chOff x="167781" y="445978"/>
            <a:chExt cx="421526" cy="463727"/>
          </a:xfrm>
        </p:grpSpPr>
        <p:sp>
          <p:nvSpPr>
            <p:cNvPr id="4244" name="Google Shape;4244;p33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0" name="Google Shape;4250;p33"/>
          <p:cNvGrpSpPr/>
          <p:nvPr/>
        </p:nvGrpSpPr>
        <p:grpSpPr>
          <a:xfrm>
            <a:off x="7333524" y="1900682"/>
            <a:ext cx="421527" cy="388314"/>
            <a:chOff x="6662403" y="3212065"/>
            <a:chExt cx="260895" cy="240353"/>
          </a:xfrm>
        </p:grpSpPr>
        <p:sp>
          <p:nvSpPr>
            <p:cNvPr id="4251" name="Google Shape;4251;p33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5" name="Google Shape;4255;p33"/>
          <p:cNvGrpSpPr/>
          <p:nvPr/>
        </p:nvGrpSpPr>
        <p:grpSpPr>
          <a:xfrm>
            <a:off x="8085346" y="1183169"/>
            <a:ext cx="345437" cy="392180"/>
            <a:chOff x="8245971" y="847619"/>
            <a:chExt cx="345437" cy="392180"/>
          </a:xfrm>
        </p:grpSpPr>
        <p:sp>
          <p:nvSpPr>
            <p:cNvPr id="4256" name="Google Shape;4256;p33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8" name="Google Shape;4258;p33"/>
          <p:cNvSpPr/>
          <p:nvPr/>
        </p:nvSpPr>
        <p:spPr>
          <a:xfrm>
            <a:off x="1485975" y="25605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33"/>
          <p:cNvSpPr/>
          <p:nvPr/>
        </p:nvSpPr>
        <p:spPr>
          <a:xfrm>
            <a:off x="4589376" y="4220739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33"/>
          <p:cNvSpPr/>
          <p:nvPr/>
        </p:nvSpPr>
        <p:spPr>
          <a:xfrm>
            <a:off x="8332594" y="259854"/>
            <a:ext cx="172195" cy="279650"/>
          </a:xfrm>
          <a:custGeom>
            <a:avLst/>
            <a:gdLst/>
            <a:ahLst/>
            <a:cxnLst/>
            <a:rect l="l" t="t" r="r" b="b"/>
            <a:pathLst>
              <a:path w="2056" h="3339" extrusionOk="0">
                <a:moveTo>
                  <a:pt x="893" y="1"/>
                </a:moveTo>
                <a:cubicBezTo>
                  <a:pt x="875" y="1"/>
                  <a:pt x="857" y="15"/>
                  <a:pt x="849" y="47"/>
                </a:cubicBezTo>
                <a:cubicBezTo>
                  <a:pt x="849" y="75"/>
                  <a:pt x="855" y="102"/>
                  <a:pt x="855" y="129"/>
                </a:cubicBezTo>
                <a:cubicBezTo>
                  <a:pt x="877" y="540"/>
                  <a:pt x="899" y="956"/>
                  <a:pt x="921" y="1366"/>
                </a:cubicBezTo>
                <a:cubicBezTo>
                  <a:pt x="910" y="1372"/>
                  <a:pt x="904" y="1388"/>
                  <a:pt x="904" y="1394"/>
                </a:cubicBezTo>
                <a:cubicBezTo>
                  <a:pt x="718" y="1186"/>
                  <a:pt x="543" y="989"/>
                  <a:pt x="346" y="797"/>
                </a:cubicBezTo>
                <a:cubicBezTo>
                  <a:pt x="339" y="768"/>
                  <a:pt x="321" y="756"/>
                  <a:pt x="302" y="756"/>
                </a:cubicBezTo>
                <a:cubicBezTo>
                  <a:pt x="262" y="756"/>
                  <a:pt x="221" y="814"/>
                  <a:pt x="297" y="874"/>
                </a:cubicBezTo>
                <a:cubicBezTo>
                  <a:pt x="428" y="1005"/>
                  <a:pt x="565" y="1131"/>
                  <a:pt x="685" y="1279"/>
                </a:cubicBezTo>
                <a:cubicBezTo>
                  <a:pt x="729" y="1323"/>
                  <a:pt x="773" y="1372"/>
                  <a:pt x="817" y="1421"/>
                </a:cubicBezTo>
                <a:cubicBezTo>
                  <a:pt x="691" y="1432"/>
                  <a:pt x="570" y="1454"/>
                  <a:pt x="444" y="1470"/>
                </a:cubicBezTo>
                <a:cubicBezTo>
                  <a:pt x="346" y="1481"/>
                  <a:pt x="236" y="1498"/>
                  <a:pt x="132" y="1514"/>
                </a:cubicBezTo>
                <a:cubicBezTo>
                  <a:pt x="89" y="1531"/>
                  <a:pt x="1" y="1514"/>
                  <a:pt x="6" y="1591"/>
                </a:cubicBezTo>
                <a:cubicBezTo>
                  <a:pt x="14" y="1619"/>
                  <a:pt x="32" y="1627"/>
                  <a:pt x="54" y="1627"/>
                </a:cubicBezTo>
                <a:cubicBezTo>
                  <a:pt x="79" y="1627"/>
                  <a:pt x="109" y="1616"/>
                  <a:pt x="132" y="1613"/>
                </a:cubicBezTo>
                <a:cubicBezTo>
                  <a:pt x="209" y="1596"/>
                  <a:pt x="280" y="1585"/>
                  <a:pt x="362" y="1569"/>
                </a:cubicBezTo>
                <a:cubicBezTo>
                  <a:pt x="521" y="1553"/>
                  <a:pt x="685" y="1531"/>
                  <a:pt x="844" y="1503"/>
                </a:cubicBezTo>
                <a:lnTo>
                  <a:pt x="844" y="1503"/>
                </a:lnTo>
                <a:cubicBezTo>
                  <a:pt x="756" y="1662"/>
                  <a:pt x="674" y="1815"/>
                  <a:pt x="598" y="1980"/>
                </a:cubicBezTo>
                <a:cubicBezTo>
                  <a:pt x="537" y="2105"/>
                  <a:pt x="472" y="2237"/>
                  <a:pt x="428" y="2363"/>
                </a:cubicBezTo>
                <a:cubicBezTo>
                  <a:pt x="417" y="2385"/>
                  <a:pt x="428" y="2412"/>
                  <a:pt x="444" y="2417"/>
                </a:cubicBezTo>
                <a:cubicBezTo>
                  <a:pt x="450" y="2419"/>
                  <a:pt x="455" y="2419"/>
                  <a:pt x="461" y="2419"/>
                </a:cubicBezTo>
                <a:cubicBezTo>
                  <a:pt x="476" y="2419"/>
                  <a:pt x="491" y="2413"/>
                  <a:pt x="499" y="2401"/>
                </a:cubicBezTo>
                <a:cubicBezTo>
                  <a:pt x="581" y="2188"/>
                  <a:pt x="691" y="1990"/>
                  <a:pt x="789" y="1782"/>
                </a:cubicBezTo>
                <a:cubicBezTo>
                  <a:pt x="838" y="1695"/>
                  <a:pt x="882" y="1613"/>
                  <a:pt x="931" y="1525"/>
                </a:cubicBezTo>
                <a:lnTo>
                  <a:pt x="948" y="1536"/>
                </a:lnTo>
                <a:lnTo>
                  <a:pt x="964" y="1969"/>
                </a:lnTo>
                <a:cubicBezTo>
                  <a:pt x="992" y="2412"/>
                  <a:pt x="1008" y="2855"/>
                  <a:pt x="1068" y="3304"/>
                </a:cubicBezTo>
                <a:cubicBezTo>
                  <a:pt x="1073" y="3327"/>
                  <a:pt x="1089" y="3338"/>
                  <a:pt x="1110" y="3338"/>
                </a:cubicBezTo>
                <a:cubicBezTo>
                  <a:pt x="1114" y="3338"/>
                  <a:pt x="1118" y="3338"/>
                  <a:pt x="1123" y="3337"/>
                </a:cubicBezTo>
                <a:cubicBezTo>
                  <a:pt x="1150" y="3331"/>
                  <a:pt x="1167" y="3304"/>
                  <a:pt x="1156" y="3277"/>
                </a:cubicBezTo>
                <a:cubicBezTo>
                  <a:pt x="1156" y="3260"/>
                  <a:pt x="1150" y="3244"/>
                  <a:pt x="1150" y="3233"/>
                </a:cubicBezTo>
                <a:cubicBezTo>
                  <a:pt x="1123" y="3003"/>
                  <a:pt x="1112" y="2762"/>
                  <a:pt x="1090" y="2527"/>
                </a:cubicBezTo>
                <a:lnTo>
                  <a:pt x="1030" y="1624"/>
                </a:lnTo>
                <a:lnTo>
                  <a:pt x="1030" y="1624"/>
                </a:lnTo>
                <a:cubicBezTo>
                  <a:pt x="1304" y="1919"/>
                  <a:pt x="1588" y="2209"/>
                  <a:pt x="1895" y="2461"/>
                </a:cubicBezTo>
                <a:cubicBezTo>
                  <a:pt x="1902" y="2465"/>
                  <a:pt x="1909" y="2467"/>
                  <a:pt x="1916" y="2467"/>
                </a:cubicBezTo>
                <a:cubicBezTo>
                  <a:pt x="1930" y="2467"/>
                  <a:pt x="1942" y="2459"/>
                  <a:pt x="1950" y="2445"/>
                </a:cubicBezTo>
                <a:cubicBezTo>
                  <a:pt x="1971" y="2417"/>
                  <a:pt x="1944" y="2390"/>
                  <a:pt x="1922" y="2374"/>
                </a:cubicBezTo>
                <a:cubicBezTo>
                  <a:pt x="1670" y="2160"/>
                  <a:pt x="1441" y="1925"/>
                  <a:pt x="1205" y="1689"/>
                </a:cubicBezTo>
                <a:cubicBezTo>
                  <a:pt x="1145" y="1618"/>
                  <a:pt x="1085" y="1558"/>
                  <a:pt x="1030" y="1487"/>
                </a:cubicBezTo>
                <a:lnTo>
                  <a:pt x="1030" y="1470"/>
                </a:lnTo>
                <a:cubicBezTo>
                  <a:pt x="1090" y="1460"/>
                  <a:pt x="1156" y="1449"/>
                  <a:pt x="1222" y="1443"/>
                </a:cubicBezTo>
                <a:cubicBezTo>
                  <a:pt x="1484" y="1399"/>
                  <a:pt x="1758" y="1372"/>
                  <a:pt x="2026" y="1317"/>
                </a:cubicBezTo>
                <a:cubicBezTo>
                  <a:pt x="2029" y="1319"/>
                  <a:pt x="2032" y="1319"/>
                  <a:pt x="2034" y="1319"/>
                </a:cubicBezTo>
                <a:cubicBezTo>
                  <a:pt x="2055" y="1319"/>
                  <a:pt x="2045" y="1261"/>
                  <a:pt x="2003" y="1261"/>
                </a:cubicBezTo>
                <a:cubicBezTo>
                  <a:pt x="2000" y="1261"/>
                  <a:pt x="1997" y="1262"/>
                  <a:pt x="1993" y="1262"/>
                </a:cubicBezTo>
                <a:cubicBezTo>
                  <a:pt x="1665" y="1323"/>
                  <a:pt x="1337" y="1366"/>
                  <a:pt x="1008" y="1405"/>
                </a:cubicBezTo>
                <a:lnTo>
                  <a:pt x="1008" y="1399"/>
                </a:lnTo>
                <a:cubicBezTo>
                  <a:pt x="1150" y="1148"/>
                  <a:pt x="1304" y="896"/>
                  <a:pt x="1446" y="638"/>
                </a:cubicBezTo>
                <a:cubicBezTo>
                  <a:pt x="1468" y="608"/>
                  <a:pt x="1441" y="570"/>
                  <a:pt x="1410" y="570"/>
                </a:cubicBezTo>
                <a:cubicBezTo>
                  <a:pt x="1402" y="570"/>
                  <a:pt x="1393" y="573"/>
                  <a:pt x="1386" y="578"/>
                </a:cubicBezTo>
                <a:cubicBezTo>
                  <a:pt x="1342" y="622"/>
                  <a:pt x="1320" y="677"/>
                  <a:pt x="1287" y="732"/>
                </a:cubicBezTo>
                <a:cubicBezTo>
                  <a:pt x="1233" y="830"/>
                  <a:pt x="1172" y="934"/>
                  <a:pt x="1112" y="1038"/>
                </a:cubicBezTo>
                <a:cubicBezTo>
                  <a:pt x="1068" y="1104"/>
                  <a:pt x="1030" y="1175"/>
                  <a:pt x="992" y="1241"/>
                </a:cubicBezTo>
                <a:cubicBezTo>
                  <a:pt x="992" y="1208"/>
                  <a:pt x="986" y="1169"/>
                  <a:pt x="986" y="1131"/>
                </a:cubicBezTo>
                <a:cubicBezTo>
                  <a:pt x="975" y="775"/>
                  <a:pt x="964" y="414"/>
                  <a:pt x="937" y="58"/>
                </a:cubicBezTo>
                <a:cubicBezTo>
                  <a:pt x="937" y="22"/>
                  <a:pt x="915" y="1"/>
                  <a:pt x="893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1" name="Google Shape;4261;p33"/>
          <p:cNvGrpSpPr/>
          <p:nvPr/>
        </p:nvGrpSpPr>
        <p:grpSpPr>
          <a:xfrm>
            <a:off x="4149956" y="201970"/>
            <a:ext cx="284162" cy="279647"/>
            <a:chOff x="2999950" y="4020975"/>
            <a:chExt cx="89675" cy="88250"/>
          </a:xfrm>
        </p:grpSpPr>
        <p:sp>
          <p:nvSpPr>
            <p:cNvPr id="4262" name="Google Shape;4262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6" name="Google Shape;4266;p33"/>
          <p:cNvGrpSpPr/>
          <p:nvPr/>
        </p:nvGrpSpPr>
        <p:grpSpPr>
          <a:xfrm>
            <a:off x="1342694" y="2009345"/>
            <a:ext cx="284162" cy="279647"/>
            <a:chOff x="2999950" y="4020975"/>
            <a:chExt cx="89675" cy="88250"/>
          </a:xfrm>
        </p:grpSpPr>
        <p:sp>
          <p:nvSpPr>
            <p:cNvPr id="4267" name="Google Shape;4267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1" name="Google Shape;4271;p33"/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2" name="Google Shape;4272;p33"/>
          <p:cNvGrpSpPr/>
          <p:nvPr/>
        </p:nvGrpSpPr>
        <p:grpSpPr>
          <a:xfrm rot="1258672">
            <a:off x="1721371" y="3138384"/>
            <a:ext cx="200453" cy="252785"/>
            <a:chOff x="7158480" y="3001477"/>
            <a:chExt cx="200457" cy="252790"/>
          </a:xfrm>
        </p:grpSpPr>
        <p:sp>
          <p:nvSpPr>
            <p:cNvPr id="4273" name="Google Shape;4273;p33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5" name="Google Shape;4275;p33"/>
          <p:cNvGrpSpPr/>
          <p:nvPr/>
        </p:nvGrpSpPr>
        <p:grpSpPr>
          <a:xfrm>
            <a:off x="5439341" y="4220751"/>
            <a:ext cx="241121" cy="287236"/>
            <a:chOff x="7125991" y="3462688"/>
            <a:chExt cx="241121" cy="287236"/>
          </a:xfrm>
        </p:grpSpPr>
        <p:sp>
          <p:nvSpPr>
            <p:cNvPr id="4276" name="Google Shape;4276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9" name="Google Shape;4279;p33"/>
          <p:cNvGrpSpPr/>
          <p:nvPr/>
        </p:nvGrpSpPr>
        <p:grpSpPr>
          <a:xfrm>
            <a:off x="5748516" y="256051"/>
            <a:ext cx="241121" cy="287236"/>
            <a:chOff x="7125991" y="3462688"/>
            <a:chExt cx="241121" cy="287236"/>
          </a:xfrm>
        </p:grpSpPr>
        <p:sp>
          <p:nvSpPr>
            <p:cNvPr id="4280" name="Google Shape;4280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33"/>
          <p:cNvGrpSpPr/>
          <p:nvPr/>
        </p:nvGrpSpPr>
        <p:grpSpPr>
          <a:xfrm>
            <a:off x="2715178" y="4378813"/>
            <a:ext cx="241121" cy="287236"/>
            <a:chOff x="7125991" y="3462688"/>
            <a:chExt cx="241121" cy="287236"/>
          </a:xfrm>
        </p:grpSpPr>
        <p:sp>
          <p:nvSpPr>
            <p:cNvPr id="4284" name="Google Shape;4284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7" name="Google Shape;4287;p33"/>
          <p:cNvGrpSpPr/>
          <p:nvPr/>
        </p:nvGrpSpPr>
        <p:grpSpPr>
          <a:xfrm>
            <a:off x="589310" y="1097973"/>
            <a:ext cx="953638" cy="562581"/>
            <a:chOff x="3037050" y="1564800"/>
            <a:chExt cx="253850" cy="149750"/>
          </a:xfrm>
        </p:grpSpPr>
        <p:sp>
          <p:nvSpPr>
            <p:cNvPr id="4288" name="Google Shape;4288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3"/>
          <p:cNvGrpSpPr/>
          <p:nvPr/>
        </p:nvGrpSpPr>
        <p:grpSpPr>
          <a:xfrm>
            <a:off x="7131722" y="344273"/>
            <a:ext cx="953638" cy="562581"/>
            <a:chOff x="3037050" y="1564800"/>
            <a:chExt cx="253850" cy="149750"/>
          </a:xfrm>
        </p:grpSpPr>
        <p:sp>
          <p:nvSpPr>
            <p:cNvPr id="4291" name="Google Shape;4291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3" name="Google Shape;4293;p33"/>
          <p:cNvGrpSpPr/>
          <p:nvPr/>
        </p:nvGrpSpPr>
        <p:grpSpPr>
          <a:xfrm>
            <a:off x="6105190" y="2080257"/>
            <a:ext cx="3426774" cy="3063241"/>
            <a:chOff x="6105190" y="5379082"/>
            <a:chExt cx="3426774" cy="3063241"/>
          </a:xfrm>
        </p:grpSpPr>
        <p:sp>
          <p:nvSpPr>
            <p:cNvPr id="4294" name="Google Shape;4294;p33"/>
            <p:cNvSpPr/>
            <p:nvPr/>
          </p:nvSpPr>
          <p:spPr>
            <a:xfrm>
              <a:off x="6105190" y="8053427"/>
              <a:ext cx="143723" cy="173627"/>
            </a:xfrm>
            <a:custGeom>
              <a:avLst/>
              <a:gdLst/>
              <a:ahLst/>
              <a:cxnLst/>
              <a:rect l="l" t="t" r="r" b="b"/>
              <a:pathLst>
                <a:path w="2057" h="2485" extrusionOk="0">
                  <a:moveTo>
                    <a:pt x="533" y="0"/>
                  </a:moveTo>
                  <a:cubicBezTo>
                    <a:pt x="498" y="0"/>
                    <a:pt x="465" y="38"/>
                    <a:pt x="483" y="81"/>
                  </a:cubicBezTo>
                  <a:cubicBezTo>
                    <a:pt x="548" y="235"/>
                    <a:pt x="603" y="404"/>
                    <a:pt x="663" y="563"/>
                  </a:cubicBezTo>
                  <a:cubicBezTo>
                    <a:pt x="718" y="700"/>
                    <a:pt x="789" y="837"/>
                    <a:pt x="849" y="973"/>
                  </a:cubicBezTo>
                  <a:cubicBezTo>
                    <a:pt x="866" y="1006"/>
                    <a:pt x="882" y="1039"/>
                    <a:pt x="899" y="1067"/>
                  </a:cubicBezTo>
                  <a:cubicBezTo>
                    <a:pt x="811" y="1094"/>
                    <a:pt x="718" y="1121"/>
                    <a:pt x="636" y="1143"/>
                  </a:cubicBezTo>
                  <a:cubicBezTo>
                    <a:pt x="479" y="1186"/>
                    <a:pt x="307" y="1228"/>
                    <a:pt x="139" y="1228"/>
                  </a:cubicBezTo>
                  <a:cubicBezTo>
                    <a:pt x="113" y="1228"/>
                    <a:pt x="87" y="1227"/>
                    <a:pt x="61" y="1225"/>
                  </a:cubicBezTo>
                  <a:cubicBezTo>
                    <a:pt x="17" y="1242"/>
                    <a:pt x="1" y="1324"/>
                    <a:pt x="56" y="1335"/>
                  </a:cubicBezTo>
                  <a:cubicBezTo>
                    <a:pt x="72" y="1340"/>
                    <a:pt x="83" y="1340"/>
                    <a:pt x="105" y="1340"/>
                  </a:cubicBezTo>
                  <a:cubicBezTo>
                    <a:pt x="357" y="1340"/>
                    <a:pt x="598" y="1275"/>
                    <a:pt x="838" y="1203"/>
                  </a:cubicBezTo>
                  <a:lnTo>
                    <a:pt x="838" y="1203"/>
                  </a:lnTo>
                  <a:cubicBezTo>
                    <a:pt x="838" y="1214"/>
                    <a:pt x="827" y="1220"/>
                    <a:pt x="827" y="1220"/>
                  </a:cubicBezTo>
                  <a:cubicBezTo>
                    <a:pt x="652" y="1532"/>
                    <a:pt x="472" y="1849"/>
                    <a:pt x="297" y="2172"/>
                  </a:cubicBezTo>
                  <a:cubicBezTo>
                    <a:pt x="253" y="2243"/>
                    <a:pt x="214" y="2325"/>
                    <a:pt x="165" y="2402"/>
                  </a:cubicBezTo>
                  <a:cubicBezTo>
                    <a:pt x="154" y="2429"/>
                    <a:pt x="154" y="2457"/>
                    <a:pt x="182" y="2479"/>
                  </a:cubicBezTo>
                  <a:cubicBezTo>
                    <a:pt x="187" y="2482"/>
                    <a:pt x="194" y="2484"/>
                    <a:pt x="202" y="2484"/>
                  </a:cubicBezTo>
                  <a:cubicBezTo>
                    <a:pt x="220" y="2484"/>
                    <a:pt x="240" y="2476"/>
                    <a:pt x="247" y="2457"/>
                  </a:cubicBezTo>
                  <a:cubicBezTo>
                    <a:pt x="291" y="2391"/>
                    <a:pt x="324" y="2320"/>
                    <a:pt x="357" y="2254"/>
                  </a:cubicBezTo>
                  <a:cubicBezTo>
                    <a:pt x="554" y="1899"/>
                    <a:pt x="762" y="1543"/>
                    <a:pt x="959" y="1187"/>
                  </a:cubicBezTo>
                  <a:cubicBezTo>
                    <a:pt x="992" y="1242"/>
                    <a:pt x="1019" y="1302"/>
                    <a:pt x="1057" y="1357"/>
                  </a:cubicBezTo>
                  <a:cubicBezTo>
                    <a:pt x="1128" y="1493"/>
                    <a:pt x="1227" y="1625"/>
                    <a:pt x="1293" y="1767"/>
                  </a:cubicBezTo>
                  <a:cubicBezTo>
                    <a:pt x="1302" y="1790"/>
                    <a:pt x="1320" y="1800"/>
                    <a:pt x="1338" y="1800"/>
                  </a:cubicBezTo>
                  <a:cubicBezTo>
                    <a:pt x="1371" y="1800"/>
                    <a:pt x="1405" y="1766"/>
                    <a:pt x="1391" y="1723"/>
                  </a:cubicBezTo>
                  <a:cubicBezTo>
                    <a:pt x="1347" y="1614"/>
                    <a:pt x="1276" y="1526"/>
                    <a:pt x="1222" y="1422"/>
                  </a:cubicBezTo>
                  <a:cubicBezTo>
                    <a:pt x="1156" y="1329"/>
                    <a:pt x="1101" y="1225"/>
                    <a:pt x="1046" y="1132"/>
                  </a:cubicBezTo>
                  <a:cubicBezTo>
                    <a:pt x="1194" y="1083"/>
                    <a:pt x="1342" y="1034"/>
                    <a:pt x="1484" y="979"/>
                  </a:cubicBezTo>
                  <a:cubicBezTo>
                    <a:pt x="1659" y="919"/>
                    <a:pt x="1829" y="837"/>
                    <a:pt x="2004" y="787"/>
                  </a:cubicBezTo>
                  <a:cubicBezTo>
                    <a:pt x="2032" y="782"/>
                    <a:pt x="2054" y="755"/>
                    <a:pt x="2054" y="727"/>
                  </a:cubicBezTo>
                  <a:cubicBezTo>
                    <a:pt x="2056" y="701"/>
                    <a:pt x="2043" y="694"/>
                    <a:pt x="2024" y="694"/>
                  </a:cubicBezTo>
                  <a:cubicBezTo>
                    <a:pt x="2006" y="694"/>
                    <a:pt x="1984" y="700"/>
                    <a:pt x="1966" y="705"/>
                  </a:cubicBezTo>
                  <a:cubicBezTo>
                    <a:pt x="1780" y="760"/>
                    <a:pt x="1605" y="842"/>
                    <a:pt x="1419" y="902"/>
                  </a:cubicBezTo>
                  <a:cubicBezTo>
                    <a:pt x="1304" y="946"/>
                    <a:pt x="1183" y="984"/>
                    <a:pt x="1063" y="1023"/>
                  </a:cubicBezTo>
                  <a:cubicBezTo>
                    <a:pt x="1096" y="957"/>
                    <a:pt x="1128" y="897"/>
                    <a:pt x="1167" y="831"/>
                  </a:cubicBezTo>
                  <a:cubicBezTo>
                    <a:pt x="1254" y="672"/>
                    <a:pt x="1331" y="514"/>
                    <a:pt x="1424" y="366"/>
                  </a:cubicBezTo>
                  <a:cubicBezTo>
                    <a:pt x="1491" y="335"/>
                    <a:pt x="1463" y="248"/>
                    <a:pt x="1408" y="248"/>
                  </a:cubicBezTo>
                  <a:cubicBezTo>
                    <a:pt x="1396" y="248"/>
                    <a:pt x="1383" y="252"/>
                    <a:pt x="1369" y="262"/>
                  </a:cubicBezTo>
                  <a:cubicBezTo>
                    <a:pt x="1304" y="322"/>
                    <a:pt x="1265" y="421"/>
                    <a:pt x="1222" y="503"/>
                  </a:cubicBezTo>
                  <a:cubicBezTo>
                    <a:pt x="1139" y="656"/>
                    <a:pt x="1052" y="809"/>
                    <a:pt x="975" y="968"/>
                  </a:cubicBezTo>
                  <a:cubicBezTo>
                    <a:pt x="904" y="831"/>
                    <a:pt x="838" y="694"/>
                    <a:pt x="784" y="547"/>
                  </a:cubicBezTo>
                  <a:cubicBezTo>
                    <a:pt x="707" y="382"/>
                    <a:pt x="658" y="207"/>
                    <a:pt x="581" y="38"/>
                  </a:cubicBezTo>
                  <a:cubicBezTo>
                    <a:pt x="570" y="11"/>
                    <a:pt x="551" y="0"/>
                    <a:pt x="5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8984393" y="8060553"/>
              <a:ext cx="176003" cy="207304"/>
            </a:xfrm>
            <a:custGeom>
              <a:avLst/>
              <a:gdLst/>
              <a:ahLst/>
              <a:cxnLst/>
              <a:rect l="l" t="t" r="r" b="b"/>
              <a:pathLst>
                <a:path w="2519" h="2967" extrusionOk="0">
                  <a:moveTo>
                    <a:pt x="1082" y="1"/>
                  </a:moveTo>
                  <a:cubicBezTo>
                    <a:pt x="1052" y="1"/>
                    <a:pt x="1019" y="27"/>
                    <a:pt x="1022" y="72"/>
                  </a:cubicBezTo>
                  <a:cubicBezTo>
                    <a:pt x="1027" y="253"/>
                    <a:pt x="1082" y="439"/>
                    <a:pt x="1109" y="625"/>
                  </a:cubicBezTo>
                  <a:cubicBezTo>
                    <a:pt x="1153" y="844"/>
                    <a:pt x="1192" y="1063"/>
                    <a:pt x="1230" y="1287"/>
                  </a:cubicBezTo>
                  <a:cubicBezTo>
                    <a:pt x="1235" y="1331"/>
                    <a:pt x="1235" y="1364"/>
                    <a:pt x="1241" y="1402"/>
                  </a:cubicBezTo>
                  <a:cubicBezTo>
                    <a:pt x="1159" y="1331"/>
                    <a:pt x="1077" y="1260"/>
                    <a:pt x="989" y="1194"/>
                  </a:cubicBezTo>
                  <a:cubicBezTo>
                    <a:pt x="743" y="1014"/>
                    <a:pt x="496" y="828"/>
                    <a:pt x="223" y="685"/>
                  </a:cubicBezTo>
                  <a:cubicBezTo>
                    <a:pt x="217" y="683"/>
                    <a:pt x="212" y="682"/>
                    <a:pt x="206" y="682"/>
                  </a:cubicBezTo>
                  <a:cubicBezTo>
                    <a:pt x="156" y="682"/>
                    <a:pt x="129" y="770"/>
                    <a:pt x="179" y="795"/>
                  </a:cubicBezTo>
                  <a:cubicBezTo>
                    <a:pt x="507" y="992"/>
                    <a:pt x="836" y="1205"/>
                    <a:pt x="1131" y="1457"/>
                  </a:cubicBezTo>
                  <a:cubicBezTo>
                    <a:pt x="993" y="1455"/>
                    <a:pt x="852" y="1453"/>
                    <a:pt x="711" y="1453"/>
                  </a:cubicBezTo>
                  <a:cubicBezTo>
                    <a:pt x="507" y="1453"/>
                    <a:pt x="301" y="1457"/>
                    <a:pt x="97" y="1474"/>
                  </a:cubicBezTo>
                  <a:cubicBezTo>
                    <a:pt x="95" y="1473"/>
                    <a:pt x="93" y="1473"/>
                    <a:pt x="91" y="1473"/>
                  </a:cubicBezTo>
                  <a:cubicBezTo>
                    <a:pt x="9" y="1473"/>
                    <a:pt x="1" y="1590"/>
                    <a:pt x="76" y="1590"/>
                  </a:cubicBezTo>
                  <a:cubicBezTo>
                    <a:pt x="81" y="1590"/>
                    <a:pt x="86" y="1589"/>
                    <a:pt x="91" y="1589"/>
                  </a:cubicBezTo>
                  <a:cubicBezTo>
                    <a:pt x="307" y="1575"/>
                    <a:pt x="520" y="1568"/>
                    <a:pt x="734" y="1568"/>
                  </a:cubicBezTo>
                  <a:cubicBezTo>
                    <a:pt x="873" y="1568"/>
                    <a:pt x="1013" y="1571"/>
                    <a:pt x="1153" y="1578"/>
                  </a:cubicBezTo>
                  <a:cubicBezTo>
                    <a:pt x="1011" y="1731"/>
                    <a:pt x="863" y="1884"/>
                    <a:pt x="721" y="2048"/>
                  </a:cubicBezTo>
                  <a:cubicBezTo>
                    <a:pt x="606" y="2180"/>
                    <a:pt x="496" y="2317"/>
                    <a:pt x="381" y="2453"/>
                  </a:cubicBezTo>
                  <a:cubicBezTo>
                    <a:pt x="360" y="2470"/>
                    <a:pt x="365" y="2508"/>
                    <a:pt x="387" y="2525"/>
                  </a:cubicBezTo>
                  <a:cubicBezTo>
                    <a:pt x="397" y="2534"/>
                    <a:pt x="407" y="2538"/>
                    <a:pt x="417" y="2538"/>
                  </a:cubicBezTo>
                  <a:cubicBezTo>
                    <a:pt x="431" y="2538"/>
                    <a:pt x="443" y="2531"/>
                    <a:pt x="453" y="2519"/>
                  </a:cubicBezTo>
                  <a:cubicBezTo>
                    <a:pt x="518" y="2453"/>
                    <a:pt x="573" y="2382"/>
                    <a:pt x="628" y="2317"/>
                  </a:cubicBezTo>
                  <a:cubicBezTo>
                    <a:pt x="737" y="2185"/>
                    <a:pt x="852" y="2054"/>
                    <a:pt x="967" y="1933"/>
                  </a:cubicBezTo>
                  <a:cubicBezTo>
                    <a:pt x="1066" y="1829"/>
                    <a:pt x="1159" y="1725"/>
                    <a:pt x="1257" y="1632"/>
                  </a:cubicBezTo>
                  <a:cubicBezTo>
                    <a:pt x="1285" y="1895"/>
                    <a:pt x="1301" y="2169"/>
                    <a:pt x="1328" y="2442"/>
                  </a:cubicBezTo>
                  <a:cubicBezTo>
                    <a:pt x="1339" y="2541"/>
                    <a:pt x="1350" y="2634"/>
                    <a:pt x="1356" y="2733"/>
                  </a:cubicBezTo>
                  <a:cubicBezTo>
                    <a:pt x="1367" y="2787"/>
                    <a:pt x="1372" y="2847"/>
                    <a:pt x="1350" y="2897"/>
                  </a:cubicBezTo>
                  <a:cubicBezTo>
                    <a:pt x="1345" y="2924"/>
                    <a:pt x="1350" y="2951"/>
                    <a:pt x="1372" y="2962"/>
                  </a:cubicBezTo>
                  <a:cubicBezTo>
                    <a:pt x="1380" y="2965"/>
                    <a:pt x="1387" y="2966"/>
                    <a:pt x="1393" y="2966"/>
                  </a:cubicBezTo>
                  <a:cubicBezTo>
                    <a:pt x="1484" y="2966"/>
                    <a:pt x="1459" y="2728"/>
                    <a:pt x="1454" y="2661"/>
                  </a:cubicBezTo>
                  <a:cubicBezTo>
                    <a:pt x="1432" y="2470"/>
                    <a:pt x="1410" y="2278"/>
                    <a:pt x="1400" y="2098"/>
                  </a:cubicBezTo>
                  <a:cubicBezTo>
                    <a:pt x="1383" y="1966"/>
                    <a:pt x="1378" y="1835"/>
                    <a:pt x="1367" y="1703"/>
                  </a:cubicBezTo>
                  <a:lnTo>
                    <a:pt x="1367" y="1703"/>
                  </a:lnTo>
                  <a:cubicBezTo>
                    <a:pt x="1542" y="1879"/>
                    <a:pt x="1722" y="2048"/>
                    <a:pt x="1914" y="2213"/>
                  </a:cubicBezTo>
                  <a:cubicBezTo>
                    <a:pt x="2067" y="2349"/>
                    <a:pt x="2242" y="2459"/>
                    <a:pt x="2390" y="2596"/>
                  </a:cubicBezTo>
                  <a:cubicBezTo>
                    <a:pt x="2395" y="2596"/>
                    <a:pt x="2399" y="2597"/>
                    <a:pt x="2403" y="2597"/>
                  </a:cubicBezTo>
                  <a:cubicBezTo>
                    <a:pt x="2468" y="2597"/>
                    <a:pt x="2519" y="2522"/>
                    <a:pt x="2478" y="2486"/>
                  </a:cubicBezTo>
                  <a:cubicBezTo>
                    <a:pt x="2357" y="2377"/>
                    <a:pt x="2226" y="2278"/>
                    <a:pt x="2095" y="2180"/>
                  </a:cubicBezTo>
                  <a:cubicBezTo>
                    <a:pt x="1958" y="2070"/>
                    <a:pt x="1821" y="1944"/>
                    <a:pt x="1695" y="1824"/>
                  </a:cubicBezTo>
                  <a:cubicBezTo>
                    <a:pt x="1613" y="1742"/>
                    <a:pt x="1531" y="1660"/>
                    <a:pt x="1449" y="1583"/>
                  </a:cubicBezTo>
                  <a:lnTo>
                    <a:pt x="1449" y="1583"/>
                  </a:lnTo>
                  <a:cubicBezTo>
                    <a:pt x="1527" y="1584"/>
                    <a:pt x="1605" y="1585"/>
                    <a:pt x="1685" y="1585"/>
                  </a:cubicBezTo>
                  <a:cubicBezTo>
                    <a:pt x="1764" y="1585"/>
                    <a:pt x="1843" y="1584"/>
                    <a:pt x="1922" y="1584"/>
                  </a:cubicBezTo>
                  <a:cubicBezTo>
                    <a:pt x="2081" y="1584"/>
                    <a:pt x="2240" y="1586"/>
                    <a:pt x="2396" y="1594"/>
                  </a:cubicBezTo>
                  <a:cubicBezTo>
                    <a:pt x="2461" y="1594"/>
                    <a:pt x="2467" y="1495"/>
                    <a:pt x="2407" y="1485"/>
                  </a:cubicBezTo>
                  <a:cubicBezTo>
                    <a:pt x="2171" y="1474"/>
                    <a:pt x="1947" y="1474"/>
                    <a:pt x="1712" y="1474"/>
                  </a:cubicBezTo>
                  <a:cubicBezTo>
                    <a:pt x="1618" y="1474"/>
                    <a:pt x="1520" y="1474"/>
                    <a:pt x="1427" y="1468"/>
                  </a:cubicBezTo>
                  <a:cubicBezTo>
                    <a:pt x="1673" y="1211"/>
                    <a:pt x="1920" y="959"/>
                    <a:pt x="2138" y="680"/>
                  </a:cubicBezTo>
                  <a:cubicBezTo>
                    <a:pt x="2211" y="675"/>
                    <a:pt x="2230" y="536"/>
                    <a:pt x="2152" y="536"/>
                  </a:cubicBezTo>
                  <a:cubicBezTo>
                    <a:pt x="2148" y="536"/>
                    <a:pt x="2143" y="537"/>
                    <a:pt x="2138" y="538"/>
                  </a:cubicBezTo>
                  <a:cubicBezTo>
                    <a:pt x="2084" y="549"/>
                    <a:pt x="2056" y="609"/>
                    <a:pt x="2013" y="658"/>
                  </a:cubicBezTo>
                  <a:cubicBezTo>
                    <a:pt x="1903" y="795"/>
                    <a:pt x="1788" y="926"/>
                    <a:pt x="1668" y="1058"/>
                  </a:cubicBezTo>
                  <a:cubicBezTo>
                    <a:pt x="1564" y="1167"/>
                    <a:pt x="1454" y="1277"/>
                    <a:pt x="1350" y="1386"/>
                  </a:cubicBezTo>
                  <a:cubicBezTo>
                    <a:pt x="1339" y="1287"/>
                    <a:pt x="1328" y="1200"/>
                    <a:pt x="1312" y="1101"/>
                  </a:cubicBezTo>
                  <a:cubicBezTo>
                    <a:pt x="1274" y="877"/>
                    <a:pt x="1230" y="647"/>
                    <a:pt x="1186" y="417"/>
                  </a:cubicBezTo>
                  <a:cubicBezTo>
                    <a:pt x="1164" y="302"/>
                    <a:pt x="1137" y="182"/>
                    <a:pt x="1131" y="61"/>
                  </a:cubicBezTo>
                  <a:cubicBezTo>
                    <a:pt x="1131" y="19"/>
                    <a:pt x="1108" y="1"/>
                    <a:pt x="10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9176256" y="7935556"/>
              <a:ext cx="32559" cy="25712"/>
            </a:xfrm>
            <a:custGeom>
              <a:avLst/>
              <a:gdLst/>
              <a:ahLst/>
              <a:cxnLst/>
              <a:rect l="l" t="t" r="r" b="b"/>
              <a:pathLst>
                <a:path w="466" h="368" extrusionOk="0">
                  <a:moveTo>
                    <a:pt x="235" y="0"/>
                  </a:moveTo>
                  <a:cubicBezTo>
                    <a:pt x="0" y="0"/>
                    <a:pt x="0" y="367"/>
                    <a:pt x="235" y="367"/>
                  </a:cubicBezTo>
                  <a:cubicBezTo>
                    <a:pt x="237" y="367"/>
                    <a:pt x="239" y="367"/>
                    <a:pt x="240" y="367"/>
                  </a:cubicBezTo>
                  <a:cubicBezTo>
                    <a:pt x="465" y="367"/>
                    <a:pt x="464" y="0"/>
                    <a:pt x="2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9409133" y="5463835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0" y="0"/>
                  </a:moveTo>
                  <a:cubicBezTo>
                    <a:pt x="0" y="0"/>
                    <a:pt x="0" y="280"/>
                    <a:pt x="170" y="280"/>
                  </a:cubicBezTo>
                  <a:cubicBezTo>
                    <a:pt x="351" y="274"/>
                    <a:pt x="351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8865684" y="6146884"/>
              <a:ext cx="23756" cy="19564"/>
            </a:xfrm>
            <a:custGeom>
              <a:avLst/>
              <a:gdLst/>
              <a:ahLst/>
              <a:cxnLst/>
              <a:rect l="l" t="t" r="r" b="b"/>
              <a:pathLst>
                <a:path w="340" h="280" extrusionOk="0">
                  <a:moveTo>
                    <a:pt x="170" y="0"/>
                  </a:moveTo>
                  <a:cubicBezTo>
                    <a:pt x="0" y="0"/>
                    <a:pt x="0" y="279"/>
                    <a:pt x="170" y="279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3"/>
            <p:cNvSpPr/>
            <p:nvPr/>
          </p:nvSpPr>
          <p:spPr>
            <a:xfrm>
              <a:off x="8727970" y="5393476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6" y="0"/>
                  </a:moveTo>
                  <a:cubicBezTo>
                    <a:pt x="1" y="0"/>
                    <a:pt x="1" y="186"/>
                    <a:pt x="116" y="186"/>
                  </a:cubicBezTo>
                  <a:cubicBezTo>
                    <a:pt x="231" y="186"/>
                    <a:pt x="231" y="0"/>
                    <a:pt x="11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3"/>
            <p:cNvSpPr/>
            <p:nvPr/>
          </p:nvSpPr>
          <p:spPr>
            <a:xfrm>
              <a:off x="9373569" y="5847281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8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7" y="446"/>
                  </a:cubicBezTo>
                  <a:cubicBezTo>
                    <a:pt x="460" y="432"/>
                    <a:pt x="437" y="417"/>
                    <a:pt x="416" y="417"/>
                  </a:cubicBezTo>
                  <a:cubicBezTo>
                    <a:pt x="402" y="417"/>
                    <a:pt x="389" y="423"/>
                    <a:pt x="378" y="440"/>
                  </a:cubicBezTo>
                  <a:cubicBezTo>
                    <a:pt x="362" y="457"/>
                    <a:pt x="373" y="484"/>
                    <a:pt x="384" y="501"/>
                  </a:cubicBezTo>
                  <a:cubicBezTo>
                    <a:pt x="564" y="616"/>
                    <a:pt x="712" y="758"/>
                    <a:pt x="871" y="906"/>
                  </a:cubicBezTo>
                  <a:cubicBezTo>
                    <a:pt x="904" y="938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60" y="1005"/>
                    <a:pt x="747" y="1009"/>
                    <a:pt x="634" y="1009"/>
                  </a:cubicBezTo>
                  <a:cubicBezTo>
                    <a:pt x="448" y="1009"/>
                    <a:pt x="264" y="998"/>
                    <a:pt x="77" y="971"/>
                  </a:cubicBezTo>
                  <a:cubicBezTo>
                    <a:pt x="68" y="970"/>
                    <a:pt x="59" y="969"/>
                    <a:pt x="50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3" y="1075"/>
                    <a:pt x="154" y="1075"/>
                    <a:pt x="214" y="1081"/>
                  </a:cubicBezTo>
                  <a:cubicBezTo>
                    <a:pt x="356" y="1097"/>
                    <a:pt x="499" y="1097"/>
                    <a:pt x="646" y="1097"/>
                  </a:cubicBezTo>
                  <a:cubicBezTo>
                    <a:pt x="728" y="1097"/>
                    <a:pt x="816" y="1097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5" y="1387"/>
                  </a:cubicBezTo>
                  <a:cubicBezTo>
                    <a:pt x="630" y="1458"/>
                    <a:pt x="586" y="1535"/>
                    <a:pt x="531" y="1601"/>
                  </a:cubicBezTo>
                  <a:lnTo>
                    <a:pt x="384" y="1809"/>
                  </a:lnTo>
                  <a:cubicBezTo>
                    <a:pt x="373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7" y="1497"/>
                  </a:cubicBezTo>
                  <a:cubicBezTo>
                    <a:pt x="805" y="1376"/>
                    <a:pt x="893" y="1245"/>
                    <a:pt x="980" y="1114"/>
                  </a:cubicBezTo>
                  <a:cubicBezTo>
                    <a:pt x="986" y="1196"/>
                    <a:pt x="986" y="1289"/>
                    <a:pt x="997" y="1371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6"/>
                    <a:pt x="1106" y="1814"/>
                  </a:cubicBezTo>
                  <a:cubicBezTo>
                    <a:pt x="1106" y="1770"/>
                    <a:pt x="1095" y="1732"/>
                    <a:pt x="1095" y="1688"/>
                  </a:cubicBezTo>
                  <a:cubicBezTo>
                    <a:pt x="1084" y="1562"/>
                    <a:pt x="1079" y="1426"/>
                    <a:pt x="1068" y="1294"/>
                  </a:cubicBezTo>
                  <a:cubicBezTo>
                    <a:pt x="1062" y="1218"/>
                    <a:pt x="1062" y="1152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9"/>
                    <a:pt x="1270" y="1234"/>
                  </a:cubicBezTo>
                  <a:cubicBezTo>
                    <a:pt x="1396" y="1343"/>
                    <a:pt x="1528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4"/>
                    <a:pt x="1703" y="1508"/>
                  </a:cubicBezTo>
                  <a:cubicBezTo>
                    <a:pt x="1539" y="1354"/>
                    <a:pt x="1374" y="1212"/>
                    <a:pt x="1205" y="1070"/>
                  </a:cubicBezTo>
                  <a:cubicBezTo>
                    <a:pt x="1369" y="1059"/>
                    <a:pt x="1533" y="1048"/>
                    <a:pt x="1692" y="1042"/>
                  </a:cubicBezTo>
                  <a:cubicBezTo>
                    <a:pt x="1697" y="1043"/>
                    <a:pt x="1701" y="1043"/>
                    <a:pt x="1705" y="1043"/>
                  </a:cubicBezTo>
                  <a:cubicBezTo>
                    <a:pt x="1749" y="1043"/>
                    <a:pt x="1763" y="1019"/>
                    <a:pt x="1763" y="999"/>
                  </a:cubicBezTo>
                  <a:cubicBezTo>
                    <a:pt x="1763" y="977"/>
                    <a:pt x="1741" y="960"/>
                    <a:pt x="1719" y="960"/>
                  </a:cubicBezTo>
                  <a:cubicBezTo>
                    <a:pt x="1653" y="960"/>
                    <a:pt x="1588" y="966"/>
                    <a:pt x="1522" y="966"/>
                  </a:cubicBezTo>
                  <a:lnTo>
                    <a:pt x="1133" y="988"/>
                  </a:lnTo>
                  <a:lnTo>
                    <a:pt x="1112" y="966"/>
                  </a:lnTo>
                  <a:cubicBezTo>
                    <a:pt x="1227" y="796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7" y="358"/>
                  </a:cubicBezTo>
                  <a:cubicBezTo>
                    <a:pt x="1528" y="342"/>
                    <a:pt x="1544" y="320"/>
                    <a:pt x="1533" y="304"/>
                  </a:cubicBezTo>
                  <a:cubicBezTo>
                    <a:pt x="1528" y="282"/>
                    <a:pt x="1522" y="265"/>
                    <a:pt x="1500" y="265"/>
                  </a:cubicBezTo>
                  <a:cubicBezTo>
                    <a:pt x="1499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3" y="347"/>
                  </a:cubicBezTo>
                  <a:cubicBezTo>
                    <a:pt x="1358" y="429"/>
                    <a:pt x="1298" y="522"/>
                    <a:pt x="1243" y="605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2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7107615" y="8193167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7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6" y="446"/>
                  </a:cubicBezTo>
                  <a:cubicBezTo>
                    <a:pt x="456" y="432"/>
                    <a:pt x="432" y="416"/>
                    <a:pt x="411" y="416"/>
                  </a:cubicBezTo>
                  <a:cubicBezTo>
                    <a:pt x="399" y="416"/>
                    <a:pt x="388" y="421"/>
                    <a:pt x="378" y="435"/>
                  </a:cubicBezTo>
                  <a:cubicBezTo>
                    <a:pt x="362" y="457"/>
                    <a:pt x="372" y="484"/>
                    <a:pt x="383" y="501"/>
                  </a:cubicBezTo>
                  <a:cubicBezTo>
                    <a:pt x="564" y="616"/>
                    <a:pt x="712" y="758"/>
                    <a:pt x="871" y="900"/>
                  </a:cubicBezTo>
                  <a:cubicBezTo>
                    <a:pt x="903" y="939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70" y="1003"/>
                    <a:pt x="766" y="1005"/>
                    <a:pt x="662" y="1005"/>
                  </a:cubicBezTo>
                  <a:cubicBezTo>
                    <a:pt x="467" y="1005"/>
                    <a:pt x="273" y="996"/>
                    <a:pt x="77" y="971"/>
                  </a:cubicBezTo>
                  <a:cubicBezTo>
                    <a:pt x="68" y="970"/>
                    <a:pt x="58" y="969"/>
                    <a:pt x="49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2" y="1075"/>
                    <a:pt x="154" y="1075"/>
                    <a:pt x="214" y="1081"/>
                  </a:cubicBezTo>
                  <a:cubicBezTo>
                    <a:pt x="356" y="1092"/>
                    <a:pt x="498" y="1092"/>
                    <a:pt x="646" y="1092"/>
                  </a:cubicBezTo>
                  <a:cubicBezTo>
                    <a:pt x="728" y="1092"/>
                    <a:pt x="816" y="1092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4" y="1387"/>
                  </a:cubicBezTo>
                  <a:cubicBezTo>
                    <a:pt x="630" y="1459"/>
                    <a:pt x="586" y="1530"/>
                    <a:pt x="526" y="1601"/>
                  </a:cubicBezTo>
                  <a:lnTo>
                    <a:pt x="383" y="1803"/>
                  </a:lnTo>
                  <a:cubicBezTo>
                    <a:pt x="372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6" y="1497"/>
                  </a:cubicBezTo>
                  <a:cubicBezTo>
                    <a:pt x="805" y="1376"/>
                    <a:pt x="892" y="1245"/>
                    <a:pt x="980" y="1114"/>
                  </a:cubicBezTo>
                  <a:cubicBezTo>
                    <a:pt x="986" y="1196"/>
                    <a:pt x="986" y="1283"/>
                    <a:pt x="996" y="1365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1"/>
                    <a:pt x="1106" y="1814"/>
                  </a:cubicBezTo>
                  <a:cubicBezTo>
                    <a:pt x="1106" y="1771"/>
                    <a:pt x="1095" y="1732"/>
                    <a:pt x="1095" y="1688"/>
                  </a:cubicBezTo>
                  <a:cubicBezTo>
                    <a:pt x="1084" y="1557"/>
                    <a:pt x="1079" y="1420"/>
                    <a:pt x="1068" y="1294"/>
                  </a:cubicBezTo>
                  <a:cubicBezTo>
                    <a:pt x="1062" y="1218"/>
                    <a:pt x="1062" y="1147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4"/>
                    <a:pt x="1270" y="1229"/>
                  </a:cubicBezTo>
                  <a:cubicBezTo>
                    <a:pt x="1396" y="1338"/>
                    <a:pt x="1527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3"/>
                    <a:pt x="1703" y="1502"/>
                  </a:cubicBezTo>
                  <a:cubicBezTo>
                    <a:pt x="1538" y="1355"/>
                    <a:pt x="1374" y="1212"/>
                    <a:pt x="1204" y="1064"/>
                  </a:cubicBezTo>
                  <a:cubicBezTo>
                    <a:pt x="1369" y="1059"/>
                    <a:pt x="1533" y="1048"/>
                    <a:pt x="1692" y="1037"/>
                  </a:cubicBezTo>
                  <a:cubicBezTo>
                    <a:pt x="1700" y="1039"/>
                    <a:pt x="1708" y="1040"/>
                    <a:pt x="1715" y="1040"/>
                  </a:cubicBezTo>
                  <a:cubicBezTo>
                    <a:pt x="1751" y="1040"/>
                    <a:pt x="1763" y="1017"/>
                    <a:pt x="1763" y="999"/>
                  </a:cubicBezTo>
                  <a:cubicBezTo>
                    <a:pt x="1763" y="977"/>
                    <a:pt x="1741" y="955"/>
                    <a:pt x="1719" y="955"/>
                  </a:cubicBezTo>
                  <a:cubicBezTo>
                    <a:pt x="1653" y="955"/>
                    <a:pt x="1588" y="966"/>
                    <a:pt x="1522" y="966"/>
                  </a:cubicBezTo>
                  <a:lnTo>
                    <a:pt x="1133" y="982"/>
                  </a:lnTo>
                  <a:lnTo>
                    <a:pt x="1111" y="966"/>
                  </a:lnTo>
                  <a:cubicBezTo>
                    <a:pt x="1226" y="791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6" y="353"/>
                  </a:cubicBezTo>
                  <a:cubicBezTo>
                    <a:pt x="1527" y="342"/>
                    <a:pt x="1544" y="320"/>
                    <a:pt x="1533" y="298"/>
                  </a:cubicBezTo>
                  <a:cubicBezTo>
                    <a:pt x="1527" y="282"/>
                    <a:pt x="1522" y="265"/>
                    <a:pt x="1500" y="265"/>
                  </a:cubicBezTo>
                  <a:cubicBezTo>
                    <a:pt x="1498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2" y="347"/>
                  </a:cubicBezTo>
                  <a:cubicBezTo>
                    <a:pt x="1358" y="429"/>
                    <a:pt x="1298" y="517"/>
                    <a:pt x="1243" y="599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3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9325359" y="7601647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16" y="1"/>
                  </a:moveTo>
                  <a:cubicBezTo>
                    <a:pt x="1" y="1"/>
                    <a:pt x="1" y="187"/>
                    <a:pt x="116" y="187"/>
                  </a:cubicBezTo>
                  <a:cubicBezTo>
                    <a:pt x="236" y="187"/>
                    <a:pt x="236" y="1"/>
                    <a:pt x="1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9421011" y="7969163"/>
              <a:ext cx="16489" cy="13136"/>
            </a:xfrm>
            <a:custGeom>
              <a:avLst/>
              <a:gdLst/>
              <a:ahLst/>
              <a:cxnLst/>
              <a:rect l="l" t="t" r="r" b="b"/>
              <a:pathLst>
                <a:path w="236" h="188" extrusionOk="0">
                  <a:moveTo>
                    <a:pt x="115" y="1"/>
                  </a:moveTo>
                  <a:cubicBezTo>
                    <a:pt x="0" y="1"/>
                    <a:pt x="0" y="187"/>
                    <a:pt x="115" y="187"/>
                  </a:cubicBezTo>
                  <a:cubicBezTo>
                    <a:pt x="236" y="187"/>
                    <a:pt x="236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8942541" y="6926284"/>
              <a:ext cx="8105" cy="6568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55" y="0"/>
                  </a:moveTo>
                  <a:cubicBezTo>
                    <a:pt x="1" y="0"/>
                    <a:pt x="1" y="94"/>
                    <a:pt x="55" y="94"/>
                  </a:cubicBezTo>
                  <a:cubicBezTo>
                    <a:pt x="116" y="88"/>
                    <a:pt x="116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8555880" y="6738473"/>
              <a:ext cx="7756" cy="6568"/>
            </a:xfrm>
            <a:custGeom>
              <a:avLst/>
              <a:gdLst/>
              <a:ahLst/>
              <a:cxnLst/>
              <a:rect l="l" t="t" r="r" b="b"/>
              <a:pathLst>
                <a:path w="111" h="94" extrusionOk="0">
                  <a:moveTo>
                    <a:pt x="56" y="1"/>
                  </a:moveTo>
                  <a:cubicBezTo>
                    <a:pt x="1" y="1"/>
                    <a:pt x="1" y="94"/>
                    <a:pt x="56" y="94"/>
                  </a:cubicBezTo>
                  <a:cubicBezTo>
                    <a:pt x="110" y="89"/>
                    <a:pt x="110" y="1"/>
                    <a:pt x="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8887483" y="5921204"/>
              <a:ext cx="8105" cy="6987"/>
            </a:xfrm>
            <a:custGeom>
              <a:avLst/>
              <a:gdLst/>
              <a:ahLst/>
              <a:cxnLst/>
              <a:rect l="l" t="t" r="r" b="b"/>
              <a:pathLst>
                <a:path w="116" h="100" extrusionOk="0">
                  <a:moveTo>
                    <a:pt x="55" y="1"/>
                  </a:moveTo>
                  <a:cubicBezTo>
                    <a:pt x="0" y="1"/>
                    <a:pt x="0" y="99"/>
                    <a:pt x="55" y="99"/>
                  </a:cubicBezTo>
                  <a:cubicBezTo>
                    <a:pt x="110" y="99"/>
                    <a:pt x="115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9009896" y="6424897"/>
              <a:ext cx="15721" cy="12716"/>
            </a:xfrm>
            <a:custGeom>
              <a:avLst/>
              <a:gdLst/>
              <a:ahLst/>
              <a:cxnLst/>
              <a:rect l="l" t="t" r="r" b="b"/>
              <a:pathLst>
                <a:path w="225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24" y="181"/>
                    <a:pt x="224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9354425" y="6629476"/>
              <a:ext cx="16559" cy="12716"/>
            </a:xfrm>
            <a:custGeom>
              <a:avLst/>
              <a:gdLst/>
              <a:ahLst/>
              <a:cxnLst/>
              <a:rect l="l" t="t" r="r" b="b"/>
              <a:pathLst>
                <a:path w="237" h="182" extrusionOk="0">
                  <a:moveTo>
                    <a:pt x="121" y="1"/>
                  </a:moveTo>
                  <a:cubicBezTo>
                    <a:pt x="1" y="1"/>
                    <a:pt x="1" y="182"/>
                    <a:pt x="121" y="182"/>
                  </a:cubicBezTo>
                  <a:cubicBezTo>
                    <a:pt x="236" y="182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8752075" y="7624215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8787290" y="8319142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5" y="0"/>
                  </a:moveTo>
                  <a:cubicBezTo>
                    <a:pt x="0" y="0"/>
                    <a:pt x="0" y="186"/>
                    <a:pt x="115" y="186"/>
                  </a:cubicBezTo>
                  <a:cubicBezTo>
                    <a:pt x="230" y="186"/>
                    <a:pt x="230" y="0"/>
                    <a:pt x="1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9323821" y="8332487"/>
              <a:ext cx="16559" cy="13136"/>
            </a:xfrm>
            <a:custGeom>
              <a:avLst/>
              <a:gdLst/>
              <a:ahLst/>
              <a:cxnLst/>
              <a:rect l="l" t="t" r="r" b="b"/>
              <a:pathLst>
                <a:path w="237" h="188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2" name="Google Shape;4312;p33"/>
            <p:cNvGrpSpPr/>
            <p:nvPr/>
          </p:nvGrpSpPr>
          <p:grpSpPr>
            <a:xfrm>
              <a:off x="7125991" y="6755801"/>
              <a:ext cx="241121" cy="287236"/>
              <a:chOff x="7125991" y="3462688"/>
              <a:chExt cx="241121" cy="287236"/>
            </a:xfrm>
          </p:grpSpPr>
          <p:sp>
            <p:nvSpPr>
              <p:cNvPr id="4313" name="Google Shape;4313;p33"/>
              <p:cNvSpPr/>
              <p:nvPr/>
            </p:nvSpPr>
            <p:spPr>
              <a:xfrm>
                <a:off x="7125991" y="3465833"/>
                <a:ext cx="172928" cy="28409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4066" extrusionOk="0">
                    <a:moveTo>
                      <a:pt x="1262" y="0"/>
                    </a:moveTo>
                    <a:cubicBezTo>
                      <a:pt x="1242" y="0"/>
                      <a:pt x="1221" y="17"/>
                      <a:pt x="1210" y="36"/>
                    </a:cubicBezTo>
                    <a:cubicBezTo>
                      <a:pt x="1199" y="69"/>
                      <a:pt x="1199" y="108"/>
                      <a:pt x="1199" y="146"/>
                    </a:cubicBezTo>
                    <a:cubicBezTo>
                      <a:pt x="1188" y="326"/>
                      <a:pt x="1204" y="513"/>
                      <a:pt x="1210" y="699"/>
                    </a:cubicBezTo>
                    <a:cubicBezTo>
                      <a:pt x="1215" y="923"/>
                      <a:pt x="1237" y="1148"/>
                      <a:pt x="1253" y="1377"/>
                    </a:cubicBezTo>
                    <a:cubicBezTo>
                      <a:pt x="1018" y="1350"/>
                      <a:pt x="794" y="1306"/>
                      <a:pt x="558" y="1279"/>
                    </a:cubicBezTo>
                    <a:cubicBezTo>
                      <a:pt x="438" y="1268"/>
                      <a:pt x="285" y="1241"/>
                      <a:pt x="159" y="1230"/>
                    </a:cubicBezTo>
                    <a:lnTo>
                      <a:pt x="159" y="1230"/>
                    </a:lnTo>
                    <a:cubicBezTo>
                      <a:pt x="0" y="1279"/>
                      <a:pt x="241" y="1470"/>
                      <a:pt x="296" y="1525"/>
                    </a:cubicBezTo>
                    <a:cubicBezTo>
                      <a:pt x="498" y="1711"/>
                      <a:pt x="717" y="1870"/>
                      <a:pt x="936" y="2040"/>
                    </a:cubicBezTo>
                    <a:cubicBezTo>
                      <a:pt x="750" y="2177"/>
                      <a:pt x="553" y="2308"/>
                      <a:pt x="361" y="2445"/>
                    </a:cubicBezTo>
                    <a:cubicBezTo>
                      <a:pt x="307" y="2489"/>
                      <a:pt x="142" y="2560"/>
                      <a:pt x="213" y="2664"/>
                    </a:cubicBezTo>
                    <a:cubicBezTo>
                      <a:pt x="301" y="2773"/>
                      <a:pt x="695" y="2762"/>
                      <a:pt x="848" y="2784"/>
                    </a:cubicBezTo>
                    <a:cubicBezTo>
                      <a:pt x="859" y="2786"/>
                      <a:pt x="872" y="2786"/>
                      <a:pt x="884" y="2786"/>
                    </a:cubicBezTo>
                    <a:cubicBezTo>
                      <a:pt x="909" y="2786"/>
                      <a:pt x="936" y="2786"/>
                      <a:pt x="958" y="2801"/>
                    </a:cubicBezTo>
                    <a:cubicBezTo>
                      <a:pt x="996" y="2866"/>
                      <a:pt x="1018" y="2943"/>
                      <a:pt x="1040" y="3009"/>
                    </a:cubicBezTo>
                    <a:cubicBezTo>
                      <a:pt x="1117" y="3299"/>
                      <a:pt x="1204" y="3594"/>
                      <a:pt x="1286" y="3879"/>
                    </a:cubicBezTo>
                    <a:cubicBezTo>
                      <a:pt x="1308" y="3939"/>
                      <a:pt x="1308" y="4016"/>
                      <a:pt x="1363" y="4059"/>
                    </a:cubicBezTo>
                    <a:cubicBezTo>
                      <a:pt x="1372" y="4064"/>
                      <a:pt x="1380" y="4066"/>
                      <a:pt x="1388" y="4066"/>
                    </a:cubicBezTo>
                    <a:cubicBezTo>
                      <a:pt x="1481" y="4066"/>
                      <a:pt x="1527" y="3789"/>
                      <a:pt x="1527" y="3704"/>
                    </a:cubicBezTo>
                    <a:cubicBezTo>
                      <a:pt x="1587" y="3490"/>
                      <a:pt x="1648" y="3277"/>
                      <a:pt x="1719" y="3063"/>
                    </a:cubicBezTo>
                    <a:cubicBezTo>
                      <a:pt x="1899" y="3293"/>
                      <a:pt x="2053" y="3545"/>
                      <a:pt x="2250" y="3747"/>
                    </a:cubicBezTo>
                    <a:cubicBezTo>
                      <a:pt x="2280" y="3773"/>
                      <a:pt x="2306" y="3783"/>
                      <a:pt x="2328" y="3783"/>
                    </a:cubicBezTo>
                    <a:cubicBezTo>
                      <a:pt x="2436" y="3783"/>
                      <a:pt x="2449" y="3526"/>
                      <a:pt x="2458" y="3435"/>
                    </a:cubicBezTo>
                    <a:cubicBezTo>
                      <a:pt x="2469" y="3200"/>
                      <a:pt x="2469" y="2965"/>
                      <a:pt x="2474" y="2729"/>
                    </a:cubicBezTo>
                    <a:cubicBezTo>
                      <a:pt x="2474" y="2690"/>
                      <a:pt x="2450" y="2671"/>
                      <a:pt x="2426" y="2671"/>
                    </a:cubicBezTo>
                    <a:cubicBezTo>
                      <a:pt x="2402" y="2671"/>
                      <a:pt x="2378" y="2689"/>
                      <a:pt x="2376" y="2724"/>
                    </a:cubicBezTo>
                    <a:cubicBezTo>
                      <a:pt x="2376" y="2844"/>
                      <a:pt x="2376" y="2976"/>
                      <a:pt x="2365" y="3102"/>
                    </a:cubicBezTo>
                    <a:cubicBezTo>
                      <a:pt x="2359" y="3282"/>
                      <a:pt x="2365" y="3468"/>
                      <a:pt x="2321" y="3649"/>
                    </a:cubicBezTo>
                    <a:cubicBezTo>
                      <a:pt x="2189" y="3501"/>
                      <a:pt x="2075" y="3337"/>
                      <a:pt x="1954" y="3184"/>
                    </a:cubicBezTo>
                    <a:cubicBezTo>
                      <a:pt x="1910" y="3113"/>
                      <a:pt x="1861" y="3047"/>
                      <a:pt x="1806" y="2981"/>
                    </a:cubicBezTo>
                    <a:cubicBezTo>
                      <a:pt x="1777" y="2956"/>
                      <a:pt x="1741" y="2921"/>
                      <a:pt x="1709" y="2921"/>
                    </a:cubicBezTo>
                    <a:cubicBezTo>
                      <a:pt x="1692" y="2921"/>
                      <a:pt x="1677" y="2930"/>
                      <a:pt x="1664" y="2954"/>
                    </a:cubicBezTo>
                    <a:cubicBezTo>
                      <a:pt x="1598" y="3091"/>
                      <a:pt x="1571" y="3244"/>
                      <a:pt x="1527" y="3381"/>
                    </a:cubicBezTo>
                    <a:cubicBezTo>
                      <a:pt x="1478" y="3550"/>
                      <a:pt x="1445" y="3731"/>
                      <a:pt x="1379" y="3895"/>
                    </a:cubicBezTo>
                    <a:cubicBezTo>
                      <a:pt x="1319" y="3682"/>
                      <a:pt x="1259" y="3463"/>
                      <a:pt x="1204" y="3249"/>
                    </a:cubicBezTo>
                    <a:cubicBezTo>
                      <a:pt x="1160" y="3080"/>
                      <a:pt x="1128" y="2910"/>
                      <a:pt x="1062" y="2751"/>
                    </a:cubicBezTo>
                    <a:cubicBezTo>
                      <a:pt x="1018" y="2647"/>
                      <a:pt x="958" y="2647"/>
                      <a:pt x="854" y="2642"/>
                    </a:cubicBezTo>
                    <a:cubicBezTo>
                      <a:pt x="679" y="2620"/>
                      <a:pt x="493" y="2625"/>
                      <a:pt x="312" y="2587"/>
                    </a:cubicBezTo>
                    <a:cubicBezTo>
                      <a:pt x="476" y="2461"/>
                      <a:pt x="640" y="2352"/>
                      <a:pt x="805" y="2242"/>
                    </a:cubicBezTo>
                    <a:cubicBezTo>
                      <a:pt x="876" y="2187"/>
                      <a:pt x="1067" y="2105"/>
                      <a:pt x="1067" y="2012"/>
                    </a:cubicBezTo>
                    <a:cubicBezTo>
                      <a:pt x="1067" y="1952"/>
                      <a:pt x="996" y="1930"/>
                      <a:pt x="963" y="1897"/>
                    </a:cubicBezTo>
                    <a:cubicBezTo>
                      <a:pt x="733" y="1706"/>
                      <a:pt x="471" y="1542"/>
                      <a:pt x="252" y="1328"/>
                    </a:cubicBezTo>
                    <a:lnTo>
                      <a:pt x="252" y="1328"/>
                    </a:lnTo>
                    <a:cubicBezTo>
                      <a:pt x="515" y="1366"/>
                      <a:pt x="772" y="1394"/>
                      <a:pt x="1035" y="1443"/>
                    </a:cubicBezTo>
                    <a:cubicBezTo>
                      <a:pt x="1089" y="1460"/>
                      <a:pt x="1149" y="1470"/>
                      <a:pt x="1210" y="1476"/>
                    </a:cubicBezTo>
                    <a:cubicBezTo>
                      <a:pt x="1230" y="1481"/>
                      <a:pt x="1248" y="1484"/>
                      <a:pt x="1264" y="1484"/>
                    </a:cubicBezTo>
                    <a:cubicBezTo>
                      <a:pt x="1332" y="1484"/>
                      <a:pt x="1365" y="1438"/>
                      <a:pt x="1352" y="1350"/>
                    </a:cubicBezTo>
                    <a:cubicBezTo>
                      <a:pt x="1341" y="1093"/>
                      <a:pt x="1319" y="836"/>
                      <a:pt x="1308" y="584"/>
                    </a:cubicBezTo>
                    <a:cubicBezTo>
                      <a:pt x="1297" y="452"/>
                      <a:pt x="1297" y="316"/>
                      <a:pt x="1297" y="184"/>
                    </a:cubicBezTo>
                    <a:cubicBezTo>
                      <a:pt x="1308" y="151"/>
                      <a:pt x="1308" y="108"/>
                      <a:pt x="1308" y="75"/>
                    </a:cubicBezTo>
                    <a:cubicBezTo>
                      <a:pt x="1314" y="53"/>
                      <a:pt x="1308" y="20"/>
                      <a:pt x="1286" y="9"/>
                    </a:cubicBezTo>
                    <a:cubicBezTo>
                      <a:pt x="1278" y="3"/>
                      <a:pt x="1270" y="0"/>
                      <a:pt x="1262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3"/>
              <p:cNvSpPr/>
              <p:nvPr/>
            </p:nvSpPr>
            <p:spPr>
              <a:xfrm>
                <a:off x="7206621" y="3462688"/>
                <a:ext cx="160491" cy="197103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821" extrusionOk="0">
                    <a:moveTo>
                      <a:pt x="855" y="1"/>
                    </a:moveTo>
                    <a:cubicBezTo>
                      <a:pt x="817" y="1"/>
                      <a:pt x="785" y="45"/>
                      <a:pt x="773" y="87"/>
                    </a:cubicBezTo>
                    <a:cubicBezTo>
                      <a:pt x="702" y="344"/>
                      <a:pt x="636" y="612"/>
                      <a:pt x="576" y="881"/>
                    </a:cubicBezTo>
                    <a:cubicBezTo>
                      <a:pt x="461" y="645"/>
                      <a:pt x="335" y="415"/>
                      <a:pt x="193" y="196"/>
                    </a:cubicBezTo>
                    <a:cubicBezTo>
                      <a:pt x="163" y="167"/>
                      <a:pt x="142" y="89"/>
                      <a:pt x="95" y="89"/>
                    </a:cubicBezTo>
                    <a:cubicBezTo>
                      <a:pt x="90" y="89"/>
                      <a:pt x="84" y="90"/>
                      <a:pt x="78" y="92"/>
                    </a:cubicBezTo>
                    <a:cubicBezTo>
                      <a:pt x="1" y="125"/>
                      <a:pt x="56" y="202"/>
                      <a:pt x="89" y="246"/>
                    </a:cubicBezTo>
                    <a:cubicBezTo>
                      <a:pt x="127" y="289"/>
                      <a:pt x="160" y="344"/>
                      <a:pt x="187" y="393"/>
                    </a:cubicBezTo>
                    <a:cubicBezTo>
                      <a:pt x="297" y="574"/>
                      <a:pt x="390" y="755"/>
                      <a:pt x="488" y="941"/>
                    </a:cubicBezTo>
                    <a:cubicBezTo>
                      <a:pt x="510" y="985"/>
                      <a:pt x="539" y="1067"/>
                      <a:pt x="589" y="1067"/>
                    </a:cubicBezTo>
                    <a:cubicBezTo>
                      <a:pt x="602" y="1067"/>
                      <a:pt x="615" y="1062"/>
                      <a:pt x="630" y="1050"/>
                    </a:cubicBezTo>
                    <a:cubicBezTo>
                      <a:pt x="658" y="1017"/>
                      <a:pt x="658" y="974"/>
                      <a:pt x="674" y="935"/>
                    </a:cubicBezTo>
                    <a:cubicBezTo>
                      <a:pt x="685" y="886"/>
                      <a:pt x="691" y="837"/>
                      <a:pt x="707" y="793"/>
                    </a:cubicBezTo>
                    <a:cubicBezTo>
                      <a:pt x="756" y="579"/>
                      <a:pt x="811" y="371"/>
                      <a:pt x="866" y="169"/>
                    </a:cubicBezTo>
                    <a:cubicBezTo>
                      <a:pt x="953" y="448"/>
                      <a:pt x="986" y="738"/>
                      <a:pt x="1041" y="1023"/>
                    </a:cubicBezTo>
                    <a:cubicBezTo>
                      <a:pt x="1057" y="1099"/>
                      <a:pt x="1068" y="1176"/>
                      <a:pt x="1090" y="1247"/>
                    </a:cubicBezTo>
                    <a:cubicBezTo>
                      <a:pt x="1096" y="1275"/>
                      <a:pt x="1101" y="1302"/>
                      <a:pt x="1123" y="1324"/>
                    </a:cubicBezTo>
                    <a:cubicBezTo>
                      <a:pt x="1147" y="1353"/>
                      <a:pt x="1178" y="1362"/>
                      <a:pt x="1211" y="1362"/>
                    </a:cubicBezTo>
                    <a:cubicBezTo>
                      <a:pt x="1246" y="1362"/>
                      <a:pt x="1283" y="1351"/>
                      <a:pt x="1315" y="1346"/>
                    </a:cubicBezTo>
                    <a:cubicBezTo>
                      <a:pt x="1555" y="1275"/>
                      <a:pt x="1796" y="1193"/>
                      <a:pt x="2032" y="1132"/>
                    </a:cubicBezTo>
                    <a:lnTo>
                      <a:pt x="2032" y="1132"/>
                    </a:lnTo>
                    <a:cubicBezTo>
                      <a:pt x="1856" y="1384"/>
                      <a:pt x="1643" y="1619"/>
                      <a:pt x="1457" y="1860"/>
                    </a:cubicBezTo>
                    <a:cubicBezTo>
                      <a:pt x="1441" y="1888"/>
                      <a:pt x="1419" y="1904"/>
                      <a:pt x="1402" y="1942"/>
                    </a:cubicBezTo>
                    <a:cubicBezTo>
                      <a:pt x="1369" y="2052"/>
                      <a:pt x="1506" y="2134"/>
                      <a:pt x="1577" y="2200"/>
                    </a:cubicBezTo>
                    <a:cubicBezTo>
                      <a:pt x="1758" y="2358"/>
                      <a:pt x="1966" y="2495"/>
                      <a:pt x="2152" y="2654"/>
                    </a:cubicBezTo>
                    <a:cubicBezTo>
                      <a:pt x="2048" y="2708"/>
                      <a:pt x="1904" y="2723"/>
                      <a:pt x="1757" y="2723"/>
                    </a:cubicBezTo>
                    <a:cubicBezTo>
                      <a:pt x="1604" y="2723"/>
                      <a:pt x="1448" y="2706"/>
                      <a:pt x="1331" y="2698"/>
                    </a:cubicBezTo>
                    <a:cubicBezTo>
                      <a:pt x="1329" y="2697"/>
                      <a:pt x="1326" y="2697"/>
                      <a:pt x="1324" y="2697"/>
                    </a:cubicBezTo>
                    <a:cubicBezTo>
                      <a:pt x="1300" y="2697"/>
                      <a:pt x="1282" y="2722"/>
                      <a:pt x="1282" y="2747"/>
                    </a:cubicBezTo>
                    <a:cubicBezTo>
                      <a:pt x="1276" y="2796"/>
                      <a:pt x="1320" y="2802"/>
                      <a:pt x="1358" y="2802"/>
                    </a:cubicBezTo>
                    <a:cubicBezTo>
                      <a:pt x="1412" y="2808"/>
                      <a:pt x="1556" y="2820"/>
                      <a:pt x="1713" y="2820"/>
                    </a:cubicBezTo>
                    <a:cubicBezTo>
                      <a:pt x="1986" y="2820"/>
                      <a:pt x="2297" y="2782"/>
                      <a:pt x="2234" y="2605"/>
                    </a:cubicBezTo>
                    <a:cubicBezTo>
                      <a:pt x="2196" y="2544"/>
                      <a:pt x="2136" y="2506"/>
                      <a:pt x="2086" y="2468"/>
                    </a:cubicBezTo>
                    <a:cubicBezTo>
                      <a:pt x="1889" y="2304"/>
                      <a:pt x="1676" y="2167"/>
                      <a:pt x="1506" y="1970"/>
                    </a:cubicBezTo>
                    <a:cubicBezTo>
                      <a:pt x="1665" y="1756"/>
                      <a:pt x="1851" y="1565"/>
                      <a:pt x="1999" y="1346"/>
                    </a:cubicBezTo>
                    <a:cubicBezTo>
                      <a:pt x="2048" y="1264"/>
                      <a:pt x="2163" y="1149"/>
                      <a:pt x="2152" y="1050"/>
                    </a:cubicBezTo>
                    <a:cubicBezTo>
                      <a:pt x="2137" y="1006"/>
                      <a:pt x="2096" y="994"/>
                      <a:pt x="2056" y="994"/>
                    </a:cubicBezTo>
                    <a:cubicBezTo>
                      <a:pt x="2035" y="994"/>
                      <a:pt x="2015" y="997"/>
                      <a:pt x="1999" y="1001"/>
                    </a:cubicBezTo>
                    <a:cubicBezTo>
                      <a:pt x="1813" y="1050"/>
                      <a:pt x="1638" y="1105"/>
                      <a:pt x="1451" y="1160"/>
                    </a:cubicBezTo>
                    <a:cubicBezTo>
                      <a:pt x="1369" y="1187"/>
                      <a:pt x="1282" y="1220"/>
                      <a:pt x="1194" y="1231"/>
                    </a:cubicBezTo>
                    <a:cubicBezTo>
                      <a:pt x="1118" y="941"/>
                      <a:pt x="1074" y="640"/>
                      <a:pt x="1008" y="355"/>
                    </a:cubicBezTo>
                    <a:cubicBezTo>
                      <a:pt x="981" y="246"/>
                      <a:pt x="964" y="114"/>
                      <a:pt x="893" y="16"/>
                    </a:cubicBezTo>
                    <a:cubicBezTo>
                      <a:pt x="880" y="5"/>
                      <a:pt x="867" y="1"/>
                      <a:pt x="8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3"/>
              <p:cNvSpPr/>
              <p:nvPr/>
            </p:nvSpPr>
            <p:spPr>
              <a:xfrm>
                <a:off x="7145065" y="3473658"/>
                <a:ext cx="211217" cy="265506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800" extrusionOk="0">
                    <a:moveTo>
                      <a:pt x="1774" y="1"/>
                    </a:moveTo>
                    <a:cubicBezTo>
                      <a:pt x="1708" y="209"/>
                      <a:pt x="1665" y="422"/>
                      <a:pt x="1615" y="625"/>
                    </a:cubicBezTo>
                    <a:cubicBezTo>
                      <a:pt x="1599" y="674"/>
                      <a:pt x="1594" y="724"/>
                      <a:pt x="1583" y="767"/>
                    </a:cubicBezTo>
                    <a:cubicBezTo>
                      <a:pt x="1572" y="811"/>
                      <a:pt x="1566" y="860"/>
                      <a:pt x="1539" y="888"/>
                    </a:cubicBezTo>
                    <a:cubicBezTo>
                      <a:pt x="1524" y="900"/>
                      <a:pt x="1510" y="905"/>
                      <a:pt x="1497" y="905"/>
                    </a:cubicBezTo>
                    <a:cubicBezTo>
                      <a:pt x="1447" y="905"/>
                      <a:pt x="1418" y="822"/>
                      <a:pt x="1396" y="778"/>
                    </a:cubicBezTo>
                    <a:cubicBezTo>
                      <a:pt x="1298" y="592"/>
                      <a:pt x="1205" y="406"/>
                      <a:pt x="1095" y="231"/>
                    </a:cubicBezTo>
                    <a:cubicBezTo>
                      <a:pt x="1079" y="204"/>
                      <a:pt x="1063" y="182"/>
                      <a:pt x="1046" y="154"/>
                    </a:cubicBezTo>
                    <a:lnTo>
                      <a:pt x="1046" y="154"/>
                    </a:lnTo>
                    <a:cubicBezTo>
                      <a:pt x="1046" y="269"/>
                      <a:pt x="1046" y="379"/>
                      <a:pt x="1052" y="488"/>
                    </a:cubicBezTo>
                    <a:cubicBezTo>
                      <a:pt x="1068" y="745"/>
                      <a:pt x="1090" y="1003"/>
                      <a:pt x="1101" y="1254"/>
                    </a:cubicBezTo>
                    <a:cubicBezTo>
                      <a:pt x="1106" y="1342"/>
                      <a:pt x="1075" y="1391"/>
                      <a:pt x="1003" y="1391"/>
                    </a:cubicBezTo>
                    <a:cubicBezTo>
                      <a:pt x="990" y="1391"/>
                      <a:pt x="975" y="1389"/>
                      <a:pt x="959" y="1386"/>
                    </a:cubicBezTo>
                    <a:cubicBezTo>
                      <a:pt x="904" y="1375"/>
                      <a:pt x="844" y="1364"/>
                      <a:pt x="778" y="1353"/>
                    </a:cubicBezTo>
                    <a:cubicBezTo>
                      <a:pt x="521" y="1304"/>
                      <a:pt x="258" y="1271"/>
                      <a:pt x="1" y="1238"/>
                    </a:cubicBezTo>
                    <a:lnTo>
                      <a:pt x="1" y="1238"/>
                    </a:lnTo>
                    <a:cubicBezTo>
                      <a:pt x="220" y="1446"/>
                      <a:pt x="471" y="1610"/>
                      <a:pt x="712" y="1802"/>
                    </a:cubicBezTo>
                    <a:cubicBezTo>
                      <a:pt x="745" y="1840"/>
                      <a:pt x="805" y="1857"/>
                      <a:pt x="816" y="1922"/>
                    </a:cubicBezTo>
                    <a:cubicBezTo>
                      <a:pt x="816" y="2015"/>
                      <a:pt x="625" y="2097"/>
                      <a:pt x="554" y="2152"/>
                    </a:cubicBezTo>
                    <a:cubicBezTo>
                      <a:pt x="384" y="2262"/>
                      <a:pt x="220" y="2377"/>
                      <a:pt x="61" y="2497"/>
                    </a:cubicBezTo>
                    <a:cubicBezTo>
                      <a:pt x="242" y="2530"/>
                      <a:pt x="422" y="2530"/>
                      <a:pt x="603" y="2552"/>
                    </a:cubicBezTo>
                    <a:cubicBezTo>
                      <a:pt x="696" y="2552"/>
                      <a:pt x="762" y="2552"/>
                      <a:pt x="805" y="2661"/>
                    </a:cubicBezTo>
                    <a:cubicBezTo>
                      <a:pt x="876" y="2814"/>
                      <a:pt x="909" y="2995"/>
                      <a:pt x="953" y="3159"/>
                    </a:cubicBezTo>
                    <a:cubicBezTo>
                      <a:pt x="1013" y="3373"/>
                      <a:pt x="1074" y="3592"/>
                      <a:pt x="1128" y="3800"/>
                    </a:cubicBezTo>
                    <a:cubicBezTo>
                      <a:pt x="1183" y="3630"/>
                      <a:pt x="1216" y="3460"/>
                      <a:pt x="1271" y="3291"/>
                    </a:cubicBezTo>
                    <a:cubicBezTo>
                      <a:pt x="1320" y="3143"/>
                      <a:pt x="1353" y="3001"/>
                      <a:pt x="1407" y="2864"/>
                    </a:cubicBezTo>
                    <a:cubicBezTo>
                      <a:pt x="1423" y="2836"/>
                      <a:pt x="1441" y="2826"/>
                      <a:pt x="1459" y="2826"/>
                    </a:cubicBezTo>
                    <a:cubicBezTo>
                      <a:pt x="1492" y="2826"/>
                      <a:pt x="1527" y="2859"/>
                      <a:pt x="1555" y="2891"/>
                    </a:cubicBezTo>
                    <a:cubicBezTo>
                      <a:pt x="1610" y="2951"/>
                      <a:pt x="1654" y="3022"/>
                      <a:pt x="1703" y="3088"/>
                    </a:cubicBezTo>
                    <a:cubicBezTo>
                      <a:pt x="1818" y="3247"/>
                      <a:pt x="1938" y="3411"/>
                      <a:pt x="2064" y="3553"/>
                    </a:cubicBezTo>
                    <a:cubicBezTo>
                      <a:pt x="2108" y="3378"/>
                      <a:pt x="2108" y="3192"/>
                      <a:pt x="2114" y="3006"/>
                    </a:cubicBezTo>
                    <a:cubicBezTo>
                      <a:pt x="2114" y="2886"/>
                      <a:pt x="2119" y="2754"/>
                      <a:pt x="2119" y="2634"/>
                    </a:cubicBezTo>
                    <a:cubicBezTo>
                      <a:pt x="2119" y="2606"/>
                      <a:pt x="2135" y="2590"/>
                      <a:pt x="2157" y="2585"/>
                    </a:cubicBezTo>
                    <a:cubicBezTo>
                      <a:pt x="2157" y="2557"/>
                      <a:pt x="2174" y="2535"/>
                      <a:pt x="2201" y="2535"/>
                    </a:cubicBezTo>
                    <a:cubicBezTo>
                      <a:pt x="2322" y="2546"/>
                      <a:pt x="2475" y="2564"/>
                      <a:pt x="2624" y="2564"/>
                    </a:cubicBezTo>
                    <a:cubicBezTo>
                      <a:pt x="2773" y="2564"/>
                      <a:pt x="2918" y="2546"/>
                      <a:pt x="3022" y="2486"/>
                    </a:cubicBezTo>
                    <a:cubicBezTo>
                      <a:pt x="2841" y="2333"/>
                      <a:pt x="2639" y="2196"/>
                      <a:pt x="2486" y="2037"/>
                    </a:cubicBezTo>
                    <a:cubicBezTo>
                      <a:pt x="2415" y="1971"/>
                      <a:pt x="2278" y="1884"/>
                      <a:pt x="2311" y="1774"/>
                    </a:cubicBezTo>
                    <a:cubicBezTo>
                      <a:pt x="2327" y="1747"/>
                      <a:pt x="2349" y="1720"/>
                      <a:pt x="2365" y="1692"/>
                    </a:cubicBezTo>
                    <a:cubicBezTo>
                      <a:pt x="2557" y="1451"/>
                      <a:pt x="2770" y="1222"/>
                      <a:pt x="2940" y="970"/>
                    </a:cubicBezTo>
                    <a:lnTo>
                      <a:pt x="2940" y="970"/>
                    </a:lnTo>
                    <a:cubicBezTo>
                      <a:pt x="2705" y="1030"/>
                      <a:pt x="2464" y="1112"/>
                      <a:pt x="2223" y="1178"/>
                    </a:cubicBezTo>
                    <a:cubicBezTo>
                      <a:pt x="2192" y="1186"/>
                      <a:pt x="2155" y="1196"/>
                      <a:pt x="2119" y="1196"/>
                    </a:cubicBezTo>
                    <a:cubicBezTo>
                      <a:pt x="2086" y="1196"/>
                      <a:pt x="2055" y="1188"/>
                      <a:pt x="2031" y="1161"/>
                    </a:cubicBezTo>
                    <a:cubicBezTo>
                      <a:pt x="2010" y="1140"/>
                      <a:pt x="2004" y="1112"/>
                      <a:pt x="1999" y="1085"/>
                    </a:cubicBezTo>
                    <a:cubicBezTo>
                      <a:pt x="1977" y="1008"/>
                      <a:pt x="1966" y="932"/>
                      <a:pt x="1949" y="860"/>
                    </a:cubicBezTo>
                    <a:cubicBezTo>
                      <a:pt x="1895" y="570"/>
                      <a:pt x="1862" y="286"/>
                      <a:pt x="1774" y="1"/>
                    </a:cubicBezTo>
                    <a:close/>
                  </a:path>
                </a:pathLst>
              </a:custGeom>
              <a:solidFill>
                <a:srgbClr val="F4B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6" name="Google Shape;4316;p33"/>
            <p:cNvSpPr/>
            <p:nvPr/>
          </p:nvSpPr>
          <p:spPr>
            <a:xfrm>
              <a:off x="9156343" y="6294869"/>
              <a:ext cx="204649" cy="250973"/>
            </a:xfrm>
            <a:custGeom>
              <a:avLst/>
              <a:gdLst/>
              <a:ahLst/>
              <a:cxnLst/>
              <a:rect l="l" t="t" r="r" b="b"/>
              <a:pathLst>
                <a:path w="2929" h="3592" extrusionOk="0">
                  <a:moveTo>
                    <a:pt x="1101" y="116"/>
                  </a:moveTo>
                  <a:cubicBezTo>
                    <a:pt x="1199" y="116"/>
                    <a:pt x="1298" y="181"/>
                    <a:pt x="1331" y="340"/>
                  </a:cubicBezTo>
                  <a:cubicBezTo>
                    <a:pt x="1374" y="581"/>
                    <a:pt x="1314" y="833"/>
                    <a:pt x="1259" y="1062"/>
                  </a:cubicBezTo>
                  <a:cubicBezTo>
                    <a:pt x="1216" y="1210"/>
                    <a:pt x="1177" y="1353"/>
                    <a:pt x="1128" y="1489"/>
                  </a:cubicBezTo>
                  <a:cubicBezTo>
                    <a:pt x="1106" y="1555"/>
                    <a:pt x="1084" y="1626"/>
                    <a:pt x="1057" y="1686"/>
                  </a:cubicBezTo>
                  <a:cubicBezTo>
                    <a:pt x="1046" y="1730"/>
                    <a:pt x="1019" y="1769"/>
                    <a:pt x="1024" y="1818"/>
                  </a:cubicBezTo>
                  <a:cubicBezTo>
                    <a:pt x="1030" y="1856"/>
                    <a:pt x="1050" y="1871"/>
                    <a:pt x="1074" y="1871"/>
                  </a:cubicBezTo>
                  <a:cubicBezTo>
                    <a:pt x="1094" y="1871"/>
                    <a:pt x="1116" y="1860"/>
                    <a:pt x="1133" y="1845"/>
                  </a:cubicBezTo>
                  <a:cubicBezTo>
                    <a:pt x="1402" y="1604"/>
                    <a:pt x="1681" y="1385"/>
                    <a:pt x="1982" y="1205"/>
                  </a:cubicBezTo>
                  <a:cubicBezTo>
                    <a:pt x="2121" y="1129"/>
                    <a:pt x="2398" y="927"/>
                    <a:pt x="2597" y="927"/>
                  </a:cubicBezTo>
                  <a:cubicBezTo>
                    <a:pt x="2656" y="927"/>
                    <a:pt x="2709" y="946"/>
                    <a:pt x="2748" y="991"/>
                  </a:cubicBezTo>
                  <a:cubicBezTo>
                    <a:pt x="2858" y="1134"/>
                    <a:pt x="2836" y="1342"/>
                    <a:pt x="2797" y="1506"/>
                  </a:cubicBezTo>
                  <a:cubicBezTo>
                    <a:pt x="2688" y="1927"/>
                    <a:pt x="2173" y="2338"/>
                    <a:pt x="1840" y="2590"/>
                  </a:cubicBezTo>
                  <a:cubicBezTo>
                    <a:pt x="1314" y="2973"/>
                    <a:pt x="712" y="3235"/>
                    <a:pt x="99" y="3449"/>
                  </a:cubicBezTo>
                  <a:cubicBezTo>
                    <a:pt x="110" y="3148"/>
                    <a:pt x="115" y="2847"/>
                    <a:pt x="148" y="2546"/>
                  </a:cubicBezTo>
                  <a:cubicBezTo>
                    <a:pt x="208" y="2004"/>
                    <a:pt x="307" y="1462"/>
                    <a:pt x="471" y="942"/>
                  </a:cubicBezTo>
                  <a:cubicBezTo>
                    <a:pt x="564" y="685"/>
                    <a:pt x="663" y="400"/>
                    <a:pt x="876" y="220"/>
                  </a:cubicBezTo>
                  <a:cubicBezTo>
                    <a:pt x="942" y="148"/>
                    <a:pt x="1024" y="116"/>
                    <a:pt x="1101" y="116"/>
                  </a:cubicBezTo>
                  <a:close/>
                  <a:moveTo>
                    <a:pt x="1110" y="1"/>
                  </a:moveTo>
                  <a:cubicBezTo>
                    <a:pt x="1047" y="1"/>
                    <a:pt x="981" y="18"/>
                    <a:pt x="915" y="55"/>
                  </a:cubicBezTo>
                  <a:cubicBezTo>
                    <a:pt x="739" y="148"/>
                    <a:pt x="613" y="334"/>
                    <a:pt x="526" y="521"/>
                  </a:cubicBezTo>
                  <a:cubicBezTo>
                    <a:pt x="318" y="931"/>
                    <a:pt x="225" y="1380"/>
                    <a:pt x="148" y="1823"/>
                  </a:cubicBezTo>
                  <a:cubicBezTo>
                    <a:pt x="61" y="2365"/>
                    <a:pt x="11" y="2918"/>
                    <a:pt x="0" y="3476"/>
                  </a:cubicBezTo>
                  <a:cubicBezTo>
                    <a:pt x="0" y="3487"/>
                    <a:pt x="6" y="3504"/>
                    <a:pt x="6" y="3515"/>
                  </a:cubicBezTo>
                  <a:cubicBezTo>
                    <a:pt x="6" y="3531"/>
                    <a:pt x="11" y="3542"/>
                    <a:pt x="11" y="3558"/>
                  </a:cubicBezTo>
                  <a:cubicBezTo>
                    <a:pt x="17" y="3569"/>
                    <a:pt x="17" y="3586"/>
                    <a:pt x="17" y="3591"/>
                  </a:cubicBezTo>
                  <a:cubicBezTo>
                    <a:pt x="44" y="3586"/>
                    <a:pt x="72" y="3569"/>
                    <a:pt x="99" y="3564"/>
                  </a:cubicBezTo>
                  <a:lnTo>
                    <a:pt x="99" y="3558"/>
                  </a:lnTo>
                  <a:cubicBezTo>
                    <a:pt x="1019" y="3246"/>
                    <a:pt x="2015" y="2754"/>
                    <a:pt x="2650" y="1987"/>
                  </a:cubicBezTo>
                  <a:cubicBezTo>
                    <a:pt x="2808" y="1796"/>
                    <a:pt x="2912" y="1550"/>
                    <a:pt x="2918" y="1292"/>
                  </a:cubicBezTo>
                  <a:cubicBezTo>
                    <a:pt x="2929" y="1106"/>
                    <a:pt x="2874" y="860"/>
                    <a:pt x="2672" y="811"/>
                  </a:cubicBezTo>
                  <a:cubicBezTo>
                    <a:pt x="2650" y="807"/>
                    <a:pt x="2627" y="805"/>
                    <a:pt x="2605" y="805"/>
                  </a:cubicBezTo>
                  <a:cubicBezTo>
                    <a:pt x="2368" y="805"/>
                    <a:pt x="2100" y="1002"/>
                    <a:pt x="1900" y="1112"/>
                  </a:cubicBezTo>
                  <a:cubicBezTo>
                    <a:pt x="1648" y="1276"/>
                    <a:pt x="1402" y="1451"/>
                    <a:pt x="1183" y="1659"/>
                  </a:cubicBezTo>
                  <a:cubicBezTo>
                    <a:pt x="1303" y="1270"/>
                    <a:pt x="1533" y="712"/>
                    <a:pt x="1451" y="307"/>
                  </a:cubicBezTo>
                  <a:cubicBezTo>
                    <a:pt x="1404" y="114"/>
                    <a:pt x="1269" y="1"/>
                    <a:pt x="1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9163959" y="6303253"/>
              <a:ext cx="192073" cy="232597"/>
            </a:xfrm>
            <a:custGeom>
              <a:avLst/>
              <a:gdLst/>
              <a:ahLst/>
              <a:cxnLst/>
              <a:rect l="l" t="t" r="r" b="b"/>
              <a:pathLst>
                <a:path w="2749" h="3329" extrusionOk="0">
                  <a:moveTo>
                    <a:pt x="997" y="1"/>
                  </a:moveTo>
                  <a:cubicBezTo>
                    <a:pt x="931" y="1"/>
                    <a:pt x="849" y="34"/>
                    <a:pt x="773" y="100"/>
                  </a:cubicBezTo>
                  <a:cubicBezTo>
                    <a:pt x="559" y="280"/>
                    <a:pt x="466" y="565"/>
                    <a:pt x="368" y="822"/>
                  </a:cubicBezTo>
                  <a:cubicBezTo>
                    <a:pt x="198" y="1337"/>
                    <a:pt x="99" y="1884"/>
                    <a:pt x="45" y="2426"/>
                  </a:cubicBezTo>
                  <a:cubicBezTo>
                    <a:pt x="17" y="2727"/>
                    <a:pt x="6" y="3028"/>
                    <a:pt x="1" y="3329"/>
                  </a:cubicBezTo>
                  <a:cubicBezTo>
                    <a:pt x="608" y="3110"/>
                    <a:pt x="1205" y="2847"/>
                    <a:pt x="1736" y="2470"/>
                  </a:cubicBezTo>
                  <a:cubicBezTo>
                    <a:pt x="2070" y="2218"/>
                    <a:pt x="2584" y="1802"/>
                    <a:pt x="2694" y="1386"/>
                  </a:cubicBezTo>
                  <a:cubicBezTo>
                    <a:pt x="2738" y="1222"/>
                    <a:pt x="2749" y="1014"/>
                    <a:pt x="2645" y="871"/>
                  </a:cubicBezTo>
                  <a:cubicBezTo>
                    <a:pt x="2604" y="827"/>
                    <a:pt x="2552" y="810"/>
                    <a:pt x="2492" y="810"/>
                  </a:cubicBezTo>
                  <a:cubicBezTo>
                    <a:pt x="2291" y="810"/>
                    <a:pt x="2013" y="1010"/>
                    <a:pt x="1878" y="1090"/>
                  </a:cubicBezTo>
                  <a:cubicBezTo>
                    <a:pt x="1577" y="1276"/>
                    <a:pt x="1293" y="1495"/>
                    <a:pt x="1030" y="1731"/>
                  </a:cubicBezTo>
                  <a:cubicBezTo>
                    <a:pt x="1013" y="1748"/>
                    <a:pt x="992" y="1758"/>
                    <a:pt x="973" y="1758"/>
                  </a:cubicBezTo>
                  <a:cubicBezTo>
                    <a:pt x="950" y="1758"/>
                    <a:pt x="930" y="1742"/>
                    <a:pt x="920" y="1703"/>
                  </a:cubicBezTo>
                  <a:cubicBezTo>
                    <a:pt x="915" y="1659"/>
                    <a:pt x="942" y="1616"/>
                    <a:pt x="959" y="1577"/>
                  </a:cubicBezTo>
                  <a:cubicBezTo>
                    <a:pt x="986" y="1506"/>
                    <a:pt x="1003" y="1446"/>
                    <a:pt x="1024" y="1375"/>
                  </a:cubicBezTo>
                  <a:cubicBezTo>
                    <a:pt x="1074" y="1233"/>
                    <a:pt x="1112" y="1096"/>
                    <a:pt x="1156" y="953"/>
                  </a:cubicBezTo>
                  <a:cubicBezTo>
                    <a:pt x="1216" y="718"/>
                    <a:pt x="1276" y="472"/>
                    <a:pt x="1232" y="225"/>
                  </a:cubicBezTo>
                  <a:cubicBezTo>
                    <a:pt x="1205" y="78"/>
                    <a:pt x="1107" y="1"/>
                    <a:pt x="997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8" name="Google Shape;4318;p33"/>
            <p:cNvGrpSpPr/>
            <p:nvPr/>
          </p:nvGrpSpPr>
          <p:grpSpPr>
            <a:xfrm>
              <a:off x="7158480" y="6294589"/>
              <a:ext cx="200457" cy="252790"/>
              <a:chOff x="7158480" y="3001477"/>
              <a:chExt cx="200457" cy="252790"/>
            </a:xfrm>
          </p:grpSpPr>
          <p:sp>
            <p:nvSpPr>
              <p:cNvPr id="4319" name="Google Shape;4319;p33"/>
              <p:cNvSpPr/>
              <p:nvPr/>
            </p:nvSpPr>
            <p:spPr>
              <a:xfrm>
                <a:off x="7158480" y="3001477"/>
                <a:ext cx="200457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618" extrusionOk="0">
                    <a:moveTo>
                      <a:pt x="1861" y="114"/>
                    </a:moveTo>
                    <a:cubicBezTo>
                      <a:pt x="1938" y="114"/>
                      <a:pt x="2009" y="147"/>
                      <a:pt x="2086" y="229"/>
                    </a:cubicBezTo>
                    <a:cubicBezTo>
                      <a:pt x="2294" y="421"/>
                      <a:pt x="2381" y="700"/>
                      <a:pt x="2469" y="962"/>
                    </a:cubicBezTo>
                    <a:cubicBezTo>
                      <a:pt x="2622" y="1482"/>
                      <a:pt x="2704" y="2030"/>
                      <a:pt x="2748" y="2566"/>
                    </a:cubicBezTo>
                    <a:cubicBezTo>
                      <a:pt x="2770" y="2867"/>
                      <a:pt x="2775" y="3168"/>
                      <a:pt x="2775" y="3469"/>
                    </a:cubicBezTo>
                    <a:cubicBezTo>
                      <a:pt x="2173" y="3239"/>
                      <a:pt x="1582" y="2966"/>
                      <a:pt x="1062" y="2577"/>
                    </a:cubicBezTo>
                    <a:cubicBezTo>
                      <a:pt x="734" y="2314"/>
                      <a:pt x="230" y="1893"/>
                      <a:pt x="132" y="1466"/>
                    </a:cubicBezTo>
                    <a:cubicBezTo>
                      <a:pt x="93" y="1296"/>
                      <a:pt x="82" y="1099"/>
                      <a:pt x="192" y="952"/>
                    </a:cubicBezTo>
                    <a:cubicBezTo>
                      <a:pt x="229" y="909"/>
                      <a:pt x="279" y="892"/>
                      <a:pt x="335" y="892"/>
                    </a:cubicBezTo>
                    <a:cubicBezTo>
                      <a:pt x="532" y="892"/>
                      <a:pt x="812" y="1106"/>
                      <a:pt x="953" y="1187"/>
                    </a:cubicBezTo>
                    <a:cubicBezTo>
                      <a:pt x="1243" y="1378"/>
                      <a:pt x="1527" y="1603"/>
                      <a:pt x="1779" y="1849"/>
                    </a:cubicBezTo>
                    <a:cubicBezTo>
                      <a:pt x="1797" y="1864"/>
                      <a:pt x="1818" y="1875"/>
                      <a:pt x="1837" y="1875"/>
                    </a:cubicBezTo>
                    <a:cubicBezTo>
                      <a:pt x="1860" y="1875"/>
                      <a:pt x="1880" y="1860"/>
                      <a:pt x="1889" y="1822"/>
                    </a:cubicBezTo>
                    <a:cubicBezTo>
                      <a:pt x="1889" y="1773"/>
                      <a:pt x="1867" y="1734"/>
                      <a:pt x="1856" y="1690"/>
                    </a:cubicBezTo>
                    <a:cubicBezTo>
                      <a:pt x="1834" y="1625"/>
                      <a:pt x="1812" y="1565"/>
                      <a:pt x="1790" y="1493"/>
                    </a:cubicBezTo>
                    <a:cubicBezTo>
                      <a:pt x="1752" y="1351"/>
                      <a:pt x="1708" y="1214"/>
                      <a:pt x="1675" y="1072"/>
                    </a:cubicBezTo>
                    <a:cubicBezTo>
                      <a:pt x="1626" y="831"/>
                      <a:pt x="1571" y="579"/>
                      <a:pt x="1620" y="338"/>
                    </a:cubicBezTo>
                    <a:cubicBezTo>
                      <a:pt x="1653" y="180"/>
                      <a:pt x="1752" y="114"/>
                      <a:pt x="1861" y="114"/>
                    </a:cubicBezTo>
                    <a:close/>
                    <a:moveTo>
                      <a:pt x="1829" y="0"/>
                    </a:moveTo>
                    <a:cubicBezTo>
                      <a:pt x="1672" y="0"/>
                      <a:pt x="1535" y="109"/>
                      <a:pt x="1489" y="295"/>
                    </a:cubicBezTo>
                    <a:cubicBezTo>
                      <a:pt x="1402" y="700"/>
                      <a:pt x="1615" y="1269"/>
                      <a:pt x="1730" y="1658"/>
                    </a:cubicBezTo>
                    <a:cubicBezTo>
                      <a:pt x="1516" y="1444"/>
                      <a:pt x="1281" y="1263"/>
                      <a:pt x="1024" y="1099"/>
                    </a:cubicBezTo>
                    <a:cubicBezTo>
                      <a:pt x="823" y="979"/>
                      <a:pt x="567" y="771"/>
                      <a:pt x="323" y="771"/>
                    </a:cubicBezTo>
                    <a:cubicBezTo>
                      <a:pt x="301" y="771"/>
                      <a:pt x="279" y="773"/>
                      <a:pt x="258" y="776"/>
                    </a:cubicBezTo>
                    <a:cubicBezTo>
                      <a:pt x="55" y="815"/>
                      <a:pt x="0" y="1061"/>
                      <a:pt x="0" y="1247"/>
                    </a:cubicBezTo>
                    <a:cubicBezTo>
                      <a:pt x="0" y="1510"/>
                      <a:pt x="104" y="1756"/>
                      <a:pt x="252" y="1953"/>
                    </a:cubicBezTo>
                    <a:cubicBezTo>
                      <a:pt x="876" y="2741"/>
                      <a:pt x="1861" y="3250"/>
                      <a:pt x="2770" y="3579"/>
                    </a:cubicBezTo>
                    <a:lnTo>
                      <a:pt x="2770" y="3590"/>
                    </a:lnTo>
                    <a:cubicBezTo>
                      <a:pt x="2797" y="3595"/>
                      <a:pt x="2825" y="3606"/>
                      <a:pt x="2852" y="3617"/>
                    </a:cubicBezTo>
                    <a:cubicBezTo>
                      <a:pt x="2857" y="3601"/>
                      <a:pt x="2857" y="3590"/>
                      <a:pt x="2852" y="3590"/>
                    </a:cubicBezTo>
                    <a:cubicBezTo>
                      <a:pt x="2852" y="3573"/>
                      <a:pt x="2857" y="3562"/>
                      <a:pt x="2857" y="3546"/>
                    </a:cubicBezTo>
                    <a:cubicBezTo>
                      <a:pt x="2857" y="3535"/>
                      <a:pt x="2868" y="3519"/>
                      <a:pt x="2868" y="3508"/>
                    </a:cubicBezTo>
                    <a:cubicBezTo>
                      <a:pt x="2868" y="2949"/>
                      <a:pt x="2830" y="2397"/>
                      <a:pt x="2759" y="1849"/>
                    </a:cubicBezTo>
                    <a:cubicBezTo>
                      <a:pt x="2688" y="1400"/>
                      <a:pt x="2606" y="946"/>
                      <a:pt x="2414" y="536"/>
                    </a:cubicBezTo>
                    <a:cubicBezTo>
                      <a:pt x="2327" y="344"/>
                      <a:pt x="2212" y="158"/>
                      <a:pt x="2031" y="59"/>
                    </a:cubicBezTo>
                    <a:cubicBezTo>
                      <a:pt x="1963" y="19"/>
                      <a:pt x="1894" y="0"/>
                      <a:pt x="182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3"/>
              <p:cNvSpPr/>
              <p:nvPr/>
            </p:nvSpPr>
            <p:spPr>
              <a:xfrm>
                <a:off x="7163790" y="3009442"/>
                <a:ext cx="188649" cy="2337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3345" extrusionOk="0">
                    <a:moveTo>
                      <a:pt x="1785" y="0"/>
                    </a:moveTo>
                    <a:cubicBezTo>
                      <a:pt x="1676" y="0"/>
                      <a:pt x="1577" y="66"/>
                      <a:pt x="1544" y="224"/>
                    </a:cubicBezTo>
                    <a:cubicBezTo>
                      <a:pt x="1495" y="465"/>
                      <a:pt x="1550" y="717"/>
                      <a:pt x="1599" y="958"/>
                    </a:cubicBezTo>
                    <a:cubicBezTo>
                      <a:pt x="1632" y="1100"/>
                      <a:pt x="1676" y="1237"/>
                      <a:pt x="1714" y="1379"/>
                    </a:cubicBezTo>
                    <a:cubicBezTo>
                      <a:pt x="1736" y="1451"/>
                      <a:pt x="1758" y="1511"/>
                      <a:pt x="1780" y="1576"/>
                    </a:cubicBezTo>
                    <a:cubicBezTo>
                      <a:pt x="1791" y="1620"/>
                      <a:pt x="1813" y="1659"/>
                      <a:pt x="1813" y="1708"/>
                    </a:cubicBezTo>
                    <a:cubicBezTo>
                      <a:pt x="1804" y="1746"/>
                      <a:pt x="1784" y="1761"/>
                      <a:pt x="1761" y="1761"/>
                    </a:cubicBezTo>
                    <a:cubicBezTo>
                      <a:pt x="1742" y="1761"/>
                      <a:pt x="1721" y="1750"/>
                      <a:pt x="1703" y="1735"/>
                    </a:cubicBezTo>
                    <a:cubicBezTo>
                      <a:pt x="1451" y="1489"/>
                      <a:pt x="1167" y="1264"/>
                      <a:pt x="877" y="1073"/>
                    </a:cubicBezTo>
                    <a:cubicBezTo>
                      <a:pt x="736" y="983"/>
                      <a:pt x="455" y="767"/>
                      <a:pt x="255" y="767"/>
                    </a:cubicBezTo>
                    <a:cubicBezTo>
                      <a:pt x="199" y="767"/>
                      <a:pt x="149" y="784"/>
                      <a:pt x="110" y="827"/>
                    </a:cubicBezTo>
                    <a:cubicBezTo>
                      <a:pt x="1" y="969"/>
                      <a:pt x="12" y="1166"/>
                      <a:pt x="56" y="1341"/>
                    </a:cubicBezTo>
                    <a:cubicBezTo>
                      <a:pt x="154" y="1763"/>
                      <a:pt x="658" y="2189"/>
                      <a:pt x="986" y="2447"/>
                    </a:cubicBezTo>
                    <a:cubicBezTo>
                      <a:pt x="1506" y="2835"/>
                      <a:pt x="2097" y="3109"/>
                      <a:pt x="2699" y="3344"/>
                    </a:cubicBezTo>
                    <a:cubicBezTo>
                      <a:pt x="2699" y="3043"/>
                      <a:pt x="2694" y="2742"/>
                      <a:pt x="2672" y="2441"/>
                    </a:cubicBezTo>
                    <a:cubicBezTo>
                      <a:pt x="2623" y="1899"/>
                      <a:pt x="2541" y="1352"/>
                      <a:pt x="2393" y="832"/>
                    </a:cubicBezTo>
                    <a:cubicBezTo>
                      <a:pt x="2305" y="575"/>
                      <a:pt x="2218" y="290"/>
                      <a:pt x="2010" y="99"/>
                    </a:cubicBezTo>
                    <a:cubicBezTo>
                      <a:pt x="1933" y="33"/>
                      <a:pt x="1862" y="0"/>
                      <a:pt x="178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1" name="Google Shape;4321;p33"/>
            <p:cNvSpPr/>
            <p:nvPr/>
          </p:nvSpPr>
          <p:spPr>
            <a:xfrm>
              <a:off x="7794437" y="7126182"/>
              <a:ext cx="1506327" cy="500060"/>
            </a:xfrm>
            <a:custGeom>
              <a:avLst/>
              <a:gdLst/>
              <a:ahLst/>
              <a:cxnLst/>
              <a:rect l="l" t="t" r="r" b="b"/>
              <a:pathLst>
                <a:path w="21559" h="7157" extrusionOk="0">
                  <a:moveTo>
                    <a:pt x="19000" y="0"/>
                  </a:moveTo>
                  <a:cubicBezTo>
                    <a:pt x="18897" y="0"/>
                    <a:pt x="18795" y="27"/>
                    <a:pt x="18710" y="90"/>
                  </a:cubicBezTo>
                  <a:cubicBezTo>
                    <a:pt x="18611" y="150"/>
                    <a:pt x="18556" y="265"/>
                    <a:pt x="18529" y="380"/>
                  </a:cubicBezTo>
                  <a:cubicBezTo>
                    <a:pt x="18496" y="544"/>
                    <a:pt x="18518" y="719"/>
                    <a:pt x="18556" y="883"/>
                  </a:cubicBezTo>
                  <a:cubicBezTo>
                    <a:pt x="18567" y="916"/>
                    <a:pt x="18573" y="949"/>
                    <a:pt x="18584" y="976"/>
                  </a:cubicBezTo>
                  <a:cubicBezTo>
                    <a:pt x="18612" y="1021"/>
                    <a:pt x="18570" y="1070"/>
                    <a:pt x="18530" y="1070"/>
                  </a:cubicBezTo>
                  <a:cubicBezTo>
                    <a:pt x="18515" y="1070"/>
                    <a:pt x="18501" y="1064"/>
                    <a:pt x="18491" y="1048"/>
                  </a:cubicBezTo>
                  <a:cubicBezTo>
                    <a:pt x="18409" y="927"/>
                    <a:pt x="18299" y="829"/>
                    <a:pt x="18201" y="725"/>
                  </a:cubicBezTo>
                  <a:cubicBezTo>
                    <a:pt x="18091" y="621"/>
                    <a:pt x="17954" y="533"/>
                    <a:pt x="17807" y="528"/>
                  </a:cubicBezTo>
                  <a:cubicBezTo>
                    <a:pt x="17798" y="526"/>
                    <a:pt x="17789" y="526"/>
                    <a:pt x="17780" y="526"/>
                  </a:cubicBezTo>
                  <a:cubicBezTo>
                    <a:pt x="17716" y="526"/>
                    <a:pt x="17665" y="560"/>
                    <a:pt x="17626" y="599"/>
                  </a:cubicBezTo>
                  <a:lnTo>
                    <a:pt x="17620" y="610"/>
                  </a:lnTo>
                  <a:lnTo>
                    <a:pt x="17615" y="615"/>
                  </a:lnTo>
                  <a:lnTo>
                    <a:pt x="17615" y="621"/>
                  </a:lnTo>
                  <a:cubicBezTo>
                    <a:pt x="17610" y="626"/>
                    <a:pt x="17610" y="637"/>
                    <a:pt x="17599" y="643"/>
                  </a:cubicBezTo>
                  <a:lnTo>
                    <a:pt x="17599" y="648"/>
                  </a:lnTo>
                  <a:lnTo>
                    <a:pt x="17593" y="654"/>
                  </a:lnTo>
                  <a:cubicBezTo>
                    <a:pt x="17593" y="664"/>
                    <a:pt x="17588" y="664"/>
                    <a:pt x="17588" y="670"/>
                  </a:cubicBezTo>
                  <a:cubicBezTo>
                    <a:pt x="17588" y="670"/>
                    <a:pt x="17582" y="675"/>
                    <a:pt x="17582" y="681"/>
                  </a:cubicBezTo>
                  <a:cubicBezTo>
                    <a:pt x="17577" y="692"/>
                    <a:pt x="17577" y="692"/>
                    <a:pt x="17577" y="697"/>
                  </a:cubicBezTo>
                  <a:cubicBezTo>
                    <a:pt x="17544" y="774"/>
                    <a:pt x="17538" y="862"/>
                    <a:pt x="17560" y="938"/>
                  </a:cubicBezTo>
                  <a:cubicBezTo>
                    <a:pt x="17615" y="1190"/>
                    <a:pt x="17785" y="1382"/>
                    <a:pt x="17965" y="1546"/>
                  </a:cubicBezTo>
                  <a:cubicBezTo>
                    <a:pt x="18190" y="1748"/>
                    <a:pt x="18469" y="1885"/>
                    <a:pt x="18759" y="1984"/>
                  </a:cubicBezTo>
                  <a:cubicBezTo>
                    <a:pt x="18847" y="2011"/>
                    <a:pt x="18934" y="2044"/>
                    <a:pt x="19033" y="2049"/>
                  </a:cubicBezTo>
                  <a:cubicBezTo>
                    <a:pt x="19038" y="2049"/>
                    <a:pt x="19044" y="2049"/>
                    <a:pt x="19049" y="2060"/>
                  </a:cubicBezTo>
                  <a:cubicBezTo>
                    <a:pt x="19058" y="2057"/>
                    <a:pt x="19065" y="2056"/>
                    <a:pt x="19072" y="2056"/>
                  </a:cubicBezTo>
                  <a:cubicBezTo>
                    <a:pt x="19093" y="2056"/>
                    <a:pt x="19108" y="2067"/>
                    <a:pt x="19120" y="2088"/>
                  </a:cubicBezTo>
                  <a:cubicBezTo>
                    <a:pt x="19164" y="2153"/>
                    <a:pt x="19175" y="2235"/>
                    <a:pt x="19180" y="2318"/>
                  </a:cubicBezTo>
                  <a:cubicBezTo>
                    <a:pt x="19246" y="3182"/>
                    <a:pt x="18655" y="3960"/>
                    <a:pt x="17965" y="4376"/>
                  </a:cubicBezTo>
                  <a:cubicBezTo>
                    <a:pt x="17582" y="4605"/>
                    <a:pt x="17128" y="4666"/>
                    <a:pt x="16701" y="4693"/>
                  </a:cubicBezTo>
                  <a:cubicBezTo>
                    <a:pt x="16617" y="4694"/>
                    <a:pt x="16533" y="4695"/>
                    <a:pt x="16449" y="4695"/>
                  </a:cubicBezTo>
                  <a:cubicBezTo>
                    <a:pt x="16183" y="4695"/>
                    <a:pt x="15919" y="4685"/>
                    <a:pt x="15661" y="4644"/>
                  </a:cubicBezTo>
                  <a:cubicBezTo>
                    <a:pt x="15644" y="4644"/>
                    <a:pt x="15623" y="4638"/>
                    <a:pt x="15612" y="4638"/>
                  </a:cubicBezTo>
                  <a:cubicBezTo>
                    <a:pt x="15573" y="4633"/>
                    <a:pt x="15535" y="4622"/>
                    <a:pt x="15502" y="4616"/>
                  </a:cubicBezTo>
                  <a:cubicBezTo>
                    <a:pt x="15311" y="4584"/>
                    <a:pt x="15119" y="4534"/>
                    <a:pt x="14927" y="4485"/>
                  </a:cubicBezTo>
                  <a:cubicBezTo>
                    <a:pt x="14911" y="4485"/>
                    <a:pt x="14906" y="4480"/>
                    <a:pt x="14889" y="4480"/>
                  </a:cubicBezTo>
                  <a:cubicBezTo>
                    <a:pt x="14878" y="4480"/>
                    <a:pt x="14867" y="4474"/>
                    <a:pt x="14851" y="4474"/>
                  </a:cubicBezTo>
                  <a:cubicBezTo>
                    <a:pt x="14845" y="4474"/>
                    <a:pt x="14829" y="4469"/>
                    <a:pt x="14823" y="4469"/>
                  </a:cubicBezTo>
                  <a:cubicBezTo>
                    <a:pt x="14719" y="4441"/>
                    <a:pt x="14610" y="4414"/>
                    <a:pt x="14511" y="4376"/>
                  </a:cubicBezTo>
                  <a:cubicBezTo>
                    <a:pt x="14495" y="4370"/>
                    <a:pt x="14473" y="4370"/>
                    <a:pt x="14462" y="4365"/>
                  </a:cubicBezTo>
                  <a:cubicBezTo>
                    <a:pt x="14446" y="4359"/>
                    <a:pt x="14429" y="4359"/>
                    <a:pt x="14413" y="4348"/>
                  </a:cubicBezTo>
                  <a:cubicBezTo>
                    <a:pt x="14325" y="4321"/>
                    <a:pt x="14227" y="4288"/>
                    <a:pt x="14139" y="4261"/>
                  </a:cubicBezTo>
                  <a:cubicBezTo>
                    <a:pt x="13039" y="3927"/>
                    <a:pt x="11983" y="3434"/>
                    <a:pt x="10965" y="2870"/>
                  </a:cubicBezTo>
                  <a:cubicBezTo>
                    <a:pt x="10165" y="2454"/>
                    <a:pt x="9383" y="2011"/>
                    <a:pt x="8562" y="1639"/>
                  </a:cubicBezTo>
                  <a:cubicBezTo>
                    <a:pt x="8184" y="1475"/>
                    <a:pt x="7795" y="1332"/>
                    <a:pt x="7407" y="1201"/>
                  </a:cubicBezTo>
                  <a:cubicBezTo>
                    <a:pt x="7029" y="1080"/>
                    <a:pt x="6640" y="976"/>
                    <a:pt x="6257" y="872"/>
                  </a:cubicBezTo>
                  <a:cubicBezTo>
                    <a:pt x="5953" y="801"/>
                    <a:pt x="5641" y="742"/>
                    <a:pt x="5328" y="742"/>
                  </a:cubicBezTo>
                  <a:cubicBezTo>
                    <a:pt x="5280" y="742"/>
                    <a:pt x="5232" y="744"/>
                    <a:pt x="5184" y="747"/>
                  </a:cubicBezTo>
                  <a:cubicBezTo>
                    <a:pt x="4150" y="801"/>
                    <a:pt x="3121" y="1108"/>
                    <a:pt x="2240" y="1677"/>
                  </a:cubicBezTo>
                  <a:cubicBezTo>
                    <a:pt x="1982" y="1847"/>
                    <a:pt x="1736" y="2038"/>
                    <a:pt x="1501" y="2241"/>
                  </a:cubicBezTo>
                  <a:cubicBezTo>
                    <a:pt x="1326" y="2400"/>
                    <a:pt x="1150" y="2564"/>
                    <a:pt x="1008" y="2750"/>
                  </a:cubicBezTo>
                  <a:cubicBezTo>
                    <a:pt x="406" y="3527"/>
                    <a:pt x="94" y="4529"/>
                    <a:pt x="39" y="5520"/>
                  </a:cubicBezTo>
                  <a:cubicBezTo>
                    <a:pt x="1" y="6083"/>
                    <a:pt x="149" y="6631"/>
                    <a:pt x="318" y="7156"/>
                  </a:cubicBezTo>
                  <a:lnTo>
                    <a:pt x="346" y="7156"/>
                  </a:lnTo>
                  <a:cubicBezTo>
                    <a:pt x="488" y="7140"/>
                    <a:pt x="641" y="7123"/>
                    <a:pt x="789" y="7107"/>
                  </a:cubicBezTo>
                  <a:lnTo>
                    <a:pt x="811" y="7107"/>
                  </a:lnTo>
                  <a:cubicBezTo>
                    <a:pt x="806" y="7085"/>
                    <a:pt x="806" y="7074"/>
                    <a:pt x="795" y="7058"/>
                  </a:cubicBezTo>
                  <a:cubicBezTo>
                    <a:pt x="712" y="6740"/>
                    <a:pt x="647" y="6417"/>
                    <a:pt x="619" y="6089"/>
                  </a:cubicBezTo>
                  <a:cubicBezTo>
                    <a:pt x="598" y="5755"/>
                    <a:pt x="625" y="5410"/>
                    <a:pt x="685" y="5082"/>
                  </a:cubicBezTo>
                  <a:cubicBezTo>
                    <a:pt x="806" y="4512"/>
                    <a:pt x="1079" y="4003"/>
                    <a:pt x="1364" y="3516"/>
                  </a:cubicBezTo>
                  <a:cubicBezTo>
                    <a:pt x="1796" y="2854"/>
                    <a:pt x="2415" y="2312"/>
                    <a:pt x="3072" y="1902"/>
                  </a:cubicBezTo>
                  <a:cubicBezTo>
                    <a:pt x="3564" y="1622"/>
                    <a:pt x="4112" y="1442"/>
                    <a:pt x="4664" y="1376"/>
                  </a:cubicBezTo>
                  <a:cubicBezTo>
                    <a:pt x="4878" y="1339"/>
                    <a:pt x="5096" y="1321"/>
                    <a:pt x="5314" y="1321"/>
                  </a:cubicBezTo>
                  <a:cubicBezTo>
                    <a:pt x="5549" y="1321"/>
                    <a:pt x="5784" y="1342"/>
                    <a:pt x="6016" y="1382"/>
                  </a:cubicBezTo>
                  <a:cubicBezTo>
                    <a:pt x="7461" y="1655"/>
                    <a:pt x="8830" y="2235"/>
                    <a:pt x="10127" y="2936"/>
                  </a:cubicBezTo>
                  <a:cubicBezTo>
                    <a:pt x="10565" y="3160"/>
                    <a:pt x="10975" y="3429"/>
                    <a:pt x="11397" y="3686"/>
                  </a:cubicBezTo>
                  <a:cubicBezTo>
                    <a:pt x="12393" y="4277"/>
                    <a:pt x="13406" y="4885"/>
                    <a:pt x="14522" y="5197"/>
                  </a:cubicBezTo>
                  <a:cubicBezTo>
                    <a:pt x="14747" y="5257"/>
                    <a:pt x="14982" y="5323"/>
                    <a:pt x="15212" y="5377"/>
                  </a:cubicBezTo>
                  <a:cubicBezTo>
                    <a:pt x="15234" y="5383"/>
                    <a:pt x="15245" y="5383"/>
                    <a:pt x="15267" y="5388"/>
                  </a:cubicBezTo>
                  <a:lnTo>
                    <a:pt x="15349" y="5410"/>
                  </a:lnTo>
                  <a:cubicBezTo>
                    <a:pt x="15502" y="5443"/>
                    <a:pt x="15655" y="5470"/>
                    <a:pt x="15814" y="5498"/>
                  </a:cubicBezTo>
                  <a:cubicBezTo>
                    <a:pt x="15836" y="5509"/>
                    <a:pt x="15863" y="5509"/>
                    <a:pt x="15885" y="5514"/>
                  </a:cubicBezTo>
                  <a:lnTo>
                    <a:pt x="15891" y="5514"/>
                  </a:lnTo>
                  <a:cubicBezTo>
                    <a:pt x="15913" y="5520"/>
                    <a:pt x="15940" y="5520"/>
                    <a:pt x="15956" y="5525"/>
                  </a:cubicBezTo>
                  <a:cubicBezTo>
                    <a:pt x="16115" y="5547"/>
                    <a:pt x="16268" y="5569"/>
                    <a:pt x="16422" y="5591"/>
                  </a:cubicBezTo>
                  <a:lnTo>
                    <a:pt x="16690" y="5607"/>
                  </a:lnTo>
                  <a:lnTo>
                    <a:pt x="16964" y="5607"/>
                  </a:lnTo>
                  <a:cubicBezTo>
                    <a:pt x="17308" y="5607"/>
                    <a:pt x="17653" y="5580"/>
                    <a:pt x="17993" y="5498"/>
                  </a:cubicBezTo>
                  <a:cubicBezTo>
                    <a:pt x="18403" y="5388"/>
                    <a:pt x="18814" y="5240"/>
                    <a:pt x="19153" y="4978"/>
                  </a:cubicBezTo>
                  <a:cubicBezTo>
                    <a:pt x="19772" y="4523"/>
                    <a:pt x="20133" y="3664"/>
                    <a:pt x="20089" y="2881"/>
                  </a:cubicBezTo>
                  <a:cubicBezTo>
                    <a:pt x="20084" y="2761"/>
                    <a:pt x="20062" y="2640"/>
                    <a:pt x="20045" y="2526"/>
                  </a:cubicBezTo>
                  <a:cubicBezTo>
                    <a:pt x="20034" y="2487"/>
                    <a:pt x="20029" y="2460"/>
                    <a:pt x="20023" y="2427"/>
                  </a:cubicBezTo>
                  <a:cubicBezTo>
                    <a:pt x="20018" y="2416"/>
                    <a:pt x="20007" y="2400"/>
                    <a:pt x="20007" y="2389"/>
                  </a:cubicBezTo>
                  <a:lnTo>
                    <a:pt x="20018" y="2389"/>
                  </a:lnTo>
                  <a:lnTo>
                    <a:pt x="20100" y="2367"/>
                  </a:lnTo>
                  <a:lnTo>
                    <a:pt x="20133" y="2367"/>
                  </a:lnTo>
                  <a:cubicBezTo>
                    <a:pt x="20138" y="2367"/>
                    <a:pt x="20144" y="2361"/>
                    <a:pt x="20155" y="2361"/>
                  </a:cubicBezTo>
                  <a:cubicBezTo>
                    <a:pt x="20160" y="2361"/>
                    <a:pt x="20160" y="2361"/>
                    <a:pt x="20166" y="2350"/>
                  </a:cubicBezTo>
                  <a:cubicBezTo>
                    <a:pt x="20182" y="2350"/>
                    <a:pt x="20188" y="2345"/>
                    <a:pt x="20199" y="2345"/>
                  </a:cubicBezTo>
                  <a:cubicBezTo>
                    <a:pt x="20215" y="2345"/>
                    <a:pt x="20220" y="2339"/>
                    <a:pt x="20226" y="2339"/>
                  </a:cubicBezTo>
                  <a:cubicBezTo>
                    <a:pt x="20237" y="2334"/>
                    <a:pt x="20242" y="2334"/>
                    <a:pt x="20248" y="2323"/>
                  </a:cubicBezTo>
                  <a:cubicBezTo>
                    <a:pt x="20319" y="2312"/>
                    <a:pt x="20385" y="2296"/>
                    <a:pt x="20445" y="2279"/>
                  </a:cubicBezTo>
                  <a:cubicBezTo>
                    <a:pt x="20702" y="2159"/>
                    <a:pt x="20965" y="1995"/>
                    <a:pt x="21178" y="1787"/>
                  </a:cubicBezTo>
                  <a:lnTo>
                    <a:pt x="21195" y="1770"/>
                  </a:lnTo>
                  <a:lnTo>
                    <a:pt x="21255" y="1710"/>
                  </a:lnTo>
                  <a:lnTo>
                    <a:pt x="21271" y="1694"/>
                  </a:lnTo>
                  <a:lnTo>
                    <a:pt x="21288" y="1677"/>
                  </a:lnTo>
                  <a:cubicBezTo>
                    <a:pt x="21299" y="1666"/>
                    <a:pt x="21304" y="1666"/>
                    <a:pt x="21304" y="1661"/>
                  </a:cubicBezTo>
                  <a:cubicBezTo>
                    <a:pt x="21304" y="1655"/>
                    <a:pt x="21310" y="1655"/>
                    <a:pt x="21310" y="1650"/>
                  </a:cubicBezTo>
                  <a:cubicBezTo>
                    <a:pt x="21392" y="1540"/>
                    <a:pt x="21457" y="1420"/>
                    <a:pt x="21507" y="1299"/>
                  </a:cubicBezTo>
                  <a:cubicBezTo>
                    <a:pt x="21559" y="1129"/>
                    <a:pt x="21522" y="1068"/>
                    <a:pt x="21443" y="1068"/>
                  </a:cubicBezTo>
                  <a:cubicBezTo>
                    <a:pt x="21274" y="1068"/>
                    <a:pt x="20914" y="1354"/>
                    <a:pt x="20839" y="1458"/>
                  </a:cubicBezTo>
                  <a:cubicBezTo>
                    <a:pt x="20790" y="1513"/>
                    <a:pt x="20751" y="1568"/>
                    <a:pt x="20686" y="1628"/>
                  </a:cubicBezTo>
                  <a:cubicBezTo>
                    <a:pt x="20678" y="1644"/>
                    <a:pt x="20661" y="1654"/>
                    <a:pt x="20644" y="1654"/>
                  </a:cubicBezTo>
                  <a:cubicBezTo>
                    <a:pt x="20638" y="1654"/>
                    <a:pt x="20631" y="1653"/>
                    <a:pt x="20625" y="1650"/>
                  </a:cubicBezTo>
                  <a:cubicBezTo>
                    <a:pt x="20582" y="1622"/>
                    <a:pt x="20609" y="1579"/>
                    <a:pt x="20631" y="1546"/>
                  </a:cubicBezTo>
                  <a:cubicBezTo>
                    <a:pt x="20768" y="1267"/>
                    <a:pt x="20910" y="971"/>
                    <a:pt x="20877" y="654"/>
                  </a:cubicBezTo>
                  <a:cubicBezTo>
                    <a:pt x="20831" y="373"/>
                    <a:pt x="20628" y="102"/>
                    <a:pt x="20344" y="102"/>
                  </a:cubicBezTo>
                  <a:cubicBezTo>
                    <a:pt x="20323" y="102"/>
                    <a:pt x="20302" y="103"/>
                    <a:pt x="20281" y="106"/>
                  </a:cubicBezTo>
                  <a:cubicBezTo>
                    <a:pt x="20078" y="117"/>
                    <a:pt x="19914" y="270"/>
                    <a:pt x="19804" y="446"/>
                  </a:cubicBezTo>
                  <a:cubicBezTo>
                    <a:pt x="19892" y="670"/>
                    <a:pt x="19952" y="938"/>
                    <a:pt x="19887" y="1174"/>
                  </a:cubicBezTo>
                  <a:cubicBezTo>
                    <a:pt x="19856" y="1261"/>
                    <a:pt x="19788" y="1305"/>
                    <a:pt x="19717" y="1305"/>
                  </a:cubicBezTo>
                  <a:cubicBezTo>
                    <a:pt x="19659" y="1305"/>
                    <a:pt x="19600" y="1276"/>
                    <a:pt x="19558" y="1217"/>
                  </a:cubicBezTo>
                  <a:cubicBezTo>
                    <a:pt x="19487" y="1113"/>
                    <a:pt x="19509" y="982"/>
                    <a:pt x="19514" y="872"/>
                  </a:cubicBezTo>
                  <a:cubicBezTo>
                    <a:pt x="19531" y="725"/>
                    <a:pt x="19596" y="582"/>
                    <a:pt x="19673" y="451"/>
                  </a:cubicBezTo>
                  <a:cubicBezTo>
                    <a:pt x="19580" y="281"/>
                    <a:pt x="19449" y="144"/>
                    <a:pt x="19279" y="62"/>
                  </a:cubicBezTo>
                  <a:cubicBezTo>
                    <a:pt x="19192" y="23"/>
                    <a:pt x="19096" y="0"/>
                    <a:pt x="19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8871832" y="7512912"/>
              <a:ext cx="97539" cy="387010"/>
            </a:xfrm>
            <a:custGeom>
              <a:avLst/>
              <a:gdLst/>
              <a:ahLst/>
              <a:cxnLst/>
              <a:rect l="l" t="t" r="r" b="b"/>
              <a:pathLst>
                <a:path w="1396" h="5539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275"/>
                    <a:pt x="170" y="565"/>
                    <a:pt x="219" y="855"/>
                  </a:cubicBezTo>
                  <a:cubicBezTo>
                    <a:pt x="323" y="1523"/>
                    <a:pt x="334" y="2218"/>
                    <a:pt x="252" y="2891"/>
                  </a:cubicBezTo>
                  <a:cubicBezTo>
                    <a:pt x="203" y="3247"/>
                    <a:pt x="137" y="3603"/>
                    <a:pt x="88" y="3953"/>
                  </a:cubicBezTo>
                  <a:cubicBezTo>
                    <a:pt x="49" y="4238"/>
                    <a:pt x="6" y="4544"/>
                    <a:pt x="104" y="4818"/>
                  </a:cubicBezTo>
                  <a:cubicBezTo>
                    <a:pt x="219" y="5146"/>
                    <a:pt x="422" y="5398"/>
                    <a:pt x="750" y="5491"/>
                  </a:cubicBezTo>
                  <a:cubicBezTo>
                    <a:pt x="850" y="5524"/>
                    <a:pt x="954" y="5539"/>
                    <a:pt x="1058" y="5539"/>
                  </a:cubicBezTo>
                  <a:cubicBezTo>
                    <a:pt x="1090" y="5539"/>
                    <a:pt x="1123" y="5537"/>
                    <a:pt x="1155" y="5535"/>
                  </a:cubicBezTo>
                  <a:cubicBezTo>
                    <a:pt x="1243" y="5070"/>
                    <a:pt x="1314" y="4604"/>
                    <a:pt x="1347" y="4134"/>
                  </a:cubicBezTo>
                  <a:cubicBezTo>
                    <a:pt x="1396" y="3548"/>
                    <a:pt x="1363" y="2962"/>
                    <a:pt x="1270" y="2382"/>
                  </a:cubicBezTo>
                  <a:cubicBezTo>
                    <a:pt x="1177" y="1709"/>
                    <a:pt x="985" y="1057"/>
                    <a:pt x="695" y="455"/>
                  </a:cubicBezTo>
                  <a:cubicBezTo>
                    <a:pt x="635" y="329"/>
                    <a:pt x="558" y="204"/>
                    <a:pt x="482" y="83"/>
                  </a:cubicBezTo>
                  <a:cubicBezTo>
                    <a:pt x="323" y="61"/>
                    <a:pt x="164" y="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8915781" y="7520598"/>
              <a:ext cx="172160" cy="377508"/>
            </a:xfrm>
            <a:custGeom>
              <a:avLst/>
              <a:gdLst/>
              <a:ahLst/>
              <a:cxnLst/>
              <a:rect l="l" t="t" r="r" b="b"/>
              <a:pathLst>
                <a:path w="2464" h="5403" extrusionOk="0">
                  <a:moveTo>
                    <a:pt x="1" y="0"/>
                  </a:moveTo>
                  <a:lnTo>
                    <a:pt x="1" y="0"/>
                  </a:lnTo>
                  <a:cubicBezTo>
                    <a:pt x="66" y="99"/>
                    <a:pt x="121" y="208"/>
                    <a:pt x="176" y="329"/>
                  </a:cubicBezTo>
                  <a:cubicBezTo>
                    <a:pt x="455" y="931"/>
                    <a:pt x="652" y="1577"/>
                    <a:pt x="756" y="2245"/>
                  </a:cubicBezTo>
                  <a:cubicBezTo>
                    <a:pt x="882" y="3066"/>
                    <a:pt x="865" y="3903"/>
                    <a:pt x="756" y="4724"/>
                  </a:cubicBezTo>
                  <a:cubicBezTo>
                    <a:pt x="734" y="4954"/>
                    <a:pt x="690" y="5178"/>
                    <a:pt x="652" y="5403"/>
                  </a:cubicBezTo>
                  <a:cubicBezTo>
                    <a:pt x="816" y="5376"/>
                    <a:pt x="969" y="5321"/>
                    <a:pt x="1123" y="5255"/>
                  </a:cubicBezTo>
                  <a:cubicBezTo>
                    <a:pt x="1511" y="5074"/>
                    <a:pt x="1856" y="4779"/>
                    <a:pt x="2080" y="4407"/>
                  </a:cubicBezTo>
                  <a:cubicBezTo>
                    <a:pt x="2299" y="4084"/>
                    <a:pt x="2420" y="3723"/>
                    <a:pt x="2442" y="3339"/>
                  </a:cubicBezTo>
                  <a:cubicBezTo>
                    <a:pt x="2464" y="2989"/>
                    <a:pt x="2420" y="2628"/>
                    <a:pt x="2338" y="2283"/>
                  </a:cubicBezTo>
                  <a:cubicBezTo>
                    <a:pt x="2267" y="1949"/>
                    <a:pt x="2163" y="1626"/>
                    <a:pt x="1998" y="1341"/>
                  </a:cubicBezTo>
                  <a:cubicBezTo>
                    <a:pt x="1807" y="991"/>
                    <a:pt x="1593" y="641"/>
                    <a:pt x="1292" y="384"/>
                  </a:cubicBezTo>
                  <a:cubicBezTo>
                    <a:pt x="1161" y="263"/>
                    <a:pt x="1019" y="170"/>
                    <a:pt x="871" y="83"/>
                  </a:cubicBezTo>
                  <a:cubicBezTo>
                    <a:pt x="657" y="72"/>
                    <a:pt x="438" y="55"/>
                    <a:pt x="225" y="28"/>
                  </a:cubicBezTo>
                  <a:cubicBezTo>
                    <a:pt x="148" y="17"/>
                    <a:pt x="72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3"/>
            <p:cNvSpPr/>
            <p:nvPr/>
          </p:nvSpPr>
          <p:spPr>
            <a:xfrm>
              <a:off x="8752494" y="7061273"/>
              <a:ext cx="125137" cy="368005"/>
            </a:xfrm>
            <a:custGeom>
              <a:avLst/>
              <a:gdLst/>
              <a:ahLst/>
              <a:cxnLst/>
              <a:rect l="l" t="t" r="r" b="b"/>
              <a:pathLst>
                <a:path w="1791" h="5267" extrusionOk="0">
                  <a:moveTo>
                    <a:pt x="1188" y="1"/>
                  </a:moveTo>
                  <a:cubicBezTo>
                    <a:pt x="882" y="39"/>
                    <a:pt x="597" y="220"/>
                    <a:pt x="389" y="450"/>
                  </a:cubicBezTo>
                  <a:cubicBezTo>
                    <a:pt x="132" y="701"/>
                    <a:pt x="0" y="1041"/>
                    <a:pt x="50" y="1413"/>
                  </a:cubicBezTo>
                  <a:cubicBezTo>
                    <a:pt x="99" y="2070"/>
                    <a:pt x="378" y="2655"/>
                    <a:pt x="613" y="3252"/>
                  </a:cubicBezTo>
                  <a:cubicBezTo>
                    <a:pt x="767" y="3690"/>
                    <a:pt x="903" y="4150"/>
                    <a:pt x="903" y="4620"/>
                  </a:cubicBezTo>
                  <a:cubicBezTo>
                    <a:pt x="903" y="4812"/>
                    <a:pt x="887" y="4998"/>
                    <a:pt x="838" y="5184"/>
                  </a:cubicBezTo>
                  <a:cubicBezTo>
                    <a:pt x="942" y="5212"/>
                    <a:pt x="1051" y="5239"/>
                    <a:pt x="1161" y="5266"/>
                  </a:cubicBezTo>
                  <a:cubicBezTo>
                    <a:pt x="1210" y="5129"/>
                    <a:pt x="1248" y="4993"/>
                    <a:pt x="1292" y="4856"/>
                  </a:cubicBezTo>
                  <a:cubicBezTo>
                    <a:pt x="1445" y="4336"/>
                    <a:pt x="1571" y="3799"/>
                    <a:pt x="1653" y="3257"/>
                  </a:cubicBezTo>
                  <a:cubicBezTo>
                    <a:pt x="1741" y="2639"/>
                    <a:pt x="1790" y="1993"/>
                    <a:pt x="1703" y="1375"/>
                  </a:cubicBezTo>
                  <a:cubicBezTo>
                    <a:pt x="1637" y="1063"/>
                    <a:pt x="1522" y="772"/>
                    <a:pt x="1412" y="477"/>
                  </a:cubicBezTo>
                  <a:cubicBezTo>
                    <a:pt x="1374" y="373"/>
                    <a:pt x="1325" y="274"/>
                    <a:pt x="1276" y="176"/>
                  </a:cubicBezTo>
                  <a:cubicBezTo>
                    <a:pt x="1248" y="121"/>
                    <a:pt x="1215" y="55"/>
                    <a:pt x="1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3"/>
            <p:cNvSpPr/>
            <p:nvPr/>
          </p:nvSpPr>
          <p:spPr>
            <a:xfrm>
              <a:off x="8840810" y="7060504"/>
              <a:ext cx="115216" cy="380582"/>
            </a:xfrm>
            <a:custGeom>
              <a:avLst/>
              <a:gdLst/>
              <a:ahLst/>
              <a:cxnLst/>
              <a:rect l="l" t="t" r="r" b="b"/>
              <a:pathLst>
                <a:path w="1649" h="5447" extrusionOk="0">
                  <a:moveTo>
                    <a:pt x="44" y="1"/>
                  </a:moveTo>
                  <a:lnTo>
                    <a:pt x="170" y="247"/>
                  </a:lnTo>
                  <a:cubicBezTo>
                    <a:pt x="318" y="581"/>
                    <a:pt x="444" y="926"/>
                    <a:pt x="526" y="1282"/>
                  </a:cubicBezTo>
                  <a:cubicBezTo>
                    <a:pt x="586" y="1561"/>
                    <a:pt x="586" y="1851"/>
                    <a:pt x="592" y="2130"/>
                  </a:cubicBezTo>
                  <a:cubicBezTo>
                    <a:pt x="603" y="2809"/>
                    <a:pt x="477" y="3471"/>
                    <a:pt x="329" y="4122"/>
                  </a:cubicBezTo>
                  <a:cubicBezTo>
                    <a:pt x="231" y="4522"/>
                    <a:pt x="127" y="4911"/>
                    <a:pt x="1" y="5305"/>
                  </a:cubicBezTo>
                  <a:cubicBezTo>
                    <a:pt x="39" y="5310"/>
                    <a:pt x="72" y="5327"/>
                    <a:pt x="116" y="5332"/>
                  </a:cubicBezTo>
                  <a:cubicBezTo>
                    <a:pt x="280" y="5370"/>
                    <a:pt x="444" y="5414"/>
                    <a:pt x="608" y="5447"/>
                  </a:cubicBezTo>
                  <a:cubicBezTo>
                    <a:pt x="685" y="5316"/>
                    <a:pt x="751" y="5190"/>
                    <a:pt x="822" y="5053"/>
                  </a:cubicBezTo>
                  <a:cubicBezTo>
                    <a:pt x="1303" y="4046"/>
                    <a:pt x="1648" y="2655"/>
                    <a:pt x="1407" y="1533"/>
                  </a:cubicBezTo>
                  <a:cubicBezTo>
                    <a:pt x="1265" y="876"/>
                    <a:pt x="756" y="23"/>
                    <a:pt x="4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3"/>
            <p:cNvSpPr/>
            <p:nvPr/>
          </p:nvSpPr>
          <p:spPr>
            <a:xfrm>
              <a:off x="9161304" y="7165658"/>
              <a:ext cx="19214" cy="45206"/>
            </a:xfrm>
            <a:custGeom>
              <a:avLst/>
              <a:gdLst/>
              <a:ahLst/>
              <a:cxnLst/>
              <a:rect l="l" t="t" r="r" b="b"/>
              <a:pathLst>
                <a:path w="275" h="647" extrusionOk="0">
                  <a:moveTo>
                    <a:pt x="181" y="1"/>
                  </a:moveTo>
                  <a:cubicBezTo>
                    <a:pt x="137" y="78"/>
                    <a:pt x="105" y="154"/>
                    <a:pt x="83" y="242"/>
                  </a:cubicBezTo>
                  <a:cubicBezTo>
                    <a:pt x="66" y="362"/>
                    <a:pt x="1" y="625"/>
                    <a:pt x="181" y="647"/>
                  </a:cubicBezTo>
                  <a:lnTo>
                    <a:pt x="187" y="647"/>
                  </a:lnTo>
                  <a:cubicBezTo>
                    <a:pt x="241" y="630"/>
                    <a:pt x="258" y="554"/>
                    <a:pt x="263" y="510"/>
                  </a:cubicBezTo>
                  <a:cubicBezTo>
                    <a:pt x="274" y="335"/>
                    <a:pt x="241" y="160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3"/>
            <p:cNvSpPr/>
            <p:nvPr/>
          </p:nvSpPr>
          <p:spPr>
            <a:xfrm>
              <a:off x="8943309" y="6750631"/>
              <a:ext cx="583275" cy="488182"/>
            </a:xfrm>
            <a:custGeom>
              <a:avLst/>
              <a:gdLst/>
              <a:ahLst/>
              <a:cxnLst/>
              <a:rect l="l" t="t" r="r" b="b"/>
              <a:pathLst>
                <a:path w="8348" h="6987" extrusionOk="0">
                  <a:moveTo>
                    <a:pt x="3577" y="0"/>
                  </a:moveTo>
                  <a:cubicBezTo>
                    <a:pt x="3270" y="0"/>
                    <a:pt x="2964" y="59"/>
                    <a:pt x="2683" y="183"/>
                  </a:cubicBezTo>
                  <a:cubicBezTo>
                    <a:pt x="2190" y="391"/>
                    <a:pt x="1927" y="894"/>
                    <a:pt x="1873" y="1425"/>
                  </a:cubicBezTo>
                  <a:cubicBezTo>
                    <a:pt x="2119" y="1589"/>
                    <a:pt x="2321" y="1841"/>
                    <a:pt x="2393" y="2142"/>
                  </a:cubicBezTo>
                  <a:cubicBezTo>
                    <a:pt x="2437" y="2317"/>
                    <a:pt x="2347" y="2494"/>
                    <a:pt x="2193" y="2494"/>
                  </a:cubicBezTo>
                  <a:cubicBezTo>
                    <a:pt x="2159" y="2494"/>
                    <a:pt x="2121" y="2485"/>
                    <a:pt x="2081" y="2465"/>
                  </a:cubicBezTo>
                  <a:cubicBezTo>
                    <a:pt x="1774" y="2274"/>
                    <a:pt x="1741" y="1808"/>
                    <a:pt x="1769" y="1480"/>
                  </a:cubicBezTo>
                  <a:cubicBezTo>
                    <a:pt x="1591" y="1348"/>
                    <a:pt x="1376" y="1284"/>
                    <a:pt x="1159" y="1284"/>
                  </a:cubicBezTo>
                  <a:cubicBezTo>
                    <a:pt x="1007" y="1284"/>
                    <a:pt x="854" y="1315"/>
                    <a:pt x="712" y="1376"/>
                  </a:cubicBezTo>
                  <a:cubicBezTo>
                    <a:pt x="55" y="1666"/>
                    <a:pt x="1" y="2755"/>
                    <a:pt x="110" y="3385"/>
                  </a:cubicBezTo>
                  <a:cubicBezTo>
                    <a:pt x="214" y="3992"/>
                    <a:pt x="395" y="4594"/>
                    <a:pt x="674" y="5142"/>
                  </a:cubicBezTo>
                  <a:cubicBezTo>
                    <a:pt x="789" y="5383"/>
                    <a:pt x="931" y="5602"/>
                    <a:pt x="1084" y="5810"/>
                  </a:cubicBezTo>
                  <a:cubicBezTo>
                    <a:pt x="1095" y="5837"/>
                    <a:pt x="1117" y="5859"/>
                    <a:pt x="1134" y="5881"/>
                  </a:cubicBezTo>
                  <a:cubicBezTo>
                    <a:pt x="1195" y="5812"/>
                    <a:pt x="1281" y="5786"/>
                    <a:pt x="1368" y="5786"/>
                  </a:cubicBezTo>
                  <a:cubicBezTo>
                    <a:pt x="1405" y="5786"/>
                    <a:pt x="1442" y="5790"/>
                    <a:pt x="1478" y="5799"/>
                  </a:cubicBezTo>
                  <a:cubicBezTo>
                    <a:pt x="1686" y="5848"/>
                    <a:pt x="1845" y="5996"/>
                    <a:pt x="1982" y="6149"/>
                  </a:cubicBezTo>
                  <a:cubicBezTo>
                    <a:pt x="1938" y="5886"/>
                    <a:pt x="1982" y="5585"/>
                    <a:pt x="2174" y="5399"/>
                  </a:cubicBezTo>
                  <a:cubicBezTo>
                    <a:pt x="2297" y="5296"/>
                    <a:pt x="2439" y="5250"/>
                    <a:pt x="2581" y="5250"/>
                  </a:cubicBezTo>
                  <a:cubicBezTo>
                    <a:pt x="2869" y="5250"/>
                    <a:pt x="3160" y="5436"/>
                    <a:pt x="3307" y="5711"/>
                  </a:cubicBezTo>
                  <a:cubicBezTo>
                    <a:pt x="3416" y="5563"/>
                    <a:pt x="3548" y="5426"/>
                    <a:pt x="3723" y="5383"/>
                  </a:cubicBezTo>
                  <a:cubicBezTo>
                    <a:pt x="3787" y="5364"/>
                    <a:pt x="3855" y="5353"/>
                    <a:pt x="3922" y="5353"/>
                  </a:cubicBezTo>
                  <a:cubicBezTo>
                    <a:pt x="4013" y="5353"/>
                    <a:pt x="4103" y="5374"/>
                    <a:pt x="4182" y="5421"/>
                  </a:cubicBezTo>
                  <a:cubicBezTo>
                    <a:pt x="4380" y="5536"/>
                    <a:pt x="4505" y="5771"/>
                    <a:pt x="4538" y="5996"/>
                  </a:cubicBezTo>
                  <a:cubicBezTo>
                    <a:pt x="4566" y="6215"/>
                    <a:pt x="4505" y="6439"/>
                    <a:pt x="4423" y="6642"/>
                  </a:cubicBezTo>
                  <a:cubicBezTo>
                    <a:pt x="4569" y="6512"/>
                    <a:pt x="4811" y="6324"/>
                    <a:pt x="5017" y="6324"/>
                  </a:cubicBezTo>
                  <a:cubicBezTo>
                    <a:pt x="5020" y="6324"/>
                    <a:pt x="5022" y="6324"/>
                    <a:pt x="5025" y="6324"/>
                  </a:cubicBezTo>
                  <a:cubicBezTo>
                    <a:pt x="5348" y="6384"/>
                    <a:pt x="5157" y="6806"/>
                    <a:pt x="5020" y="6986"/>
                  </a:cubicBezTo>
                  <a:cubicBezTo>
                    <a:pt x="5201" y="6954"/>
                    <a:pt x="5381" y="6899"/>
                    <a:pt x="5551" y="6822"/>
                  </a:cubicBezTo>
                  <a:cubicBezTo>
                    <a:pt x="5830" y="6696"/>
                    <a:pt x="6093" y="6516"/>
                    <a:pt x="6339" y="6324"/>
                  </a:cubicBezTo>
                  <a:cubicBezTo>
                    <a:pt x="6635" y="6105"/>
                    <a:pt x="6919" y="5881"/>
                    <a:pt x="7193" y="5629"/>
                  </a:cubicBezTo>
                  <a:cubicBezTo>
                    <a:pt x="7363" y="5476"/>
                    <a:pt x="7538" y="5328"/>
                    <a:pt x="7686" y="5147"/>
                  </a:cubicBezTo>
                  <a:cubicBezTo>
                    <a:pt x="8129" y="4622"/>
                    <a:pt x="8348" y="3970"/>
                    <a:pt x="8304" y="3275"/>
                  </a:cubicBezTo>
                  <a:cubicBezTo>
                    <a:pt x="8282" y="3018"/>
                    <a:pt x="8200" y="2701"/>
                    <a:pt x="7992" y="2536"/>
                  </a:cubicBezTo>
                  <a:cubicBezTo>
                    <a:pt x="7829" y="2434"/>
                    <a:pt x="7641" y="2381"/>
                    <a:pt x="7454" y="2381"/>
                  </a:cubicBezTo>
                  <a:cubicBezTo>
                    <a:pt x="7390" y="2381"/>
                    <a:pt x="7327" y="2387"/>
                    <a:pt x="7264" y="2400"/>
                  </a:cubicBezTo>
                  <a:cubicBezTo>
                    <a:pt x="7160" y="2679"/>
                    <a:pt x="6952" y="3013"/>
                    <a:pt x="6673" y="3122"/>
                  </a:cubicBezTo>
                  <a:cubicBezTo>
                    <a:pt x="6642" y="3132"/>
                    <a:pt x="6615" y="3136"/>
                    <a:pt x="6591" y="3136"/>
                  </a:cubicBezTo>
                  <a:cubicBezTo>
                    <a:pt x="6423" y="3136"/>
                    <a:pt x="6402" y="2925"/>
                    <a:pt x="6498" y="2772"/>
                  </a:cubicBezTo>
                  <a:cubicBezTo>
                    <a:pt x="6563" y="2646"/>
                    <a:pt x="6689" y="2564"/>
                    <a:pt x="6804" y="2487"/>
                  </a:cubicBezTo>
                  <a:cubicBezTo>
                    <a:pt x="6919" y="2410"/>
                    <a:pt x="7045" y="2345"/>
                    <a:pt x="7171" y="2306"/>
                  </a:cubicBezTo>
                  <a:cubicBezTo>
                    <a:pt x="7297" y="1934"/>
                    <a:pt x="7319" y="1480"/>
                    <a:pt x="7089" y="1141"/>
                  </a:cubicBezTo>
                  <a:cubicBezTo>
                    <a:pt x="6826" y="757"/>
                    <a:pt x="6350" y="544"/>
                    <a:pt x="5901" y="539"/>
                  </a:cubicBezTo>
                  <a:cubicBezTo>
                    <a:pt x="5545" y="539"/>
                    <a:pt x="5195" y="686"/>
                    <a:pt x="4949" y="949"/>
                  </a:cubicBezTo>
                  <a:cubicBezTo>
                    <a:pt x="4976" y="1097"/>
                    <a:pt x="5009" y="1250"/>
                    <a:pt x="4998" y="1398"/>
                  </a:cubicBezTo>
                  <a:cubicBezTo>
                    <a:pt x="4976" y="1595"/>
                    <a:pt x="4921" y="1869"/>
                    <a:pt x="4702" y="1934"/>
                  </a:cubicBezTo>
                  <a:cubicBezTo>
                    <a:pt x="4698" y="1935"/>
                    <a:pt x="4693" y="1935"/>
                    <a:pt x="4688" y="1935"/>
                  </a:cubicBezTo>
                  <a:cubicBezTo>
                    <a:pt x="4593" y="1935"/>
                    <a:pt x="4543" y="1832"/>
                    <a:pt x="4533" y="1748"/>
                  </a:cubicBezTo>
                  <a:cubicBezTo>
                    <a:pt x="4473" y="1442"/>
                    <a:pt x="4642" y="1130"/>
                    <a:pt x="4834" y="905"/>
                  </a:cubicBezTo>
                  <a:cubicBezTo>
                    <a:pt x="4708" y="440"/>
                    <a:pt x="4347" y="73"/>
                    <a:pt x="3876" y="19"/>
                  </a:cubicBezTo>
                  <a:cubicBezTo>
                    <a:pt x="3777" y="6"/>
                    <a:pt x="3677" y="0"/>
                    <a:pt x="3577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3"/>
            <p:cNvSpPr/>
            <p:nvPr/>
          </p:nvSpPr>
          <p:spPr>
            <a:xfrm>
              <a:off x="9072569" y="6859348"/>
              <a:ext cx="33328" cy="57992"/>
            </a:xfrm>
            <a:custGeom>
              <a:avLst/>
              <a:gdLst/>
              <a:ahLst/>
              <a:cxnLst/>
              <a:rect l="l" t="t" r="r" b="b"/>
              <a:pathLst>
                <a:path w="477" h="830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241"/>
                    <a:pt x="34" y="488"/>
                    <a:pt x="159" y="690"/>
                  </a:cubicBezTo>
                  <a:cubicBezTo>
                    <a:pt x="199" y="755"/>
                    <a:pt x="267" y="829"/>
                    <a:pt x="345" y="829"/>
                  </a:cubicBezTo>
                  <a:cubicBezTo>
                    <a:pt x="352" y="829"/>
                    <a:pt x="360" y="829"/>
                    <a:pt x="367" y="827"/>
                  </a:cubicBezTo>
                  <a:cubicBezTo>
                    <a:pt x="411" y="827"/>
                    <a:pt x="428" y="794"/>
                    <a:pt x="444" y="761"/>
                  </a:cubicBezTo>
                  <a:cubicBezTo>
                    <a:pt x="477" y="630"/>
                    <a:pt x="411" y="499"/>
                    <a:pt x="356" y="389"/>
                  </a:cubicBezTo>
                  <a:cubicBezTo>
                    <a:pt x="274" y="230"/>
                    <a:pt x="159" y="9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3"/>
            <p:cNvSpPr/>
            <p:nvPr/>
          </p:nvSpPr>
          <p:spPr>
            <a:xfrm>
              <a:off x="9265340" y="6824553"/>
              <a:ext cx="22987" cy="54778"/>
            </a:xfrm>
            <a:custGeom>
              <a:avLst/>
              <a:gdLst/>
              <a:ahLst/>
              <a:cxnLst/>
              <a:rect l="l" t="t" r="r" b="b"/>
              <a:pathLst>
                <a:path w="329" h="784" extrusionOk="0">
                  <a:moveTo>
                    <a:pt x="263" y="1"/>
                  </a:moveTo>
                  <a:cubicBezTo>
                    <a:pt x="121" y="192"/>
                    <a:pt x="0" y="438"/>
                    <a:pt x="39" y="685"/>
                  </a:cubicBezTo>
                  <a:cubicBezTo>
                    <a:pt x="55" y="718"/>
                    <a:pt x="61" y="772"/>
                    <a:pt x="93" y="783"/>
                  </a:cubicBezTo>
                  <a:cubicBezTo>
                    <a:pt x="197" y="756"/>
                    <a:pt x="241" y="635"/>
                    <a:pt x="269" y="537"/>
                  </a:cubicBezTo>
                  <a:cubicBezTo>
                    <a:pt x="329" y="362"/>
                    <a:pt x="307" y="176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3"/>
            <p:cNvSpPr/>
            <p:nvPr/>
          </p:nvSpPr>
          <p:spPr>
            <a:xfrm>
              <a:off x="9398023" y="6922092"/>
              <a:ext cx="43669" cy="40944"/>
            </a:xfrm>
            <a:custGeom>
              <a:avLst/>
              <a:gdLst/>
              <a:ahLst/>
              <a:cxnLst/>
              <a:rect l="l" t="t" r="r" b="b"/>
              <a:pathLst>
                <a:path w="625" h="586" extrusionOk="0">
                  <a:moveTo>
                    <a:pt x="625" y="0"/>
                  </a:moveTo>
                  <a:lnTo>
                    <a:pt x="625" y="0"/>
                  </a:lnTo>
                  <a:cubicBezTo>
                    <a:pt x="433" y="82"/>
                    <a:pt x="1" y="301"/>
                    <a:pt x="45" y="559"/>
                  </a:cubicBezTo>
                  <a:cubicBezTo>
                    <a:pt x="50" y="579"/>
                    <a:pt x="64" y="585"/>
                    <a:pt x="80" y="586"/>
                  </a:cubicBezTo>
                  <a:lnTo>
                    <a:pt x="80" y="586"/>
                  </a:lnTo>
                  <a:cubicBezTo>
                    <a:pt x="303" y="578"/>
                    <a:pt x="548" y="197"/>
                    <a:pt x="625" y="0"/>
                  </a:cubicBezTo>
                  <a:close/>
                  <a:moveTo>
                    <a:pt x="80" y="586"/>
                  </a:moveTo>
                  <a:lnTo>
                    <a:pt x="80" y="586"/>
                  </a:lnTo>
                  <a:cubicBezTo>
                    <a:pt x="79" y="586"/>
                    <a:pt x="78" y="586"/>
                    <a:pt x="77" y="586"/>
                  </a:cubicBezTo>
                  <a:lnTo>
                    <a:pt x="83" y="586"/>
                  </a:lnTo>
                  <a:cubicBezTo>
                    <a:pt x="82" y="586"/>
                    <a:pt x="81" y="586"/>
                    <a:pt x="80" y="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3"/>
            <p:cNvSpPr/>
            <p:nvPr/>
          </p:nvSpPr>
          <p:spPr>
            <a:xfrm>
              <a:off x="8829701" y="7060783"/>
              <a:ext cx="47512" cy="365280"/>
            </a:xfrm>
            <a:custGeom>
              <a:avLst/>
              <a:gdLst/>
              <a:ahLst/>
              <a:cxnLst/>
              <a:rect l="l" t="t" r="r" b="b"/>
              <a:pathLst>
                <a:path w="680" h="5228" extrusionOk="0">
                  <a:moveTo>
                    <a:pt x="120" y="0"/>
                  </a:moveTo>
                  <a:cubicBezTo>
                    <a:pt x="115" y="0"/>
                    <a:pt x="110" y="1"/>
                    <a:pt x="105" y="2"/>
                  </a:cubicBezTo>
                  <a:cubicBezTo>
                    <a:pt x="6" y="46"/>
                    <a:pt x="67" y="166"/>
                    <a:pt x="89" y="243"/>
                  </a:cubicBezTo>
                  <a:cubicBezTo>
                    <a:pt x="116" y="320"/>
                    <a:pt x="138" y="396"/>
                    <a:pt x="165" y="467"/>
                  </a:cubicBezTo>
                  <a:cubicBezTo>
                    <a:pt x="307" y="922"/>
                    <a:pt x="362" y="1392"/>
                    <a:pt x="406" y="1858"/>
                  </a:cubicBezTo>
                  <a:cubicBezTo>
                    <a:pt x="444" y="2465"/>
                    <a:pt x="439" y="3084"/>
                    <a:pt x="340" y="3686"/>
                  </a:cubicBezTo>
                  <a:cubicBezTo>
                    <a:pt x="286" y="4020"/>
                    <a:pt x="220" y="4348"/>
                    <a:pt x="143" y="4682"/>
                  </a:cubicBezTo>
                  <a:cubicBezTo>
                    <a:pt x="116" y="4792"/>
                    <a:pt x="94" y="4901"/>
                    <a:pt x="61" y="5005"/>
                  </a:cubicBezTo>
                  <a:cubicBezTo>
                    <a:pt x="34" y="5087"/>
                    <a:pt x="1" y="5191"/>
                    <a:pt x="105" y="5224"/>
                  </a:cubicBezTo>
                  <a:cubicBezTo>
                    <a:pt x="114" y="5226"/>
                    <a:pt x="123" y="5227"/>
                    <a:pt x="131" y="5227"/>
                  </a:cubicBezTo>
                  <a:cubicBezTo>
                    <a:pt x="243" y="5227"/>
                    <a:pt x="250" y="5025"/>
                    <a:pt x="286" y="4928"/>
                  </a:cubicBezTo>
                  <a:cubicBezTo>
                    <a:pt x="351" y="4682"/>
                    <a:pt x="411" y="4430"/>
                    <a:pt x="461" y="4179"/>
                  </a:cubicBezTo>
                  <a:cubicBezTo>
                    <a:pt x="636" y="3358"/>
                    <a:pt x="680" y="2509"/>
                    <a:pt x="609" y="1672"/>
                  </a:cubicBezTo>
                  <a:cubicBezTo>
                    <a:pt x="570" y="1228"/>
                    <a:pt x="521" y="763"/>
                    <a:pt x="351" y="347"/>
                  </a:cubicBezTo>
                  <a:cubicBezTo>
                    <a:pt x="309" y="263"/>
                    <a:pt x="228" y="0"/>
                    <a:pt x="12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3"/>
            <p:cNvSpPr/>
            <p:nvPr/>
          </p:nvSpPr>
          <p:spPr>
            <a:xfrm>
              <a:off x="9113792" y="7221345"/>
              <a:ext cx="30393" cy="40594"/>
            </a:xfrm>
            <a:custGeom>
              <a:avLst/>
              <a:gdLst/>
              <a:ahLst/>
              <a:cxnLst/>
              <a:rect l="l" t="t" r="r" b="b"/>
              <a:pathLst>
                <a:path w="435" h="581" extrusionOk="0">
                  <a:moveTo>
                    <a:pt x="171" y="0"/>
                  </a:moveTo>
                  <a:cubicBezTo>
                    <a:pt x="87" y="0"/>
                    <a:pt x="1" y="93"/>
                    <a:pt x="62" y="189"/>
                  </a:cubicBezTo>
                  <a:cubicBezTo>
                    <a:pt x="111" y="304"/>
                    <a:pt x="188" y="408"/>
                    <a:pt x="243" y="523"/>
                  </a:cubicBezTo>
                  <a:cubicBezTo>
                    <a:pt x="256" y="561"/>
                    <a:pt x="291" y="581"/>
                    <a:pt x="324" y="581"/>
                  </a:cubicBezTo>
                  <a:cubicBezTo>
                    <a:pt x="358" y="581"/>
                    <a:pt x="390" y="561"/>
                    <a:pt x="401" y="523"/>
                  </a:cubicBezTo>
                  <a:cubicBezTo>
                    <a:pt x="434" y="359"/>
                    <a:pt x="325" y="200"/>
                    <a:pt x="265" y="58"/>
                  </a:cubicBezTo>
                  <a:cubicBezTo>
                    <a:pt x="242" y="17"/>
                    <a:pt x="207" y="0"/>
                    <a:pt x="17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3"/>
            <p:cNvSpPr/>
            <p:nvPr/>
          </p:nvSpPr>
          <p:spPr>
            <a:xfrm>
              <a:off x="9157740" y="7232035"/>
              <a:ext cx="22009" cy="40664"/>
            </a:xfrm>
            <a:custGeom>
              <a:avLst/>
              <a:gdLst/>
              <a:ahLst/>
              <a:cxnLst/>
              <a:rect l="l" t="t" r="r" b="b"/>
              <a:pathLst>
                <a:path w="315" h="582" extrusionOk="0">
                  <a:moveTo>
                    <a:pt x="155" y="0"/>
                  </a:moveTo>
                  <a:cubicBezTo>
                    <a:pt x="32" y="0"/>
                    <a:pt x="0" y="509"/>
                    <a:pt x="79" y="556"/>
                  </a:cubicBezTo>
                  <a:cubicBezTo>
                    <a:pt x="98" y="574"/>
                    <a:pt x="120" y="582"/>
                    <a:pt x="141" y="582"/>
                  </a:cubicBezTo>
                  <a:cubicBezTo>
                    <a:pt x="210" y="582"/>
                    <a:pt x="274" y="499"/>
                    <a:pt x="232" y="419"/>
                  </a:cubicBezTo>
                  <a:cubicBezTo>
                    <a:pt x="210" y="299"/>
                    <a:pt x="314" y="53"/>
                    <a:pt x="172" y="3"/>
                  </a:cubicBezTo>
                  <a:cubicBezTo>
                    <a:pt x="166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3"/>
            <p:cNvSpPr/>
            <p:nvPr/>
          </p:nvSpPr>
          <p:spPr>
            <a:xfrm>
              <a:off x="9181566" y="7234969"/>
              <a:ext cx="37520" cy="39616"/>
            </a:xfrm>
            <a:custGeom>
              <a:avLst/>
              <a:gdLst/>
              <a:ahLst/>
              <a:cxnLst/>
              <a:rect l="l" t="t" r="r" b="b"/>
              <a:pathLst>
                <a:path w="537" h="567" extrusionOk="0">
                  <a:moveTo>
                    <a:pt x="356" y="1"/>
                  </a:moveTo>
                  <a:cubicBezTo>
                    <a:pt x="322" y="1"/>
                    <a:pt x="284" y="15"/>
                    <a:pt x="247" y="49"/>
                  </a:cubicBezTo>
                  <a:cubicBezTo>
                    <a:pt x="170" y="186"/>
                    <a:pt x="1" y="350"/>
                    <a:pt x="34" y="520"/>
                  </a:cubicBezTo>
                  <a:cubicBezTo>
                    <a:pt x="59" y="553"/>
                    <a:pt x="83" y="567"/>
                    <a:pt x="106" y="567"/>
                  </a:cubicBezTo>
                  <a:cubicBezTo>
                    <a:pt x="189" y="567"/>
                    <a:pt x="261" y="397"/>
                    <a:pt x="329" y="350"/>
                  </a:cubicBezTo>
                  <a:cubicBezTo>
                    <a:pt x="537" y="172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3"/>
            <p:cNvSpPr/>
            <p:nvPr/>
          </p:nvSpPr>
          <p:spPr>
            <a:xfrm>
              <a:off x="8900475" y="7513538"/>
              <a:ext cx="97276" cy="382329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84" y="1"/>
                  </a:moveTo>
                  <a:cubicBezTo>
                    <a:pt x="24" y="1"/>
                    <a:pt x="0" y="99"/>
                    <a:pt x="83" y="255"/>
                  </a:cubicBezTo>
                  <a:cubicBezTo>
                    <a:pt x="581" y="1453"/>
                    <a:pt x="745" y="2767"/>
                    <a:pt x="745" y="4070"/>
                  </a:cubicBezTo>
                  <a:cubicBezTo>
                    <a:pt x="745" y="4398"/>
                    <a:pt x="734" y="4716"/>
                    <a:pt x="696" y="5044"/>
                  </a:cubicBezTo>
                  <a:cubicBezTo>
                    <a:pt x="707" y="5175"/>
                    <a:pt x="570" y="5416"/>
                    <a:pt x="740" y="5471"/>
                  </a:cubicBezTo>
                  <a:cubicBezTo>
                    <a:pt x="742" y="5471"/>
                    <a:pt x="745" y="5471"/>
                    <a:pt x="747" y="5471"/>
                  </a:cubicBezTo>
                  <a:cubicBezTo>
                    <a:pt x="980" y="5471"/>
                    <a:pt x="986" y="4204"/>
                    <a:pt x="997" y="3988"/>
                  </a:cubicBezTo>
                  <a:cubicBezTo>
                    <a:pt x="1013" y="2680"/>
                    <a:pt x="844" y="1338"/>
                    <a:pt x="241" y="173"/>
                  </a:cubicBezTo>
                  <a:cubicBezTo>
                    <a:pt x="188" y="53"/>
                    <a:pt x="127" y="1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3"/>
            <p:cNvSpPr/>
            <p:nvPr/>
          </p:nvSpPr>
          <p:spPr>
            <a:xfrm>
              <a:off x="7820848" y="7245939"/>
              <a:ext cx="221139" cy="285000"/>
            </a:xfrm>
            <a:custGeom>
              <a:avLst/>
              <a:gdLst/>
              <a:ahLst/>
              <a:cxnLst/>
              <a:rect l="l" t="t" r="r" b="b"/>
              <a:pathLst>
                <a:path w="3165" h="4079" extrusionOk="0">
                  <a:moveTo>
                    <a:pt x="3073" y="1"/>
                  </a:moveTo>
                  <a:cubicBezTo>
                    <a:pt x="3009" y="1"/>
                    <a:pt x="2930" y="54"/>
                    <a:pt x="2874" y="62"/>
                  </a:cubicBezTo>
                  <a:cubicBezTo>
                    <a:pt x="2299" y="270"/>
                    <a:pt x="1779" y="620"/>
                    <a:pt x="1363" y="1074"/>
                  </a:cubicBezTo>
                  <a:cubicBezTo>
                    <a:pt x="887" y="1523"/>
                    <a:pt x="537" y="2087"/>
                    <a:pt x="340" y="2727"/>
                  </a:cubicBezTo>
                  <a:cubicBezTo>
                    <a:pt x="241" y="3149"/>
                    <a:pt x="1" y="3609"/>
                    <a:pt x="110" y="4052"/>
                  </a:cubicBezTo>
                  <a:cubicBezTo>
                    <a:pt x="137" y="4071"/>
                    <a:pt x="159" y="4079"/>
                    <a:pt x="176" y="4079"/>
                  </a:cubicBezTo>
                  <a:cubicBezTo>
                    <a:pt x="265" y="4079"/>
                    <a:pt x="246" y="3868"/>
                    <a:pt x="269" y="3795"/>
                  </a:cubicBezTo>
                  <a:cubicBezTo>
                    <a:pt x="345" y="3483"/>
                    <a:pt x="455" y="3182"/>
                    <a:pt x="548" y="2881"/>
                  </a:cubicBezTo>
                  <a:cubicBezTo>
                    <a:pt x="734" y="2262"/>
                    <a:pt x="1041" y="1687"/>
                    <a:pt x="1506" y="1238"/>
                  </a:cubicBezTo>
                  <a:cubicBezTo>
                    <a:pt x="1933" y="718"/>
                    <a:pt x="2507" y="374"/>
                    <a:pt x="3115" y="138"/>
                  </a:cubicBezTo>
                  <a:cubicBezTo>
                    <a:pt x="3148" y="127"/>
                    <a:pt x="3164" y="78"/>
                    <a:pt x="3148" y="45"/>
                  </a:cubicBezTo>
                  <a:cubicBezTo>
                    <a:pt x="3129" y="12"/>
                    <a:pt x="3103" y="1"/>
                    <a:pt x="307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3"/>
            <p:cNvSpPr/>
            <p:nvPr/>
          </p:nvSpPr>
          <p:spPr>
            <a:xfrm>
              <a:off x="9010245" y="7139038"/>
              <a:ext cx="81538" cy="39267"/>
            </a:xfrm>
            <a:custGeom>
              <a:avLst/>
              <a:gdLst/>
              <a:ahLst/>
              <a:cxnLst/>
              <a:rect l="l" t="t" r="r" b="b"/>
              <a:pathLst>
                <a:path w="1167" h="562" extrusionOk="0">
                  <a:moveTo>
                    <a:pt x="461" y="1"/>
                  </a:moveTo>
                  <a:cubicBezTo>
                    <a:pt x="255" y="1"/>
                    <a:pt x="13" y="91"/>
                    <a:pt x="1" y="305"/>
                  </a:cubicBezTo>
                  <a:cubicBezTo>
                    <a:pt x="14" y="349"/>
                    <a:pt x="52" y="374"/>
                    <a:pt x="90" y="374"/>
                  </a:cubicBezTo>
                  <a:cubicBezTo>
                    <a:pt x="114" y="374"/>
                    <a:pt x="137" y="365"/>
                    <a:pt x="154" y="344"/>
                  </a:cubicBezTo>
                  <a:cubicBezTo>
                    <a:pt x="230" y="305"/>
                    <a:pt x="318" y="289"/>
                    <a:pt x="400" y="278"/>
                  </a:cubicBezTo>
                  <a:cubicBezTo>
                    <a:pt x="411" y="277"/>
                    <a:pt x="421" y="277"/>
                    <a:pt x="431" y="277"/>
                  </a:cubicBezTo>
                  <a:cubicBezTo>
                    <a:pt x="607" y="277"/>
                    <a:pt x="735" y="405"/>
                    <a:pt x="849" y="524"/>
                  </a:cubicBezTo>
                  <a:cubicBezTo>
                    <a:pt x="877" y="549"/>
                    <a:pt x="909" y="562"/>
                    <a:pt x="938" y="562"/>
                  </a:cubicBezTo>
                  <a:cubicBezTo>
                    <a:pt x="960" y="562"/>
                    <a:pt x="980" y="555"/>
                    <a:pt x="997" y="541"/>
                  </a:cubicBezTo>
                  <a:cubicBezTo>
                    <a:pt x="1166" y="382"/>
                    <a:pt x="767" y="43"/>
                    <a:pt x="619" y="21"/>
                  </a:cubicBezTo>
                  <a:cubicBezTo>
                    <a:pt x="573" y="8"/>
                    <a:pt x="518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3"/>
            <p:cNvSpPr/>
            <p:nvPr/>
          </p:nvSpPr>
          <p:spPr>
            <a:xfrm>
              <a:off x="9062578" y="7097465"/>
              <a:ext cx="113120" cy="72385"/>
            </a:xfrm>
            <a:custGeom>
              <a:avLst/>
              <a:gdLst/>
              <a:ahLst/>
              <a:cxnLst/>
              <a:rect l="l" t="t" r="r" b="b"/>
              <a:pathLst>
                <a:path w="1619" h="1036" extrusionOk="0">
                  <a:moveTo>
                    <a:pt x="856" y="0"/>
                  </a:moveTo>
                  <a:cubicBezTo>
                    <a:pt x="414" y="0"/>
                    <a:pt x="1" y="382"/>
                    <a:pt x="193" y="999"/>
                  </a:cubicBezTo>
                  <a:cubicBezTo>
                    <a:pt x="203" y="1023"/>
                    <a:pt x="228" y="1036"/>
                    <a:pt x="255" y="1036"/>
                  </a:cubicBezTo>
                  <a:cubicBezTo>
                    <a:pt x="271" y="1036"/>
                    <a:pt x="288" y="1031"/>
                    <a:pt x="302" y="1021"/>
                  </a:cubicBezTo>
                  <a:cubicBezTo>
                    <a:pt x="357" y="944"/>
                    <a:pt x="302" y="829"/>
                    <a:pt x="335" y="731"/>
                  </a:cubicBezTo>
                  <a:cubicBezTo>
                    <a:pt x="376" y="496"/>
                    <a:pt x="591" y="310"/>
                    <a:pt x="816" y="310"/>
                  </a:cubicBezTo>
                  <a:cubicBezTo>
                    <a:pt x="864" y="310"/>
                    <a:pt x="912" y="318"/>
                    <a:pt x="959" y="337"/>
                  </a:cubicBezTo>
                  <a:cubicBezTo>
                    <a:pt x="1113" y="402"/>
                    <a:pt x="1260" y="506"/>
                    <a:pt x="1370" y="638"/>
                  </a:cubicBezTo>
                  <a:cubicBezTo>
                    <a:pt x="1394" y="666"/>
                    <a:pt x="1424" y="678"/>
                    <a:pt x="1453" y="678"/>
                  </a:cubicBezTo>
                  <a:cubicBezTo>
                    <a:pt x="1536" y="678"/>
                    <a:pt x="1618" y="581"/>
                    <a:pt x="1578" y="484"/>
                  </a:cubicBezTo>
                  <a:cubicBezTo>
                    <a:pt x="1420" y="150"/>
                    <a:pt x="1132" y="0"/>
                    <a:pt x="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3"/>
            <p:cNvSpPr/>
            <p:nvPr/>
          </p:nvSpPr>
          <p:spPr>
            <a:xfrm>
              <a:off x="9172204" y="7109203"/>
              <a:ext cx="108857" cy="88316"/>
            </a:xfrm>
            <a:custGeom>
              <a:avLst/>
              <a:gdLst/>
              <a:ahLst/>
              <a:cxnLst/>
              <a:rect l="l" t="t" r="r" b="b"/>
              <a:pathLst>
                <a:path w="1558" h="1264" extrusionOk="0">
                  <a:moveTo>
                    <a:pt x="617" y="1"/>
                  </a:moveTo>
                  <a:cubicBezTo>
                    <a:pt x="401" y="1"/>
                    <a:pt x="186" y="105"/>
                    <a:pt x="36" y="333"/>
                  </a:cubicBezTo>
                  <a:cubicBezTo>
                    <a:pt x="0" y="386"/>
                    <a:pt x="5" y="506"/>
                    <a:pt x="64" y="506"/>
                  </a:cubicBezTo>
                  <a:cubicBezTo>
                    <a:pt x="78" y="506"/>
                    <a:pt x="94" y="500"/>
                    <a:pt x="113" y="486"/>
                  </a:cubicBezTo>
                  <a:cubicBezTo>
                    <a:pt x="151" y="426"/>
                    <a:pt x="206" y="393"/>
                    <a:pt x="272" y="360"/>
                  </a:cubicBezTo>
                  <a:cubicBezTo>
                    <a:pt x="369" y="299"/>
                    <a:pt x="469" y="273"/>
                    <a:pt x="566" y="273"/>
                  </a:cubicBezTo>
                  <a:cubicBezTo>
                    <a:pt x="908" y="273"/>
                    <a:pt x="1221" y="602"/>
                    <a:pt x="1290" y="951"/>
                  </a:cubicBezTo>
                  <a:cubicBezTo>
                    <a:pt x="1322" y="1044"/>
                    <a:pt x="1235" y="1225"/>
                    <a:pt x="1350" y="1263"/>
                  </a:cubicBezTo>
                  <a:cubicBezTo>
                    <a:pt x="1558" y="1247"/>
                    <a:pt x="1421" y="568"/>
                    <a:pt x="1312" y="459"/>
                  </a:cubicBezTo>
                  <a:cubicBezTo>
                    <a:pt x="1162" y="166"/>
                    <a:pt x="889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3"/>
            <p:cNvSpPr/>
            <p:nvPr/>
          </p:nvSpPr>
          <p:spPr>
            <a:xfrm>
              <a:off x="9256187" y="7168803"/>
              <a:ext cx="71547" cy="74901"/>
            </a:xfrm>
            <a:custGeom>
              <a:avLst/>
              <a:gdLst/>
              <a:ahLst/>
              <a:cxnLst/>
              <a:rect l="l" t="t" r="r" b="b"/>
              <a:pathLst>
                <a:path w="1024" h="1072" extrusionOk="0">
                  <a:moveTo>
                    <a:pt x="571" y="0"/>
                  </a:moveTo>
                  <a:cubicBezTo>
                    <a:pt x="391" y="0"/>
                    <a:pt x="197" y="117"/>
                    <a:pt x="93" y="334"/>
                  </a:cubicBezTo>
                  <a:cubicBezTo>
                    <a:pt x="0" y="372"/>
                    <a:pt x="6" y="564"/>
                    <a:pt x="115" y="574"/>
                  </a:cubicBezTo>
                  <a:cubicBezTo>
                    <a:pt x="235" y="564"/>
                    <a:pt x="318" y="476"/>
                    <a:pt x="438" y="438"/>
                  </a:cubicBezTo>
                  <a:cubicBezTo>
                    <a:pt x="464" y="425"/>
                    <a:pt x="491" y="419"/>
                    <a:pt x="516" y="419"/>
                  </a:cubicBezTo>
                  <a:cubicBezTo>
                    <a:pt x="621" y="419"/>
                    <a:pt x="703" y="521"/>
                    <a:pt x="668" y="640"/>
                  </a:cubicBezTo>
                  <a:cubicBezTo>
                    <a:pt x="657" y="766"/>
                    <a:pt x="531" y="881"/>
                    <a:pt x="597" y="1001"/>
                  </a:cubicBezTo>
                  <a:cubicBezTo>
                    <a:pt x="646" y="1051"/>
                    <a:pt x="691" y="1072"/>
                    <a:pt x="732" y="1072"/>
                  </a:cubicBezTo>
                  <a:cubicBezTo>
                    <a:pt x="928" y="1072"/>
                    <a:pt x="1023" y="591"/>
                    <a:pt x="969" y="410"/>
                  </a:cubicBezTo>
                  <a:cubicBezTo>
                    <a:pt x="932" y="130"/>
                    <a:pt x="759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3"/>
            <p:cNvSpPr/>
            <p:nvPr/>
          </p:nvSpPr>
          <p:spPr>
            <a:xfrm>
              <a:off x="9019747" y="7067631"/>
              <a:ext cx="57084" cy="97958"/>
            </a:xfrm>
            <a:custGeom>
              <a:avLst/>
              <a:gdLst/>
              <a:ahLst/>
              <a:cxnLst/>
              <a:rect l="l" t="t" r="r" b="b"/>
              <a:pathLst>
                <a:path w="817" h="1402" extrusionOk="0">
                  <a:moveTo>
                    <a:pt x="59" y="0"/>
                  </a:moveTo>
                  <a:cubicBezTo>
                    <a:pt x="28" y="0"/>
                    <a:pt x="0" y="27"/>
                    <a:pt x="12" y="63"/>
                  </a:cubicBezTo>
                  <a:cubicBezTo>
                    <a:pt x="204" y="523"/>
                    <a:pt x="428" y="966"/>
                    <a:pt x="696" y="1377"/>
                  </a:cubicBezTo>
                  <a:cubicBezTo>
                    <a:pt x="705" y="1394"/>
                    <a:pt x="721" y="1402"/>
                    <a:pt x="739" y="1402"/>
                  </a:cubicBezTo>
                  <a:cubicBezTo>
                    <a:pt x="756" y="1402"/>
                    <a:pt x="774" y="1395"/>
                    <a:pt x="790" y="1382"/>
                  </a:cubicBezTo>
                  <a:cubicBezTo>
                    <a:pt x="811" y="1366"/>
                    <a:pt x="817" y="1327"/>
                    <a:pt x="806" y="1300"/>
                  </a:cubicBezTo>
                  <a:cubicBezTo>
                    <a:pt x="751" y="1201"/>
                    <a:pt x="696" y="1103"/>
                    <a:pt x="631" y="999"/>
                  </a:cubicBezTo>
                  <a:cubicBezTo>
                    <a:pt x="461" y="709"/>
                    <a:pt x="291" y="408"/>
                    <a:pt x="138" y="96"/>
                  </a:cubicBezTo>
                  <a:cubicBezTo>
                    <a:pt x="127" y="68"/>
                    <a:pt x="111" y="41"/>
                    <a:pt x="94" y="14"/>
                  </a:cubicBezTo>
                  <a:cubicBezTo>
                    <a:pt x="84" y="4"/>
                    <a:pt x="71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3"/>
            <p:cNvSpPr/>
            <p:nvPr/>
          </p:nvSpPr>
          <p:spPr>
            <a:xfrm>
              <a:off x="9054962" y="7054775"/>
              <a:ext cx="46394" cy="71966"/>
            </a:xfrm>
            <a:custGeom>
              <a:avLst/>
              <a:gdLst/>
              <a:ahLst/>
              <a:cxnLst/>
              <a:rect l="l" t="t" r="r" b="b"/>
              <a:pathLst>
                <a:path w="664" h="1030" extrusionOk="0">
                  <a:moveTo>
                    <a:pt x="171" y="1"/>
                  </a:moveTo>
                  <a:cubicBezTo>
                    <a:pt x="1" y="28"/>
                    <a:pt x="138" y="241"/>
                    <a:pt x="154" y="345"/>
                  </a:cubicBezTo>
                  <a:cubicBezTo>
                    <a:pt x="225" y="564"/>
                    <a:pt x="291" y="783"/>
                    <a:pt x="411" y="980"/>
                  </a:cubicBezTo>
                  <a:cubicBezTo>
                    <a:pt x="423" y="1014"/>
                    <a:pt x="456" y="1029"/>
                    <a:pt x="489" y="1029"/>
                  </a:cubicBezTo>
                  <a:cubicBezTo>
                    <a:pt x="504" y="1029"/>
                    <a:pt x="519" y="1026"/>
                    <a:pt x="532" y="1019"/>
                  </a:cubicBezTo>
                  <a:cubicBezTo>
                    <a:pt x="663" y="948"/>
                    <a:pt x="444" y="597"/>
                    <a:pt x="411" y="482"/>
                  </a:cubicBezTo>
                  <a:cubicBezTo>
                    <a:pt x="357" y="351"/>
                    <a:pt x="307" y="220"/>
                    <a:pt x="258" y="88"/>
                  </a:cubicBezTo>
                  <a:cubicBezTo>
                    <a:pt x="258" y="44"/>
                    <a:pt x="22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3"/>
            <p:cNvSpPr/>
            <p:nvPr/>
          </p:nvSpPr>
          <p:spPr>
            <a:xfrm>
              <a:off x="9114281" y="7032975"/>
              <a:ext cx="29904" cy="80560"/>
            </a:xfrm>
            <a:custGeom>
              <a:avLst/>
              <a:gdLst/>
              <a:ahLst/>
              <a:cxnLst/>
              <a:rect l="l" t="t" r="r" b="b"/>
              <a:pathLst>
                <a:path w="428" h="1153" extrusionOk="0">
                  <a:moveTo>
                    <a:pt x="148" y="1"/>
                  </a:moveTo>
                  <a:cubicBezTo>
                    <a:pt x="0" y="12"/>
                    <a:pt x="104" y="231"/>
                    <a:pt x="99" y="335"/>
                  </a:cubicBezTo>
                  <a:cubicBezTo>
                    <a:pt x="137" y="592"/>
                    <a:pt x="175" y="855"/>
                    <a:pt x="252" y="1101"/>
                  </a:cubicBezTo>
                  <a:cubicBezTo>
                    <a:pt x="261" y="1132"/>
                    <a:pt x="293" y="1153"/>
                    <a:pt x="325" y="1153"/>
                  </a:cubicBezTo>
                  <a:cubicBezTo>
                    <a:pt x="332" y="1153"/>
                    <a:pt x="338" y="1152"/>
                    <a:pt x="345" y="1150"/>
                  </a:cubicBezTo>
                  <a:cubicBezTo>
                    <a:pt x="427" y="1117"/>
                    <a:pt x="389" y="1024"/>
                    <a:pt x="373" y="964"/>
                  </a:cubicBezTo>
                  <a:cubicBezTo>
                    <a:pt x="356" y="855"/>
                    <a:pt x="334" y="751"/>
                    <a:pt x="312" y="647"/>
                  </a:cubicBezTo>
                  <a:cubicBezTo>
                    <a:pt x="279" y="499"/>
                    <a:pt x="258" y="345"/>
                    <a:pt x="230" y="198"/>
                  </a:cubicBezTo>
                  <a:cubicBezTo>
                    <a:pt x="208" y="127"/>
                    <a:pt x="236" y="17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3"/>
            <p:cNvSpPr/>
            <p:nvPr/>
          </p:nvSpPr>
          <p:spPr>
            <a:xfrm>
              <a:off x="9168990" y="7035211"/>
              <a:ext cx="18376" cy="105504"/>
            </a:xfrm>
            <a:custGeom>
              <a:avLst/>
              <a:gdLst/>
              <a:ahLst/>
              <a:cxnLst/>
              <a:rect l="l" t="t" r="r" b="b"/>
              <a:pathLst>
                <a:path w="263" h="1510" extrusionOk="0">
                  <a:moveTo>
                    <a:pt x="128" y="1"/>
                  </a:moveTo>
                  <a:cubicBezTo>
                    <a:pt x="88" y="1"/>
                    <a:pt x="49" y="37"/>
                    <a:pt x="49" y="84"/>
                  </a:cubicBezTo>
                  <a:cubicBezTo>
                    <a:pt x="38" y="521"/>
                    <a:pt x="0" y="970"/>
                    <a:pt x="22" y="1419"/>
                  </a:cubicBezTo>
                  <a:cubicBezTo>
                    <a:pt x="22" y="1479"/>
                    <a:pt x="68" y="1509"/>
                    <a:pt x="115" y="1509"/>
                  </a:cubicBezTo>
                  <a:cubicBezTo>
                    <a:pt x="162" y="1509"/>
                    <a:pt x="208" y="1479"/>
                    <a:pt x="208" y="1419"/>
                  </a:cubicBezTo>
                  <a:cubicBezTo>
                    <a:pt x="208" y="1080"/>
                    <a:pt x="203" y="740"/>
                    <a:pt x="203" y="407"/>
                  </a:cubicBezTo>
                  <a:cubicBezTo>
                    <a:pt x="181" y="308"/>
                    <a:pt x="263" y="12"/>
                    <a:pt x="137" y="1"/>
                  </a:cubicBezTo>
                  <a:cubicBezTo>
                    <a:pt x="134" y="1"/>
                    <a:pt x="13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3"/>
            <p:cNvSpPr/>
            <p:nvPr/>
          </p:nvSpPr>
          <p:spPr>
            <a:xfrm>
              <a:off x="9225584" y="7055823"/>
              <a:ext cx="22638" cy="76019"/>
            </a:xfrm>
            <a:custGeom>
              <a:avLst/>
              <a:gdLst/>
              <a:ahLst/>
              <a:cxnLst/>
              <a:rect l="l" t="t" r="r" b="b"/>
              <a:pathLst>
                <a:path w="324" h="1088" extrusionOk="0">
                  <a:moveTo>
                    <a:pt x="239" y="0"/>
                  </a:moveTo>
                  <a:cubicBezTo>
                    <a:pt x="205" y="0"/>
                    <a:pt x="175" y="35"/>
                    <a:pt x="175" y="73"/>
                  </a:cubicBezTo>
                  <a:cubicBezTo>
                    <a:pt x="164" y="232"/>
                    <a:pt x="142" y="391"/>
                    <a:pt x="121" y="538"/>
                  </a:cubicBezTo>
                  <a:cubicBezTo>
                    <a:pt x="132" y="648"/>
                    <a:pt x="0" y="1075"/>
                    <a:pt x="137" y="1086"/>
                  </a:cubicBezTo>
                  <a:cubicBezTo>
                    <a:pt x="142" y="1087"/>
                    <a:pt x="146" y="1088"/>
                    <a:pt x="151" y="1088"/>
                  </a:cubicBezTo>
                  <a:cubicBezTo>
                    <a:pt x="185" y="1088"/>
                    <a:pt x="218" y="1054"/>
                    <a:pt x="208" y="1020"/>
                  </a:cubicBezTo>
                  <a:cubicBezTo>
                    <a:pt x="230" y="861"/>
                    <a:pt x="246" y="714"/>
                    <a:pt x="257" y="560"/>
                  </a:cubicBezTo>
                  <a:cubicBezTo>
                    <a:pt x="279" y="402"/>
                    <a:pt x="285" y="254"/>
                    <a:pt x="307" y="95"/>
                  </a:cubicBezTo>
                  <a:cubicBezTo>
                    <a:pt x="323" y="57"/>
                    <a:pt x="290" y="8"/>
                    <a:pt x="252" y="2"/>
                  </a:cubicBezTo>
                  <a:cubicBezTo>
                    <a:pt x="247" y="1"/>
                    <a:pt x="243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3"/>
            <p:cNvSpPr/>
            <p:nvPr/>
          </p:nvSpPr>
          <p:spPr>
            <a:xfrm>
              <a:off x="9266458" y="7075386"/>
              <a:ext cx="32769" cy="104386"/>
            </a:xfrm>
            <a:custGeom>
              <a:avLst/>
              <a:gdLst/>
              <a:ahLst/>
              <a:cxnLst/>
              <a:rect l="l" t="t" r="r" b="b"/>
              <a:pathLst>
                <a:path w="469" h="1494" extrusionOk="0">
                  <a:moveTo>
                    <a:pt x="381" y="0"/>
                  </a:moveTo>
                  <a:cubicBezTo>
                    <a:pt x="352" y="0"/>
                    <a:pt x="324" y="17"/>
                    <a:pt x="313" y="56"/>
                  </a:cubicBezTo>
                  <a:cubicBezTo>
                    <a:pt x="242" y="368"/>
                    <a:pt x="176" y="680"/>
                    <a:pt x="105" y="992"/>
                  </a:cubicBezTo>
                  <a:cubicBezTo>
                    <a:pt x="72" y="1134"/>
                    <a:pt x="45" y="1282"/>
                    <a:pt x="12" y="1424"/>
                  </a:cubicBezTo>
                  <a:cubicBezTo>
                    <a:pt x="1" y="1452"/>
                    <a:pt x="23" y="1485"/>
                    <a:pt x="50" y="1490"/>
                  </a:cubicBezTo>
                  <a:cubicBezTo>
                    <a:pt x="56" y="1492"/>
                    <a:pt x="62" y="1493"/>
                    <a:pt x="68" y="1493"/>
                  </a:cubicBezTo>
                  <a:cubicBezTo>
                    <a:pt x="90" y="1493"/>
                    <a:pt x="110" y="1478"/>
                    <a:pt x="110" y="1452"/>
                  </a:cubicBezTo>
                  <a:cubicBezTo>
                    <a:pt x="149" y="1298"/>
                    <a:pt x="181" y="1151"/>
                    <a:pt x="220" y="997"/>
                  </a:cubicBezTo>
                  <a:cubicBezTo>
                    <a:pt x="296" y="696"/>
                    <a:pt x="379" y="395"/>
                    <a:pt x="455" y="94"/>
                  </a:cubicBezTo>
                  <a:cubicBezTo>
                    <a:pt x="468" y="38"/>
                    <a:pt x="424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3"/>
            <p:cNvSpPr/>
            <p:nvPr/>
          </p:nvSpPr>
          <p:spPr>
            <a:xfrm>
              <a:off x="9300904" y="7116470"/>
              <a:ext cx="58551" cy="77206"/>
            </a:xfrm>
            <a:custGeom>
              <a:avLst/>
              <a:gdLst/>
              <a:ahLst/>
              <a:cxnLst/>
              <a:rect l="l" t="t" r="r" b="b"/>
              <a:pathLst>
                <a:path w="838" h="1105" extrusionOk="0">
                  <a:moveTo>
                    <a:pt x="717" y="0"/>
                  </a:moveTo>
                  <a:cubicBezTo>
                    <a:pt x="678" y="0"/>
                    <a:pt x="639" y="22"/>
                    <a:pt x="624" y="65"/>
                  </a:cubicBezTo>
                  <a:cubicBezTo>
                    <a:pt x="542" y="207"/>
                    <a:pt x="455" y="344"/>
                    <a:pt x="373" y="486"/>
                  </a:cubicBezTo>
                  <a:cubicBezTo>
                    <a:pt x="318" y="617"/>
                    <a:pt x="0" y="1001"/>
                    <a:pt x="176" y="1088"/>
                  </a:cubicBezTo>
                  <a:cubicBezTo>
                    <a:pt x="191" y="1099"/>
                    <a:pt x="210" y="1105"/>
                    <a:pt x="230" y="1105"/>
                  </a:cubicBezTo>
                  <a:cubicBezTo>
                    <a:pt x="267" y="1105"/>
                    <a:pt x="307" y="1086"/>
                    <a:pt x="329" y="1050"/>
                  </a:cubicBezTo>
                  <a:cubicBezTo>
                    <a:pt x="395" y="918"/>
                    <a:pt x="466" y="803"/>
                    <a:pt x="537" y="672"/>
                  </a:cubicBezTo>
                  <a:cubicBezTo>
                    <a:pt x="613" y="513"/>
                    <a:pt x="696" y="355"/>
                    <a:pt x="767" y="201"/>
                  </a:cubicBezTo>
                  <a:cubicBezTo>
                    <a:pt x="811" y="152"/>
                    <a:pt x="838" y="70"/>
                    <a:pt x="778" y="21"/>
                  </a:cubicBezTo>
                  <a:cubicBezTo>
                    <a:pt x="760" y="7"/>
                    <a:pt x="738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3"/>
            <p:cNvSpPr/>
            <p:nvPr/>
          </p:nvSpPr>
          <p:spPr>
            <a:xfrm>
              <a:off x="9321586" y="7159650"/>
              <a:ext cx="64280" cy="59739"/>
            </a:xfrm>
            <a:custGeom>
              <a:avLst/>
              <a:gdLst/>
              <a:ahLst/>
              <a:cxnLst/>
              <a:rect l="l" t="t" r="r" b="b"/>
              <a:pathLst>
                <a:path w="920" h="855" extrusionOk="0">
                  <a:moveTo>
                    <a:pt x="812" y="1"/>
                  </a:moveTo>
                  <a:cubicBezTo>
                    <a:pt x="696" y="1"/>
                    <a:pt x="565" y="249"/>
                    <a:pt x="471" y="306"/>
                  </a:cubicBezTo>
                  <a:cubicBezTo>
                    <a:pt x="334" y="432"/>
                    <a:pt x="197" y="552"/>
                    <a:pt x="55" y="678"/>
                  </a:cubicBezTo>
                  <a:cubicBezTo>
                    <a:pt x="16" y="711"/>
                    <a:pt x="0" y="777"/>
                    <a:pt x="33" y="820"/>
                  </a:cubicBezTo>
                  <a:cubicBezTo>
                    <a:pt x="49" y="844"/>
                    <a:pt x="70" y="854"/>
                    <a:pt x="95" y="854"/>
                  </a:cubicBezTo>
                  <a:cubicBezTo>
                    <a:pt x="225" y="854"/>
                    <a:pt x="459" y="575"/>
                    <a:pt x="542" y="519"/>
                  </a:cubicBezTo>
                  <a:cubicBezTo>
                    <a:pt x="657" y="410"/>
                    <a:pt x="761" y="284"/>
                    <a:pt x="870" y="169"/>
                  </a:cubicBezTo>
                  <a:cubicBezTo>
                    <a:pt x="920" y="125"/>
                    <a:pt x="909" y="54"/>
                    <a:pt x="865" y="21"/>
                  </a:cubicBezTo>
                  <a:cubicBezTo>
                    <a:pt x="848" y="7"/>
                    <a:pt x="830" y="1"/>
                    <a:pt x="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3"/>
            <p:cNvSpPr/>
            <p:nvPr/>
          </p:nvSpPr>
          <p:spPr>
            <a:xfrm>
              <a:off x="8752075" y="7159580"/>
              <a:ext cx="117591" cy="28437"/>
            </a:xfrm>
            <a:custGeom>
              <a:avLst/>
              <a:gdLst/>
              <a:ahLst/>
              <a:cxnLst/>
              <a:rect l="l" t="t" r="r" b="b"/>
              <a:pathLst>
                <a:path w="1683" h="407" extrusionOk="0">
                  <a:moveTo>
                    <a:pt x="56" y="0"/>
                  </a:moveTo>
                  <a:cubicBezTo>
                    <a:pt x="23" y="0"/>
                    <a:pt x="1" y="55"/>
                    <a:pt x="23" y="82"/>
                  </a:cubicBezTo>
                  <a:cubicBezTo>
                    <a:pt x="34" y="90"/>
                    <a:pt x="46" y="98"/>
                    <a:pt x="59" y="98"/>
                  </a:cubicBezTo>
                  <a:cubicBezTo>
                    <a:pt x="65" y="98"/>
                    <a:pt x="71" y="97"/>
                    <a:pt x="77" y="93"/>
                  </a:cubicBezTo>
                  <a:cubicBezTo>
                    <a:pt x="110" y="93"/>
                    <a:pt x="138" y="104"/>
                    <a:pt x="176" y="110"/>
                  </a:cubicBezTo>
                  <a:cubicBezTo>
                    <a:pt x="340" y="148"/>
                    <a:pt x="504" y="197"/>
                    <a:pt x="669" y="230"/>
                  </a:cubicBezTo>
                  <a:cubicBezTo>
                    <a:pt x="986" y="301"/>
                    <a:pt x="1314" y="301"/>
                    <a:pt x="1632" y="405"/>
                  </a:cubicBezTo>
                  <a:cubicBezTo>
                    <a:pt x="1635" y="406"/>
                    <a:pt x="1638" y="407"/>
                    <a:pt x="1641" y="407"/>
                  </a:cubicBezTo>
                  <a:cubicBezTo>
                    <a:pt x="1668" y="407"/>
                    <a:pt x="1683" y="361"/>
                    <a:pt x="1643" y="356"/>
                  </a:cubicBezTo>
                  <a:cubicBezTo>
                    <a:pt x="1468" y="290"/>
                    <a:pt x="1276" y="258"/>
                    <a:pt x="1090" y="219"/>
                  </a:cubicBezTo>
                  <a:cubicBezTo>
                    <a:pt x="915" y="181"/>
                    <a:pt x="751" y="159"/>
                    <a:pt x="570" y="110"/>
                  </a:cubicBezTo>
                  <a:cubicBezTo>
                    <a:pt x="400" y="66"/>
                    <a:pt x="236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3"/>
            <p:cNvSpPr/>
            <p:nvPr/>
          </p:nvSpPr>
          <p:spPr>
            <a:xfrm>
              <a:off x="8872601" y="7160348"/>
              <a:ext cx="68892" cy="64211"/>
            </a:xfrm>
            <a:custGeom>
              <a:avLst/>
              <a:gdLst/>
              <a:ahLst/>
              <a:cxnLst/>
              <a:rect l="l" t="t" r="r" b="b"/>
              <a:pathLst>
                <a:path w="986" h="919" extrusionOk="0">
                  <a:moveTo>
                    <a:pt x="947" y="0"/>
                  </a:moveTo>
                  <a:cubicBezTo>
                    <a:pt x="920" y="0"/>
                    <a:pt x="898" y="17"/>
                    <a:pt x="876" y="28"/>
                  </a:cubicBezTo>
                  <a:cubicBezTo>
                    <a:pt x="816" y="66"/>
                    <a:pt x="761" y="110"/>
                    <a:pt x="706" y="154"/>
                  </a:cubicBezTo>
                  <a:cubicBezTo>
                    <a:pt x="504" y="318"/>
                    <a:pt x="317" y="504"/>
                    <a:pt x="137" y="701"/>
                  </a:cubicBezTo>
                  <a:cubicBezTo>
                    <a:pt x="104" y="750"/>
                    <a:pt x="66" y="789"/>
                    <a:pt x="22" y="832"/>
                  </a:cubicBezTo>
                  <a:cubicBezTo>
                    <a:pt x="0" y="849"/>
                    <a:pt x="0" y="887"/>
                    <a:pt x="22" y="903"/>
                  </a:cubicBezTo>
                  <a:cubicBezTo>
                    <a:pt x="32" y="913"/>
                    <a:pt x="44" y="919"/>
                    <a:pt x="57" y="919"/>
                  </a:cubicBezTo>
                  <a:cubicBezTo>
                    <a:pt x="72" y="919"/>
                    <a:pt x="89" y="911"/>
                    <a:pt x="104" y="893"/>
                  </a:cubicBezTo>
                  <a:cubicBezTo>
                    <a:pt x="181" y="810"/>
                    <a:pt x="268" y="728"/>
                    <a:pt x="350" y="646"/>
                  </a:cubicBezTo>
                  <a:cubicBezTo>
                    <a:pt x="515" y="493"/>
                    <a:pt x="679" y="356"/>
                    <a:pt x="843" y="208"/>
                  </a:cubicBezTo>
                  <a:cubicBezTo>
                    <a:pt x="892" y="159"/>
                    <a:pt x="958" y="121"/>
                    <a:pt x="980" y="50"/>
                  </a:cubicBezTo>
                  <a:cubicBezTo>
                    <a:pt x="985" y="28"/>
                    <a:pt x="969" y="0"/>
                    <a:pt x="94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3"/>
            <p:cNvSpPr/>
            <p:nvPr/>
          </p:nvSpPr>
          <p:spPr>
            <a:xfrm>
              <a:off x="8862610" y="7236786"/>
              <a:ext cx="90132" cy="70499"/>
            </a:xfrm>
            <a:custGeom>
              <a:avLst/>
              <a:gdLst/>
              <a:ahLst/>
              <a:cxnLst/>
              <a:rect l="l" t="t" r="r" b="b"/>
              <a:pathLst>
                <a:path w="1290" h="1009" extrusionOk="0">
                  <a:moveTo>
                    <a:pt x="1193" y="0"/>
                  </a:moveTo>
                  <a:cubicBezTo>
                    <a:pt x="1190" y="0"/>
                    <a:pt x="1187" y="1"/>
                    <a:pt x="1183" y="1"/>
                  </a:cubicBezTo>
                  <a:cubicBezTo>
                    <a:pt x="1101" y="39"/>
                    <a:pt x="1041" y="111"/>
                    <a:pt x="964" y="160"/>
                  </a:cubicBezTo>
                  <a:cubicBezTo>
                    <a:pt x="844" y="269"/>
                    <a:pt x="1" y="866"/>
                    <a:pt x="105" y="997"/>
                  </a:cubicBezTo>
                  <a:cubicBezTo>
                    <a:pt x="118" y="1005"/>
                    <a:pt x="131" y="1009"/>
                    <a:pt x="143" y="1009"/>
                  </a:cubicBezTo>
                  <a:cubicBezTo>
                    <a:pt x="215" y="1009"/>
                    <a:pt x="281" y="894"/>
                    <a:pt x="351" y="866"/>
                  </a:cubicBezTo>
                  <a:cubicBezTo>
                    <a:pt x="647" y="625"/>
                    <a:pt x="953" y="395"/>
                    <a:pt x="1232" y="132"/>
                  </a:cubicBezTo>
                  <a:cubicBezTo>
                    <a:pt x="1289" y="96"/>
                    <a:pt x="1258" y="0"/>
                    <a:pt x="11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3"/>
            <p:cNvSpPr/>
            <p:nvPr/>
          </p:nvSpPr>
          <p:spPr>
            <a:xfrm>
              <a:off x="8863797" y="7277590"/>
              <a:ext cx="84193" cy="62254"/>
            </a:xfrm>
            <a:custGeom>
              <a:avLst/>
              <a:gdLst/>
              <a:ahLst/>
              <a:cxnLst/>
              <a:rect l="l" t="t" r="r" b="b"/>
              <a:pathLst>
                <a:path w="1205" h="891" extrusionOk="0">
                  <a:moveTo>
                    <a:pt x="1099" y="1"/>
                  </a:moveTo>
                  <a:cubicBezTo>
                    <a:pt x="1088" y="1"/>
                    <a:pt x="1078" y="3"/>
                    <a:pt x="1067" y="8"/>
                  </a:cubicBezTo>
                  <a:cubicBezTo>
                    <a:pt x="1040" y="19"/>
                    <a:pt x="1024" y="41"/>
                    <a:pt x="996" y="57"/>
                  </a:cubicBezTo>
                  <a:cubicBezTo>
                    <a:pt x="920" y="118"/>
                    <a:pt x="838" y="172"/>
                    <a:pt x="755" y="227"/>
                  </a:cubicBezTo>
                  <a:cubicBezTo>
                    <a:pt x="504" y="397"/>
                    <a:pt x="263" y="594"/>
                    <a:pt x="27" y="785"/>
                  </a:cubicBezTo>
                  <a:cubicBezTo>
                    <a:pt x="6" y="807"/>
                    <a:pt x="0" y="851"/>
                    <a:pt x="17" y="868"/>
                  </a:cubicBezTo>
                  <a:cubicBezTo>
                    <a:pt x="26" y="884"/>
                    <a:pt x="39" y="890"/>
                    <a:pt x="53" y="890"/>
                  </a:cubicBezTo>
                  <a:cubicBezTo>
                    <a:pt x="72" y="890"/>
                    <a:pt x="94" y="878"/>
                    <a:pt x="110" y="862"/>
                  </a:cubicBezTo>
                  <a:cubicBezTo>
                    <a:pt x="318" y="709"/>
                    <a:pt x="547" y="583"/>
                    <a:pt x="755" y="430"/>
                  </a:cubicBezTo>
                  <a:cubicBezTo>
                    <a:pt x="881" y="348"/>
                    <a:pt x="1002" y="260"/>
                    <a:pt x="1128" y="172"/>
                  </a:cubicBezTo>
                  <a:cubicBezTo>
                    <a:pt x="1182" y="156"/>
                    <a:pt x="1204" y="85"/>
                    <a:pt x="1166" y="36"/>
                  </a:cubicBezTo>
                  <a:cubicBezTo>
                    <a:pt x="1147" y="13"/>
                    <a:pt x="1123" y="1"/>
                    <a:pt x="10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3"/>
            <p:cNvSpPr/>
            <p:nvPr/>
          </p:nvSpPr>
          <p:spPr>
            <a:xfrm>
              <a:off x="8760530" y="7221974"/>
              <a:ext cx="108159" cy="49678"/>
            </a:xfrm>
            <a:custGeom>
              <a:avLst/>
              <a:gdLst/>
              <a:ahLst/>
              <a:cxnLst/>
              <a:rect l="l" t="t" r="r" b="b"/>
              <a:pathLst>
                <a:path w="1548" h="711" extrusionOk="0">
                  <a:moveTo>
                    <a:pt x="47" y="1"/>
                  </a:moveTo>
                  <a:cubicBezTo>
                    <a:pt x="37" y="1"/>
                    <a:pt x="27" y="2"/>
                    <a:pt x="17" y="5"/>
                  </a:cubicBezTo>
                  <a:cubicBezTo>
                    <a:pt x="6" y="11"/>
                    <a:pt x="0" y="32"/>
                    <a:pt x="6" y="43"/>
                  </a:cubicBezTo>
                  <a:cubicBezTo>
                    <a:pt x="93" y="131"/>
                    <a:pt x="208" y="180"/>
                    <a:pt x="312" y="251"/>
                  </a:cubicBezTo>
                  <a:cubicBezTo>
                    <a:pt x="471" y="344"/>
                    <a:pt x="641" y="432"/>
                    <a:pt x="821" y="498"/>
                  </a:cubicBezTo>
                  <a:cubicBezTo>
                    <a:pt x="947" y="536"/>
                    <a:pt x="1073" y="585"/>
                    <a:pt x="1204" y="618"/>
                  </a:cubicBezTo>
                  <a:cubicBezTo>
                    <a:pt x="1276" y="635"/>
                    <a:pt x="1352" y="662"/>
                    <a:pt x="1412" y="700"/>
                  </a:cubicBezTo>
                  <a:cubicBezTo>
                    <a:pt x="1425" y="708"/>
                    <a:pt x="1437" y="711"/>
                    <a:pt x="1448" y="711"/>
                  </a:cubicBezTo>
                  <a:cubicBezTo>
                    <a:pt x="1511" y="711"/>
                    <a:pt x="1548" y="608"/>
                    <a:pt x="1478" y="580"/>
                  </a:cubicBezTo>
                  <a:cubicBezTo>
                    <a:pt x="1374" y="536"/>
                    <a:pt x="1259" y="514"/>
                    <a:pt x="1150" y="481"/>
                  </a:cubicBezTo>
                  <a:cubicBezTo>
                    <a:pt x="1073" y="459"/>
                    <a:pt x="996" y="427"/>
                    <a:pt x="931" y="399"/>
                  </a:cubicBezTo>
                  <a:cubicBezTo>
                    <a:pt x="668" y="290"/>
                    <a:pt x="427" y="147"/>
                    <a:pt x="175" y="38"/>
                  </a:cubicBezTo>
                  <a:cubicBezTo>
                    <a:pt x="131" y="25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3"/>
            <p:cNvSpPr/>
            <p:nvPr/>
          </p:nvSpPr>
          <p:spPr>
            <a:xfrm>
              <a:off x="9026315" y="7284926"/>
              <a:ext cx="114028" cy="152596"/>
            </a:xfrm>
            <a:custGeom>
              <a:avLst/>
              <a:gdLst/>
              <a:ahLst/>
              <a:cxnLst/>
              <a:rect l="l" t="t" r="r" b="b"/>
              <a:pathLst>
                <a:path w="1632" h="2184" extrusionOk="0">
                  <a:moveTo>
                    <a:pt x="1516" y="1"/>
                  </a:moveTo>
                  <a:cubicBezTo>
                    <a:pt x="1495" y="1"/>
                    <a:pt x="1475" y="16"/>
                    <a:pt x="1467" y="40"/>
                  </a:cubicBezTo>
                  <a:cubicBezTo>
                    <a:pt x="1456" y="150"/>
                    <a:pt x="1462" y="264"/>
                    <a:pt x="1451" y="374"/>
                  </a:cubicBezTo>
                  <a:cubicBezTo>
                    <a:pt x="1424" y="571"/>
                    <a:pt x="1369" y="774"/>
                    <a:pt x="1298" y="965"/>
                  </a:cubicBezTo>
                  <a:cubicBezTo>
                    <a:pt x="1221" y="1189"/>
                    <a:pt x="1095" y="1403"/>
                    <a:pt x="920" y="1567"/>
                  </a:cubicBezTo>
                  <a:cubicBezTo>
                    <a:pt x="827" y="1660"/>
                    <a:pt x="701" y="1731"/>
                    <a:pt x="586" y="1792"/>
                  </a:cubicBezTo>
                  <a:cubicBezTo>
                    <a:pt x="466" y="1852"/>
                    <a:pt x="334" y="1901"/>
                    <a:pt x="203" y="1950"/>
                  </a:cubicBezTo>
                  <a:cubicBezTo>
                    <a:pt x="165" y="1967"/>
                    <a:pt x="115" y="1983"/>
                    <a:pt x="66" y="2005"/>
                  </a:cubicBezTo>
                  <a:cubicBezTo>
                    <a:pt x="17" y="2021"/>
                    <a:pt x="0" y="2076"/>
                    <a:pt x="17" y="2125"/>
                  </a:cubicBezTo>
                  <a:cubicBezTo>
                    <a:pt x="37" y="2170"/>
                    <a:pt x="69" y="2184"/>
                    <a:pt x="105" y="2184"/>
                  </a:cubicBezTo>
                  <a:cubicBezTo>
                    <a:pt x="158" y="2184"/>
                    <a:pt x="219" y="2154"/>
                    <a:pt x="258" y="2147"/>
                  </a:cubicBezTo>
                  <a:cubicBezTo>
                    <a:pt x="384" y="2104"/>
                    <a:pt x="504" y="2060"/>
                    <a:pt x="619" y="1994"/>
                  </a:cubicBezTo>
                  <a:cubicBezTo>
                    <a:pt x="909" y="1857"/>
                    <a:pt x="1155" y="1666"/>
                    <a:pt x="1325" y="1387"/>
                  </a:cubicBezTo>
                  <a:cubicBezTo>
                    <a:pt x="1506" y="1113"/>
                    <a:pt x="1632" y="680"/>
                    <a:pt x="1632" y="347"/>
                  </a:cubicBezTo>
                  <a:cubicBezTo>
                    <a:pt x="1626" y="254"/>
                    <a:pt x="1621" y="62"/>
                    <a:pt x="1538" y="7"/>
                  </a:cubicBezTo>
                  <a:cubicBezTo>
                    <a:pt x="1531" y="3"/>
                    <a:pt x="1523" y="1"/>
                    <a:pt x="1516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3"/>
            <p:cNvSpPr/>
            <p:nvPr/>
          </p:nvSpPr>
          <p:spPr>
            <a:xfrm>
              <a:off x="8931432" y="7571463"/>
              <a:ext cx="112281" cy="23546"/>
            </a:xfrm>
            <a:custGeom>
              <a:avLst/>
              <a:gdLst/>
              <a:ahLst/>
              <a:cxnLst/>
              <a:rect l="l" t="t" r="r" b="b"/>
              <a:pathLst>
                <a:path w="1607" h="337" extrusionOk="0">
                  <a:moveTo>
                    <a:pt x="1479" y="0"/>
                  </a:moveTo>
                  <a:cubicBezTo>
                    <a:pt x="1025" y="49"/>
                    <a:pt x="571" y="154"/>
                    <a:pt x="117" y="154"/>
                  </a:cubicBezTo>
                  <a:cubicBezTo>
                    <a:pt x="106" y="154"/>
                    <a:pt x="94" y="154"/>
                    <a:pt x="83" y="154"/>
                  </a:cubicBezTo>
                  <a:lnTo>
                    <a:pt x="83" y="154"/>
                  </a:lnTo>
                  <a:cubicBezTo>
                    <a:pt x="1" y="176"/>
                    <a:pt x="6" y="312"/>
                    <a:pt x="99" y="318"/>
                  </a:cubicBezTo>
                  <a:cubicBezTo>
                    <a:pt x="138" y="323"/>
                    <a:pt x="182" y="329"/>
                    <a:pt x="220" y="329"/>
                  </a:cubicBezTo>
                  <a:cubicBezTo>
                    <a:pt x="269" y="334"/>
                    <a:pt x="318" y="336"/>
                    <a:pt x="367" y="336"/>
                  </a:cubicBezTo>
                  <a:cubicBezTo>
                    <a:pt x="731" y="336"/>
                    <a:pt x="1084" y="207"/>
                    <a:pt x="1440" y="159"/>
                  </a:cubicBezTo>
                  <a:cubicBezTo>
                    <a:pt x="1455" y="164"/>
                    <a:pt x="1468" y="167"/>
                    <a:pt x="1481" y="167"/>
                  </a:cubicBezTo>
                  <a:cubicBezTo>
                    <a:pt x="1585" y="167"/>
                    <a:pt x="1606" y="0"/>
                    <a:pt x="1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3"/>
            <p:cNvSpPr/>
            <p:nvPr/>
          </p:nvSpPr>
          <p:spPr>
            <a:xfrm>
              <a:off x="8881335" y="7621351"/>
              <a:ext cx="69591" cy="85172"/>
            </a:xfrm>
            <a:custGeom>
              <a:avLst/>
              <a:gdLst/>
              <a:ahLst/>
              <a:cxnLst/>
              <a:rect l="l" t="t" r="r" b="b"/>
              <a:pathLst>
                <a:path w="996" h="1219" extrusionOk="0">
                  <a:moveTo>
                    <a:pt x="883" y="1"/>
                  </a:moveTo>
                  <a:cubicBezTo>
                    <a:pt x="856" y="1"/>
                    <a:pt x="827" y="17"/>
                    <a:pt x="806" y="53"/>
                  </a:cubicBezTo>
                  <a:cubicBezTo>
                    <a:pt x="636" y="370"/>
                    <a:pt x="411" y="644"/>
                    <a:pt x="198" y="929"/>
                  </a:cubicBezTo>
                  <a:cubicBezTo>
                    <a:pt x="165" y="1011"/>
                    <a:pt x="1" y="1115"/>
                    <a:pt x="78" y="1213"/>
                  </a:cubicBezTo>
                  <a:cubicBezTo>
                    <a:pt x="83" y="1217"/>
                    <a:pt x="89" y="1219"/>
                    <a:pt x="96" y="1219"/>
                  </a:cubicBezTo>
                  <a:cubicBezTo>
                    <a:pt x="251" y="1219"/>
                    <a:pt x="809" y="358"/>
                    <a:pt x="888" y="217"/>
                  </a:cubicBezTo>
                  <a:cubicBezTo>
                    <a:pt x="995" y="90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3"/>
            <p:cNvSpPr/>
            <p:nvPr/>
          </p:nvSpPr>
          <p:spPr>
            <a:xfrm>
              <a:off x="8866802" y="7691640"/>
              <a:ext cx="89993" cy="80141"/>
            </a:xfrm>
            <a:custGeom>
              <a:avLst/>
              <a:gdLst/>
              <a:ahLst/>
              <a:cxnLst/>
              <a:rect l="l" t="t" r="r" b="b"/>
              <a:pathLst>
                <a:path w="1288" h="1147" extrusionOk="0">
                  <a:moveTo>
                    <a:pt x="1129" y="0"/>
                  </a:moveTo>
                  <a:cubicBezTo>
                    <a:pt x="1105" y="0"/>
                    <a:pt x="1082" y="12"/>
                    <a:pt x="1068" y="32"/>
                  </a:cubicBezTo>
                  <a:cubicBezTo>
                    <a:pt x="981" y="262"/>
                    <a:pt x="1" y="984"/>
                    <a:pt x="176" y="1127"/>
                  </a:cubicBezTo>
                  <a:cubicBezTo>
                    <a:pt x="188" y="1140"/>
                    <a:pt x="202" y="1147"/>
                    <a:pt x="220" y="1147"/>
                  </a:cubicBezTo>
                  <a:cubicBezTo>
                    <a:pt x="375" y="1147"/>
                    <a:pt x="735" y="647"/>
                    <a:pt x="838" y="563"/>
                  </a:cubicBezTo>
                  <a:cubicBezTo>
                    <a:pt x="904" y="453"/>
                    <a:pt x="1287" y="131"/>
                    <a:pt x="1172" y="16"/>
                  </a:cubicBezTo>
                  <a:cubicBezTo>
                    <a:pt x="1159" y="5"/>
                    <a:pt x="1144" y="0"/>
                    <a:pt x="1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3"/>
            <p:cNvSpPr/>
            <p:nvPr/>
          </p:nvSpPr>
          <p:spPr>
            <a:xfrm>
              <a:off x="8948689" y="7656844"/>
              <a:ext cx="156090" cy="69171"/>
            </a:xfrm>
            <a:custGeom>
              <a:avLst/>
              <a:gdLst/>
              <a:ahLst/>
              <a:cxnLst/>
              <a:rect l="l" t="t" r="r" b="b"/>
              <a:pathLst>
                <a:path w="2234" h="990" extrusionOk="0">
                  <a:moveTo>
                    <a:pt x="64" y="1"/>
                  </a:moveTo>
                  <a:cubicBezTo>
                    <a:pt x="46" y="1"/>
                    <a:pt x="29" y="11"/>
                    <a:pt x="17" y="37"/>
                  </a:cubicBezTo>
                  <a:cubicBezTo>
                    <a:pt x="0" y="76"/>
                    <a:pt x="22" y="109"/>
                    <a:pt x="50" y="119"/>
                  </a:cubicBezTo>
                  <a:cubicBezTo>
                    <a:pt x="301" y="322"/>
                    <a:pt x="597" y="431"/>
                    <a:pt x="892" y="541"/>
                  </a:cubicBezTo>
                  <a:cubicBezTo>
                    <a:pt x="1237" y="650"/>
                    <a:pt x="1538" y="869"/>
                    <a:pt x="1878" y="990"/>
                  </a:cubicBezTo>
                  <a:cubicBezTo>
                    <a:pt x="2233" y="820"/>
                    <a:pt x="1522" y="629"/>
                    <a:pt x="1391" y="574"/>
                  </a:cubicBezTo>
                  <a:cubicBezTo>
                    <a:pt x="991" y="415"/>
                    <a:pt x="570" y="322"/>
                    <a:pt x="208" y="87"/>
                  </a:cubicBezTo>
                  <a:cubicBezTo>
                    <a:pt x="169" y="63"/>
                    <a:pt x="111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3"/>
            <p:cNvSpPr/>
            <p:nvPr/>
          </p:nvSpPr>
          <p:spPr>
            <a:xfrm>
              <a:off x="8956026" y="7714347"/>
              <a:ext cx="134220" cy="61136"/>
            </a:xfrm>
            <a:custGeom>
              <a:avLst/>
              <a:gdLst/>
              <a:ahLst/>
              <a:cxnLst/>
              <a:rect l="l" t="t" r="r" b="b"/>
              <a:pathLst>
                <a:path w="1921" h="875" extrusionOk="0">
                  <a:moveTo>
                    <a:pt x="118" y="1"/>
                  </a:moveTo>
                  <a:cubicBezTo>
                    <a:pt x="52" y="1"/>
                    <a:pt x="1" y="111"/>
                    <a:pt x="81" y="156"/>
                  </a:cubicBezTo>
                  <a:cubicBezTo>
                    <a:pt x="552" y="550"/>
                    <a:pt x="1198" y="654"/>
                    <a:pt x="1756" y="873"/>
                  </a:cubicBezTo>
                  <a:cubicBezTo>
                    <a:pt x="1763" y="874"/>
                    <a:pt x="1770" y="875"/>
                    <a:pt x="1777" y="875"/>
                  </a:cubicBezTo>
                  <a:cubicBezTo>
                    <a:pt x="1831" y="875"/>
                    <a:pt x="1883" y="840"/>
                    <a:pt x="1893" y="796"/>
                  </a:cubicBezTo>
                  <a:cubicBezTo>
                    <a:pt x="1920" y="632"/>
                    <a:pt x="1718" y="632"/>
                    <a:pt x="1614" y="594"/>
                  </a:cubicBezTo>
                  <a:cubicBezTo>
                    <a:pt x="1176" y="446"/>
                    <a:pt x="733" y="331"/>
                    <a:pt x="322" y="128"/>
                  </a:cubicBezTo>
                  <a:cubicBezTo>
                    <a:pt x="267" y="101"/>
                    <a:pt x="213" y="57"/>
                    <a:pt x="163" y="19"/>
                  </a:cubicBezTo>
                  <a:cubicBezTo>
                    <a:pt x="148" y="6"/>
                    <a:pt x="133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3"/>
            <p:cNvSpPr/>
            <p:nvPr/>
          </p:nvSpPr>
          <p:spPr>
            <a:xfrm>
              <a:off x="8888601" y="7785056"/>
              <a:ext cx="70848" cy="72665"/>
            </a:xfrm>
            <a:custGeom>
              <a:avLst/>
              <a:gdLst/>
              <a:ahLst/>
              <a:cxnLst/>
              <a:rect l="l" t="t" r="r" b="b"/>
              <a:pathLst>
                <a:path w="1014" h="1040" extrusionOk="0">
                  <a:moveTo>
                    <a:pt x="920" y="1"/>
                  </a:moveTo>
                  <a:cubicBezTo>
                    <a:pt x="861" y="1"/>
                    <a:pt x="804" y="74"/>
                    <a:pt x="756" y="118"/>
                  </a:cubicBezTo>
                  <a:cubicBezTo>
                    <a:pt x="663" y="217"/>
                    <a:pt x="581" y="310"/>
                    <a:pt x="494" y="414"/>
                  </a:cubicBezTo>
                  <a:cubicBezTo>
                    <a:pt x="390" y="529"/>
                    <a:pt x="280" y="638"/>
                    <a:pt x="176" y="764"/>
                  </a:cubicBezTo>
                  <a:cubicBezTo>
                    <a:pt x="121" y="824"/>
                    <a:pt x="72" y="879"/>
                    <a:pt x="17" y="939"/>
                  </a:cubicBezTo>
                  <a:cubicBezTo>
                    <a:pt x="1" y="967"/>
                    <a:pt x="1" y="1005"/>
                    <a:pt x="17" y="1021"/>
                  </a:cubicBezTo>
                  <a:cubicBezTo>
                    <a:pt x="30" y="1034"/>
                    <a:pt x="42" y="1039"/>
                    <a:pt x="54" y="1039"/>
                  </a:cubicBezTo>
                  <a:cubicBezTo>
                    <a:pt x="69" y="1039"/>
                    <a:pt x="84" y="1031"/>
                    <a:pt x="99" y="1016"/>
                  </a:cubicBezTo>
                  <a:cubicBezTo>
                    <a:pt x="149" y="977"/>
                    <a:pt x="187" y="928"/>
                    <a:pt x="236" y="884"/>
                  </a:cubicBezTo>
                  <a:cubicBezTo>
                    <a:pt x="368" y="769"/>
                    <a:pt x="494" y="660"/>
                    <a:pt x="608" y="540"/>
                  </a:cubicBezTo>
                  <a:cubicBezTo>
                    <a:pt x="718" y="430"/>
                    <a:pt x="811" y="304"/>
                    <a:pt x="931" y="200"/>
                  </a:cubicBezTo>
                  <a:cubicBezTo>
                    <a:pt x="942" y="189"/>
                    <a:pt x="959" y="184"/>
                    <a:pt x="970" y="167"/>
                  </a:cubicBezTo>
                  <a:cubicBezTo>
                    <a:pt x="1014" y="140"/>
                    <a:pt x="1014" y="80"/>
                    <a:pt x="986" y="36"/>
                  </a:cubicBezTo>
                  <a:cubicBezTo>
                    <a:pt x="964" y="11"/>
                    <a:pt x="942" y="1"/>
                    <a:pt x="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3"/>
            <p:cNvSpPr/>
            <p:nvPr/>
          </p:nvSpPr>
          <p:spPr>
            <a:xfrm>
              <a:off x="8959380" y="7798611"/>
              <a:ext cx="71198" cy="63652"/>
            </a:xfrm>
            <a:custGeom>
              <a:avLst/>
              <a:gdLst/>
              <a:ahLst/>
              <a:cxnLst/>
              <a:rect l="l" t="t" r="r" b="b"/>
              <a:pathLst>
                <a:path w="1019" h="911" extrusionOk="0">
                  <a:moveTo>
                    <a:pt x="66" y="1"/>
                  </a:moveTo>
                  <a:cubicBezTo>
                    <a:pt x="1" y="28"/>
                    <a:pt x="28" y="110"/>
                    <a:pt x="83" y="138"/>
                  </a:cubicBezTo>
                  <a:cubicBezTo>
                    <a:pt x="340" y="406"/>
                    <a:pt x="592" y="674"/>
                    <a:pt x="887" y="898"/>
                  </a:cubicBezTo>
                  <a:cubicBezTo>
                    <a:pt x="897" y="906"/>
                    <a:pt x="910" y="910"/>
                    <a:pt x="922" y="910"/>
                  </a:cubicBezTo>
                  <a:cubicBezTo>
                    <a:pt x="942" y="910"/>
                    <a:pt x="962" y="899"/>
                    <a:pt x="969" y="882"/>
                  </a:cubicBezTo>
                  <a:cubicBezTo>
                    <a:pt x="1019" y="767"/>
                    <a:pt x="822" y="690"/>
                    <a:pt x="767" y="608"/>
                  </a:cubicBezTo>
                  <a:cubicBezTo>
                    <a:pt x="608" y="461"/>
                    <a:pt x="449" y="318"/>
                    <a:pt x="291" y="165"/>
                  </a:cubicBezTo>
                  <a:cubicBezTo>
                    <a:pt x="219" y="110"/>
                    <a:pt x="16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3"/>
            <p:cNvSpPr/>
            <p:nvPr/>
          </p:nvSpPr>
          <p:spPr>
            <a:xfrm>
              <a:off x="7787939" y="7170270"/>
              <a:ext cx="1352054" cy="463587"/>
            </a:xfrm>
            <a:custGeom>
              <a:avLst/>
              <a:gdLst/>
              <a:ahLst/>
              <a:cxnLst/>
              <a:rect l="l" t="t" r="r" b="b"/>
              <a:pathLst>
                <a:path w="19351" h="6635" extrusionOk="0">
                  <a:moveTo>
                    <a:pt x="5354" y="0"/>
                  </a:moveTo>
                  <a:cubicBezTo>
                    <a:pt x="4594" y="0"/>
                    <a:pt x="3845" y="184"/>
                    <a:pt x="3148" y="482"/>
                  </a:cubicBezTo>
                  <a:cubicBezTo>
                    <a:pt x="2606" y="707"/>
                    <a:pt x="2108" y="1013"/>
                    <a:pt x="1665" y="1407"/>
                  </a:cubicBezTo>
                  <a:cubicBezTo>
                    <a:pt x="1435" y="1604"/>
                    <a:pt x="1216" y="1818"/>
                    <a:pt x="1035" y="2053"/>
                  </a:cubicBezTo>
                  <a:cubicBezTo>
                    <a:pt x="461" y="2776"/>
                    <a:pt x="149" y="3662"/>
                    <a:pt x="56" y="4588"/>
                  </a:cubicBezTo>
                  <a:cubicBezTo>
                    <a:pt x="1" y="5031"/>
                    <a:pt x="28" y="5485"/>
                    <a:pt x="138" y="5912"/>
                  </a:cubicBezTo>
                  <a:cubicBezTo>
                    <a:pt x="192" y="6153"/>
                    <a:pt x="258" y="6394"/>
                    <a:pt x="335" y="6635"/>
                  </a:cubicBezTo>
                  <a:cubicBezTo>
                    <a:pt x="379" y="6624"/>
                    <a:pt x="411" y="6624"/>
                    <a:pt x="450" y="6618"/>
                  </a:cubicBezTo>
                  <a:cubicBezTo>
                    <a:pt x="269" y="6060"/>
                    <a:pt x="99" y="5474"/>
                    <a:pt x="138" y="4872"/>
                  </a:cubicBezTo>
                  <a:cubicBezTo>
                    <a:pt x="192" y="3881"/>
                    <a:pt x="515" y="2891"/>
                    <a:pt x="1112" y="2103"/>
                  </a:cubicBezTo>
                  <a:cubicBezTo>
                    <a:pt x="1254" y="1916"/>
                    <a:pt x="1424" y="1752"/>
                    <a:pt x="1605" y="1599"/>
                  </a:cubicBezTo>
                  <a:cubicBezTo>
                    <a:pt x="1834" y="1391"/>
                    <a:pt x="2081" y="1199"/>
                    <a:pt x="2344" y="1030"/>
                  </a:cubicBezTo>
                  <a:cubicBezTo>
                    <a:pt x="3225" y="460"/>
                    <a:pt x="4248" y="154"/>
                    <a:pt x="5283" y="99"/>
                  </a:cubicBezTo>
                  <a:cubicBezTo>
                    <a:pt x="5334" y="95"/>
                    <a:pt x="5385" y="94"/>
                    <a:pt x="5435" y="94"/>
                  </a:cubicBezTo>
                  <a:cubicBezTo>
                    <a:pt x="5744" y="94"/>
                    <a:pt x="6050" y="160"/>
                    <a:pt x="6356" y="231"/>
                  </a:cubicBezTo>
                  <a:cubicBezTo>
                    <a:pt x="6739" y="329"/>
                    <a:pt x="7122" y="433"/>
                    <a:pt x="7505" y="559"/>
                  </a:cubicBezTo>
                  <a:cubicBezTo>
                    <a:pt x="7899" y="696"/>
                    <a:pt x="8282" y="833"/>
                    <a:pt x="8666" y="997"/>
                  </a:cubicBezTo>
                  <a:cubicBezTo>
                    <a:pt x="9487" y="1364"/>
                    <a:pt x="10269" y="1812"/>
                    <a:pt x="11063" y="2228"/>
                  </a:cubicBezTo>
                  <a:cubicBezTo>
                    <a:pt x="12076" y="2781"/>
                    <a:pt x="13138" y="3274"/>
                    <a:pt x="14238" y="3613"/>
                  </a:cubicBezTo>
                  <a:cubicBezTo>
                    <a:pt x="14741" y="3777"/>
                    <a:pt x="15250" y="3914"/>
                    <a:pt x="15765" y="4013"/>
                  </a:cubicBezTo>
                  <a:cubicBezTo>
                    <a:pt x="16027" y="4054"/>
                    <a:pt x="16289" y="4064"/>
                    <a:pt x="16553" y="4064"/>
                  </a:cubicBezTo>
                  <a:cubicBezTo>
                    <a:pt x="16637" y="4064"/>
                    <a:pt x="16721" y="4063"/>
                    <a:pt x="16805" y="4062"/>
                  </a:cubicBezTo>
                  <a:cubicBezTo>
                    <a:pt x="17243" y="4035"/>
                    <a:pt x="17686" y="3974"/>
                    <a:pt x="18069" y="3745"/>
                  </a:cubicBezTo>
                  <a:cubicBezTo>
                    <a:pt x="18764" y="3334"/>
                    <a:pt x="19350" y="2557"/>
                    <a:pt x="19290" y="1687"/>
                  </a:cubicBezTo>
                  <a:cubicBezTo>
                    <a:pt x="19273" y="1604"/>
                    <a:pt x="19268" y="1522"/>
                    <a:pt x="19241" y="1451"/>
                  </a:cubicBezTo>
                  <a:cubicBezTo>
                    <a:pt x="19231" y="1433"/>
                    <a:pt x="19213" y="1423"/>
                    <a:pt x="19194" y="1423"/>
                  </a:cubicBezTo>
                  <a:cubicBezTo>
                    <a:pt x="19180" y="1423"/>
                    <a:pt x="19165" y="1428"/>
                    <a:pt x="19153" y="1440"/>
                  </a:cubicBezTo>
                  <a:cubicBezTo>
                    <a:pt x="19137" y="1462"/>
                    <a:pt x="19131" y="1479"/>
                    <a:pt x="19137" y="1500"/>
                  </a:cubicBezTo>
                  <a:cubicBezTo>
                    <a:pt x="19142" y="1522"/>
                    <a:pt x="19153" y="1528"/>
                    <a:pt x="19158" y="1550"/>
                  </a:cubicBezTo>
                  <a:cubicBezTo>
                    <a:pt x="19180" y="1626"/>
                    <a:pt x="19186" y="1692"/>
                    <a:pt x="19191" y="1769"/>
                  </a:cubicBezTo>
                  <a:cubicBezTo>
                    <a:pt x="19213" y="2540"/>
                    <a:pt x="18704" y="3246"/>
                    <a:pt x="18086" y="3630"/>
                  </a:cubicBezTo>
                  <a:cubicBezTo>
                    <a:pt x="17817" y="3777"/>
                    <a:pt x="17522" y="3860"/>
                    <a:pt x="17221" y="3909"/>
                  </a:cubicBezTo>
                  <a:cubicBezTo>
                    <a:pt x="17006" y="3942"/>
                    <a:pt x="16790" y="3955"/>
                    <a:pt x="16572" y="3955"/>
                  </a:cubicBezTo>
                  <a:cubicBezTo>
                    <a:pt x="16435" y="3955"/>
                    <a:pt x="16297" y="3950"/>
                    <a:pt x="16159" y="3942"/>
                  </a:cubicBezTo>
                  <a:cubicBezTo>
                    <a:pt x="15831" y="3931"/>
                    <a:pt x="15519" y="3827"/>
                    <a:pt x="15196" y="3761"/>
                  </a:cubicBezTo>
                  <a:cubicBezTo>
                    <a:pt x="14807" y="3668"/>
                    <a:pt x="14418" y="3575"/>
                    <a:pt x="14035" y="3444"/>
                  </a:cubicBezTo>
                  <a:cubicBezTo>
                    <a:pt x="13466" y="3252"/>
                    <a:pt x="12930" y="3006"/>
                    <a:pt x="12382" y="2759"/>
                  </a:cubicBezTo>
                  <a:cubicBezTo>
                    <a:pt x="12065" y="2612"/>
                    <a:pt x="11742" y="2458"/>
                    <a:pt x="11424" y="2294"/>
                  </a:cubicBezTo>
                  <a:cubicBezTo>
                    <a:pt x="10778" y="1971"/>
                    <a:pt x="10160" y="1599"/>
                    <a:pt x="9519" y="1271"/>
                  </a:cubicBezTo>
                  <a:cubicBezTo>
                    <a:pt x="8742" y="887"/>
                    <a:pt x="7949" y="559"/>
                    <a:pt x="7122" y="324"/>
                  </a:cubicBezTo>
                  <a:cubicBezTo>
                    <a:pt x="6564" y="176"/>
                    <a:pt x="6000" y="12"/>
                    <a:pt x="5420" y="1"/>
                  </a:cubicBezTo>
                  <a:cubicBezTo>
                    <a:pt x="5398" y="0"/>
                    <a:pt x="5376" y="0"/>
                    <a:pt x="5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3"/>
            <p:cNvSpPr/>
            <p:nvPr/>
          </p:nvSpPr>
          <p:spPr>
            <a:xfrm>
              <a:off x="7836918" y="7217991"/>
              <a:ext cx="1379164" cy="410905"/>
            </a:xfrm>
            <a:custGeom>
              <a:avLst/>
              <a:gdLst/>
              <a:ahLst/>
              <a:cxnLst/>
              <a:rect l="l" t="t" r="r" b="b"/>
              <a:pathLst>
                <a:path w="19739" h="5881" extrusionOk="0">
                  <a:moveTo>
                    <a:pt x="4717" y="0"/>
                  </a:moveTo>
                  <a:cubicBezTo>
                    <a:pt x="4499" y="0"/>
                    <a:pt x="4280" y="17"/>
                    <a:pt x="4062" y="51"/>
                  </a:cubicBezTo>
                  <a:cubicBezTo>
                    <a:pt x="3509" y="128"/>
                    <a:pt x="2962" y="297"/>
                    <a:pt x="2469" y="582"/>
                  </a:cubicBezTo>
                  <a:cubicBezTo>
                    <a:pt x="1812" y="993"/>
                    <a:pt x="1194" y="1524"/>
                    <a:pt x="767" y="2197"/>
                  </a:cubicBezTo>
                  <a:cubicBezTo>
                    <a:pt x="477" y="2689"/>
                    <a:pt x="208" y="3198"/>
                    <a:pt x="88" y="3762"/>
                  </a:cubicBezTo>
                  <a:cubicBezTo>
                    <a:pt x="28" y="4091"/>
                    <a:pt x="0" y="4430"/>
                    <a:pt x="17" y="4769"/>
                  </a:cubicBezTo>
                  <a:cubicBezTo>
                    <a:pt x="44" y="5098"/>
                    <a:pt x="115" y="5426"/>
                    <a:pt x="198" y="5738"/>
                  </a:cubicBezTo>
                  <a:lnTo>
                    <a:pt x="236" y="5880"/>
                  </a:lnTo>
                  <a:cubicBezTo>
                    <a:pt x="274" y="5875"/>
                    <a:pt x="312" y="5875"/>
                    <a:pt x="345" y="5870"/>
                  </a:cubicBezTo>
                  <a:cubicBezTo>
                    <a:pt x="258" y="5558"/>
                    <a:pt x="192" y="5246"/>
                    <a:pt x="143" y="4928"/>
                  </a:cubicBezTo>
                  <a:cubicBezTo>
                    <a:pt x="66" y="4375"/>
                    <a:pt x="154" y="3801"/>
                    <a:pt x="345" y="3281"/>
                  </a:cubicBezTo>
                  <a:cubicBezTo>
                    <a:pt x="438" y="3029"/>
                    <a:pt x="548" y="2804"/>
                    <a:pt x="674" y="2563"/>
                  </a:cubicBezTo>
                  <a:cubicBezTo>
                    <a:pt x="778" y="2377"/>
                    <a:pt x="876" y="2208"/>
                    <a:pt x="1002" y="2043"/>
                  </a:cubicBezTo>
                  <a:cubicBezTo>
                    <a:pt x="1292" y="1671"/>
                    <a:pt x="1626" y="1332"/>
                    <a:pt x="1987" y="1036"/>
                  </a:cubicBezTo>
                  <a:cubicBezTo>
                    <a:pt x="2179" y="889"/>
                    <a:pt x="2371" y="730"/>
                    <a:pt x="2589" y="615"/>
                  </a:cubicBezTo>
                  <a:cubicBezTo>
                    <a:pt x="3000" y="401"/>
                    <a:pt x="3449" y="259"/>
                    <a:pt x="3898" y="188"/>
                  </a:cubicBezTo>
                  <a:cubicBezTo>
                    <a:pt x="4182" y="142"/>
                    <a:pt x="4480" y="111"/>
                    <a:pt x="4775" y="111"/>
                  </a:cubicBezTo>
                  <a:cubicBezTo>
                    <a:pt x="4798" y="111"/>
                    <a:pt x="4821" y="111"/>
                    <a:pt x="4845" y="111"/>
                  </a:cubicBezTo>
                  <a:cubicBezTo>
                    <a:pt x="5518" y="128"/>
                    <a:pt x="6175" y="314"/>
                    <a:pt x="6815" y="538"/>
                  </a:cubicBezTo>
                  <a:cubicBezTo>
                    <a:pt x="7461" y="763"/>
                    <a:pt x="8107" y="1025"/>
                    <a:pt x="8736" y="1326"/>
                  </a:cubicBezTo>
                  <a:cubicBezTo>
                    <a:pt x="9103" y="1502"/>
                    <a:pt x="9459" y="1710"/>
                    <a:pt x="9831" y="1901"/>
                  </a:cubicBezTo>
                  <a:cubicBezTo>
                    <a:pt x="10466" y="2257"/>
                    <a:pt x="11074" y="2651"/>
                    <a:pt x="11703" y="3023"/>
                  </a:cubicBezTo>
                  <a:cubicBezTo>
                    <a:pt x="12179" y="3297"/>
                    <a:pt x="12661" y="3527"/>
                    <a:pt x="13164" y="3735"/>
                  </a:cubicBezTo>
                  <a:cubicBezTo>
                    <a:pt x="13964" y="4052"/>
                    <a:pt x="14807" y="4238"/>
                    <a:pt x="15655" y="4342"/>
                  </a:cubicBezTo>
                  <a:cubicBezTo>
                    <a:pt x="15936" y="4374"/>
                    <a:pt x="16223" y="4398"/>
                    <a:pt x="16508" y="4398"/>
                  </a:cubicBezTo>
                  <a:cubicBezTo>
                    <a:pt x="16674" y="4398"/>
                    <a:pt x="16839" y="4390"/>
                    <a:pt x="17002" y="4370"/>
                  </a:cubicBezTo>
                  <a:cubicBezTo>
                    <a:pt x="17357" y="4321"/>
                    <a:pt x="17708" y="4217"/>
                    <a:pt x="18041" y="4074"/>
                  </a:cubicBezTo>
                  <a:cubicBezTo>
                    <a:pt x="18228" y="3998"/>
                    <a:pt x="18397" y="3905"/>
                    <a:pt x="18561" y="3790"/>
                  </a:cubicBezTo>
                  <a:cubicBezTo>
                    <a:pt x="19268" y="3302"/>
                    <a:pt x="19738" y="2197"/>
                    <a:pt x="19585" y="1326"/>
                  </a:cubicBezTo>
                  <a:cubicBezTo>
                    <a:pt x="19574" y="1228"/>
                    <a:pt x="19552" y="1140"/>
                    <a:pt x="19530" y="1047"/>
                  </a:cubicBezTo>
                  <a:cubicBezTo>
                    <a:pt x="19525" y="1047"/>
                    <a:pt x="19514" y="1053"/>
                    <a:pt x="19497" y="1053"/>
                  </a:cubicBezTo>
                  <a:lnTo>
                    <a:pt x="19415" y="1069"/>
                  </a:lnTo>
                  <a:cubicBezTo>
                    <a:pt x="19421" y="1118"/>
                    <a:pt x="19437" y="1162"/>
                    <a:pt x="19443" y="1206"/>
                  </a:cubicBezTo>
                  <a:cubicBezTo>
                    <a:pt x="19465" y="1326"/>
                    <a:pt x="19487" y="1441"/>
                    <a:pt x="19492" y="1562"/>
                  </a:cubicBezTo>
                  <a:cubicBezTo>
                    <a:pt x="19541" y="2350"/>
                    <a:pt x="19169" y="3204"/>
                    <a:pt x="18556" y="3664"/>
                  </a:cubicBezTo>
                  <a:cubicBezTo>
                    <a:pt x="18211" y="3932"/>
                    <a:pt x="17801" y="4080"/>
                    <a:pt x="17390" y="4184"/>
                  </a:cubicBezTo>
                  <a:cubicBezTo>
                    <a:pt x="17072" y="4263"/>
                    <a:pt x="16741" y="4295"/>
                    <a:pt x="16409" y="4295"/>
                  </a:cubicBezTo>
                  <a:cubicBezTo>
                    <a:pt x="16216" y="4295"/>
                    <a:pt x="16022" y="4284"/>
                    <a:pt x="15830" y="4266"/>
                  </a:cubicBezTo>
                  <a:cubicBezTo>
                    <a:pt x="15179" y="4200"/>
                    <a:pt x="14544" y="4052"/>
                    <a:pt x="13920" y="3877"/>
                  </a:cubicBezTo>
                  <a:cubicBezTo>
                    <a:pt x="12809" y="3565"/>
                    <a:pt x="11796" y="2952"/>
                    <a:pt x="10794" y="2366"/>
                  </a:cubicBezTo>
                  <a:cubicBezTo>
                    <a:pt x="10378" y="2098"/>
                    <a:pt x="9968" y="1836"/>
                    <a:pt x="9530" y="1611"/>
                  </a:cubicBezTo>
                  <a:cubicBezTo>
                    <a:pt x="8238" y="916"/>
                    <a:pt x="6859" y="330"/>
                    <a:pt x="5419" y="57"/>
                  </a:cubicBezTo>
                  <a:cubicBezTo>
                    <a:pt x="5186" y="20"/>
                    <a:pt x="4952" y="0"/>
                    <a:pt x="47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3"/>
            <p:cNvSpPr/>
            <p:nvPr/>
          </p:nvSpPr>
          <p:spPr>
            <a:xfrm>
              <a:off x="7808201" y="7621211"/>
              <a:ext cx="52472" cy="13066"/>
            </a:xfrm>
            <a:custGeom>
              <a:avLst/>
              <a:gdLst/>
              <a:ahLst/>
              <a:cxnLst/>
              <a:rect l="l" t="t" r="r" b="b"/>
              <a:pathLst>
                <a:path w="751" h="187" extrusionOk="0">
                  <a:moveTo>
                    <a:pt x="723" y="0"/>
                  </a:moveTo>
                  <a:cubicBezTo>
                    <a:pt x="685" y="0"/>
                    <a:pt x="641" y="11"/>
                    <a:pt x="587" y="16"/>
                  </a:cubicBezTo>
                  <a:cubicBezTo>
                    <a:pt x="444" y="27"/>
                    <a:pt x="291" y="49"/>
                    <a:pt x="143" y="66"/>
                  </a:cubicBezTo>
                  <a:cubicBezTo>
                    <a:pt x="94" y="71"/>
                    <a:pt x="45" y="71"/>
                    <a:pt x="1" y="77"/>
                  </a:cubicBezTo>
                  <a:cubicBezTo>
                    <a:pt x="12" y="109"/>
                    <a:pt x="17" y="153"/>
                    <a:pt x="34" y="186"/>
                  </a:cubicBezTo>
                  <a:lnTo>
                    <a:pt x="751" y="104"/>
                  </a:lnTo>
                  <a:cubicBezTo>
                    <a:pt x="745" y="71"/>
                    <a:pt x="729" y="38"/>
                    <a:pt x="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3"/>
            <p:cNvSpPr/>
            <p:nvPr/>
          </p:nvSpPr>
          <p:spPr>
            <a:xfrm>
              <a:off x="9009476" y="7117728"/>
              <a:ext cx="309873" cy="180334"/>
            </a:xfrm>
            <a:custGeom>
              <a:avLst/>
              <a:gdLst/>
              <a:ahLst/>
              <a:cxnLst/>
              <a:rect l="l" t="t" r="r" b="b"/>
              <a:pathLst>
                <a:path w="4435" h="2581" extrusionOk="0">
                  <a:moveTo>
                    <a:pt x="2349" y="681"/>
                  </a:moveTo>
                  <a:cubicBezTo>
                    <a:pt x="2409" y="840"/>
                    <a:pt x="2447" y="1015"/>
                    <a:pt x="2431" y="1185"/>
                  </a:cubicBezTo>
                  <a:cubicBezTo>
                    <a:pt x="2420" y="1240"/>
                    <a:pt x="2409" y="1311"/>
                    <a:pt x="2354" y="1322"/>
                  </a:cubicBezTo>
                  <a:lnTo>
                    <a:pt x="2365" y="1322"/>
                  </a:lnTo>
                  <a:cubicBezTo>
                    <a:pt x="2360" y="1333"/>
                    <a:pt x="2360" y="1333"/>
                    <a:pt x="2354" y="1333"/>
                  </a:cubicBezTo>
                  <a:cubicBezTo>
                    <a:pt x="2174" y="1311"/>
                    <a:pt x="2245" y="1048"/>
                    <a:pt x="2256" y="928"/>
                  </a:cubicBezTo>
                  <a:cubicBezTo>
                    <a:pt x="2278" y="840"/>
                    <a:pt x="2310" y="764"/>
                    <a:pt x="2349" y="681"/>
                  </a:cubicBezTo>
                  <a:close/>
                  <a:moveTo>
                    <a:pt x="1658" y="1"/>
                  </a:moveTo>
                  <a:cubicBezTo>
                    <a:pt x="1514" y="1"/>
                    <a:pt x="1369" y="48"/>
                    <a:pt x="1243" y="156"/>
                  </a:cubicBezTo>
                  <a:cubicBezTo>
                    <a:pt x="1051" y="337"/>
                    <a:pt x="1013" y="649"/>
                    <a:pt x="1051" y="900"/>
                  </a:cubicBezTo>
                  <a:cubicBezTo>
                    <a:pt x="915" y="742"/>
                    <a:pt x="761" y="594"/>
                    <a:pt x="553" y="550"/>
                  </a:cubicBezTo>
                  <a:cubicBezTo>
                    <a:pt x="518" y="542"/>
                    <a:pt x="483" y="537"/>
                    <a:pt x="448" y="537"/>
                  </a:cubicBezTo>
                  <a:cubicBezTo>
                    <a:pt x="345" y="537"/>
                    <a:pt x="245" y="575"/>
                    <a:pt x="176" y="665"/>
                  </a:cubicBezTo>
                  <a:cubicBezTo>
                    <a:pt x="1" y="906"/>
                    <a:pt x="105" y="1223"/>
                    <a:pt x="252" y="1448"/>
                  </a:cubicBezTo>
                  <a:cubicBezTo>
                    <a:pt x="504" y="1804"/>
                    <a:pt x="882" y="2044"/>
                    <a:pt x="1281" y="2187"/>
                  </a:cubicBezTo>
                  <a:cubicBezTo>
                    <a:pt x="1385" y="2221"/>
                    <a:pt x="1528" y="2282"/>
                    <a:pt x="1631" y="2282"/>
                  </a:cubicBezTo>
                  <a:cubicBezTo>
                    <a:pt x="1643" y="2282"/>
                    <a:pt x="1654" y="2281"/>
                    <a:pt x="1665" y="2280"/>
                  </a:cubicBezTo>
                  <a:cubicBezTo>
                    <a:pt x="1719" y="2269"/>
                    <a:pt x="1719" y="2181"/>
                    <a:pt x="1665" y="2170"/>
                  </a:cubicBezTo>
                  <a:cubicBezTo>
                    <a:pt x="1566" y="2165"/>
                    <a:pt x="1478" y="2132"/>
                    <a:pt x="1391" y="2105"/>
                  </a:cubicBezTo>
                  <a:cubicBezTo>
                    <a:pt x="1101" y="2006"/>
                    <a:pt x="822" y="1869"/>
                    <a:pt x="597" y="1667"/>
                  </a:cubicBezTo>
                  <a:cubicBezTo>
                    <a:pt x="417" y="1497"/>
                    <a:pt x="247" y="1305"/>
                    <a:pt x="192" y="1059"/>
                  </a:cubicBezTo>
                  <a:cubicBezTo>
                    <a:pt x="145" y="891"/>
                    <a:pt x="234" y="647"/>
                    <a:pt x="420" y="647"/>
                  </a:cubicBezTo>
                  <a:cubicBezTo>
                    <a:pt x="428" y="647"/>
                    <a:pt x="436" y="648"/>
                    <a:pt x="444" y="649"/>
                  </a:cubicBezTo>
                  <a:cubicBezTo>
                    <a:pt x="597" y="649"/>
                    <a:pt x="734" y="736"/>
                    <a:pt x="843" y="846"/>
                  </a:cubicBezTo>
                  <a:cubicBezTo>
                    <a:pt x="937" y="950"/>
                    <a:pt x="1046" y="1048"/>
                    <a:pt x="1128" y="1169"/>
                  </a:cubicBezTo>
                  <a:cubicBezTo>
                    <a:pt x="1140" y="1185"/>
                    <a:pt x="1155" y="1191"/>
                    <a:pt x="1170" y="1191"/>
                  </a:cubicBezTo>
                  <a:cubicBezTo>
                    <a:pt x="1210" y="1191"/>
                    <a:pt x="1251" y="1142"/>
                    <a:pt x="1227" y="1097"/>
                  </a:cubicBezTo>
                  <a:cubicBezTo>
                    <a:pt x="1216" y="1065"/>
                    <a:pt x="1205" y="1037"/>
                    <a:pt x="1199" y="1004"/>
                  </a:cubicBezTo>
                  <a:cubicBezTo>
                    <a:pt x="1150" y="840"/>
                    <a:pt x="1128" y="665"/>
                    <a:pt x="1172" y="501"/>
                  </a:cubicBezTo>
                  <a:cubicBezTo>
                    <a:pt x="1199" y="386"/>
                    <a:pt x="1243" y="271"/>
                    <a:pt x="1347" y="211"/>
                  </a:cubicBezTo>
                  <a:cubicBezTo>
                    <a:pt x="1433" y="148"/>
                    <a:pt x="1534" y="121"/>
                    <a:pt x="1638" y="121"/>
                  </a:cubicBezTo>
                  <a:cubicBezTo>
                    <a:pt x="1733" y="121"/>
                    <a:pt x="1830" y="144"/>
                    <a:pt x="1916" y="183"/>
                  </a:cubicBezTo>
                  <a:cubicBezTo>
                    <a:pt x="2086" y="265"/>
                    <a:pt x="2217" y="408"/>
                    <a:pt x="2310" y="572"/>
                  </a:cubicBezTo>
                  <a:cubicBezTo>
                    <a:pt x="2228" y="692"/>
                    <a:pt x="2168" y="840"/>
                    <a:pt x="2157" y="993"/>
                  </a:cubicBezTo>
                  <a:cubicBezTo>
                    <a:pt x="2146" y="1114"/>
                    <a:pt x="2130" y="1240"/>
                    <a:pt x="2195" y="1338"/>
                  </a:cubicBezTo>
                  <a:cubicBezTo>
                    <a:pt x="2237" y="1397"/>
                    <a:pt x="2296" y="1426"/>
                    <a:pt x="2354" y="1426"/>
                  </a:cubicBezTo>
                  <a:cubicBezTo>
                    <a:pt x="2425" y="1426"/>
                    <a:pt x="2494" y="1382"/>
                    <a:pt x="2524" y="1295"/>
                  </a:cubicBezTo>
                  <a:cubicBezTo>
                    <a:pt x="2601" y="1059"/>
                    <a:pt x="2540" y="791"/>
                    <a:pt x="2442" y="567"/>
                  </a:cubicBezTo>
                  <a:cubicBezTo>
                    <a:pt x="2551" y="391"/>
                    <a:pt x="2715" y="238"/>
                    <a:pt x="2923" y="227"/>
                  </a:cubicBezTo>
                  <a:cubicBezTo>
                    <a:pt x="2945" y="224"/>
                    <a:pt x="2966" y="223"/>
                    <a:pt x="2987" y="223"/>
                  </a:cubicBezTo>
                  <a:cubicBezTo>
                    <a:pt x="3271" y="223"/>
                    <a:pt x="3474" y="494"/>
                    <a:pt x="3515" y="775"/>
                  </a:cubicBezTo>
                  <a:cubicBezTo>
                    <a:pt x="3553" y="1097"/>
                    <a:pt x="3400" y="1393"/>
                    <a:pt x="3268" y="1667"/>
                  </a:cubicBezTo>
                  <a:cubicBezTo>
                    <a:pt x="3252" y="1700"/>
                    <a:pt x="3225" y="1743"/>
                    <a:pt x="3263" y="1771"/>
                  </a:cubicBezTo>
                  <a:cubicBezTo>
                    <a:pt x="3269" y="1774"/>
                    <a:pt x="3275" y="1775"/>
                    <a:pt x="3281" y="1775"/>
                  </a:cubicBezTo>
                  <a:cubicBezTo>
                    <a:pt x="3298" y="1775"/>
                    <a:pt x="3315" y="1765"/>
                    <a:pt x="3323" y="1749"/>
                  </a:cubicBezTo>
                  <a:cubicBezTo>
                    <a:pt x="3367" y="1694"/>
                    <a:pt x="3405" y="1639"/>
                    <a:pt x="3454" y="1585"/>
                  </a:cubicBezTo>
                  <a:cubicBezTo>
                    <a:pt x="3529" y="1480"/>
                    <a:pt x="3887" y="1197"/>
                    <a:pt x="4058" y="1197"/>
                  </a:cubicBezTo>
                  <a:cubicBezTo>
                    <a:pt x="4137" y="1197"/>
                    <a:pt x="4176" y="1258"/>
                    <a:pt x="4128" y="1426"/>
                  </a:cubicBezTo>
                  <a:cubicBezTo>
                    <a:pt x="3953" y="1886"/>
                    <a:pt x="3487" y="2220"/>
                    <a:pt x="3066" y="2406"/>
                  </a:cubicBezTo>
                  <a:cubicBezTo>
                    <a:pt x="2995" y="2433"/>
                    <a:pt x="2934" y="2444"/>
                    <a:pt x="2869" y="2455"/>
                  </a:cubicBezTo>
                  <a:cubicBezTo>
                    <a:pt x="2858" y="2460"/>
                    <a:pt x="2852" y="2466"/>
                    <a:pt x="2847" y="2466"/>
                  </a:cubicBezTo>
                  <a:cubicBezTo>
                    <a:pt x="2830" y="2466"/>
                    <a:pt x="2825" y="2471"/>
                    <a:pt x="2819" y="2471"/>
                  </a:cubicBezTo>
                  <a:cubicBezTo>
                    <a:pt x="2803" y="2471"/>
                    <a:pt x="2798" y="2482"/>
                    <a:pt x="2787" y="2482"/>
                  </a:cubicBezTo>
                  <a:cubicBezTo>
                    <a:pt x="2787" y="2482"/>
                    <a:pt x="2776" y="2488"/>
                    <a:pt x="2770" y="2488"/>
                  </a:cubicBezTo>
                  <a:cubicBezTo>
                    <a:pt x="2759" y="2493"/>
                    <a:pt x="2737" y="2493"/>
                    <a:pt x="2721" y="2499"/>
                  </a:cubicBezTo>
                  <a:cubicBezTo>
                    <a:pt x="2694" y="2510"/>
                    <a:pt x="2666" y="2515"/>
                    <a:pt x="2633" y="2521"/>
                  </a:cubicBezTo>
                  <a:cubicBezTo>
                    <a:pt x="2628" y="2548"/>
                    <a:pt x="2655" y="2575"/>
                    <a:pt x="2705" y="2581"/>
                  </a:cubicBezTo>
                  <a:cubicBezTo>
                    <a:pt x="2759" y="2581"/>
                    <a:pt x="2819" y="2575"/>
                    <a:pt x="2874" y="2570"/>
                  </a:cubicBezTo>
                  <a:cubicBezTo>
                    <a:pt x="3077" y="2548"/>
                    <a:pt x="3263" y="2455"/>
                    <a:pt x="3433" y="2345"/>
                  </a:cubicBezTo>
                  <a:cubicBezTo>
                    <a:pt x="3673" y="2192"/>
                    <a:pt x="3898" y="2006"/>
                    <a:pt x="4073" y="1771"/>
                  </a:cubicBezTo>
                  <a:cubicBezTo>
                    <a:pt x="4199" y="1607"/>
                    <a:pt x="4434" y="1147"/>
                    <a:pt x="4100" y="1076"/>
                  </a:cubicBezTo>
                  <a:cubicBezTo>
                    <a:pt x="4097" y="1076"/>
                    <a:pt x="4094" y="1075"/>
                    <a:pt x="4092" y="1075"/>
                  </a:cubicBezTo>
                  <a:cubicBezTo>
                    <a:pt x="3885" y="1075"/>
                    <a:pt x="3644" y="1264"/>
                    <a:pt x="3498" y="1393"/>
                  </a:cubicBezTo>
                  <a:cubicBezTo>
                    <a:pt x="3580" y="1196"/>
                    <a:pt x="3641" y="966"/>
                    <a:pt x="3613" y="747"/>
                  </a:cubicBezTo>
                  <a:cubicBezTo>
                    <a:pt x="3580" y="517"/>
                    <a:pt x="3454" y="293"/>
                    <a:pt x="3257" y="172"/>
                  </a:cubicBezTo>
                  <a:cubicBezTo>
                    <a:pt x="3174" y="129"/>
                    <a:pt x="3079" y="108"/>
                    <a:pt x="2983" y="108"/>
                  </a:cubicBezTo>
                  <a:cubicBezTo>
                    <a:pt x="2920" y="108"/>
                    <a:pt x="2858" y="117"/>
                    <a:pt x="2798" y="134"/>
                  </a:cubicBezTo>
                  <a:cubicBezTo>
                    <a:pt x="2622" y="183"/>
                    <a:pt x="2491" y="320"/>
                    <a:pt x="2382" y="463"/>
                  </a:cubicBezTo>
                  <a:cubicBezTo>
                    <a:pt x="2236" y="189"/>
                    <a:pt x="1947" y="1"/>
                    <a:pt x="16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3"/>
            <p:cNvSpPr/>
            <p:nvPr/>
          </p:nvSpPr>
          <p:spPr>
            <a:xfrm>
              <a:off x="8935694" y="6743713"/>
              <a:ext cx="596271" cy="507745"/>
            </a:xfrm>
            <a:custGeom>
              <a:avLst/>
              <a:gdLst/>
              <a:ahLst/>
              <a:cxnLst/>
              <a:rect l="l" t="t" r="r" b="b"/>
              <a:pathLst>
                <a:path w="8534" h="7267" extrusionOk="0">
                  <a:moveTo>
                    <a:pt x="4981" y="1158"/>
                  </a:moveTo>
                  <a:cubicBezTo>
                    <a:pt x="5025" y="1333"/>
                    <a:pt x="5047" y="1519"/>
                    <a:pt x="4992" y="1694"/>
                  </a:cubicBezTo>
                  <a:cubicBezTo>
                    <a:pt x="4965" y="1798"/>
                    <a:pt x="4915" y="1913"/>
                    <a:pt x="4811" y="1940"/>
                  </a:cubicBezTo>
                  <a:cubicBezTo>
                    <a:pt x="4779" y="1929"/>
                    <a:pt x="4762" y="1875"/>
                    <a:pt x="4757" y="1842"/>
                  </a:cubicBezTo>
                  <a:cubicBezTo>
                    <a:pt x="4707" y="1595"/>
                    <a:pt x="4839" y="1349"/>
                    <a:pt x="4981" y="1158"/>
                  </a:cubicBezTo>
                  <a:close/>
                  <a:moveTo>
                    <a:pt x="1971" y="1656"/>
                  </a:moveTo>
                  <a:cubicBezTo>
                    <a:pt x="2118" y="1760"/>
                    <a:pt x="2233" y="1885"/>
                    <a:pt x="2315" y="2044"/>
                  </a:cubicBezTo>
                  <a:cubicBezTo>
                    <a:pt x="2370" y="2159"/>
                    <a:pt x="2436" y="2285"/>
                    <a:pt x="2403" y="2416"/>
                  </a:cubicBezTo>
                  <a:cubicBezTo>
                    <a:pt x="2398" y="2444"/>
                    <a:pt x="2370" y="2477"/>
                    <a:pt x="2326" y="2482"/>
                  </a:cubicBezTo>
                  <a:cubicBezTo>
                    <a:pt x="2319" y="2484"/>
                    <a:pt x="2311" y="2484"/>
                    <a:pt x="2304" y="2484"/>
                  </a:cubicBezTo>
                  <a:cubicBezTo>
                    <a:pt x="2226" y="2484"/>
                    <a:pt x="2158" y="2410"/>
                    <a:pt x="2118" y="2345"/>
                  </a:cubicBezTo>
                  <a:cubicBezTo>
                    <a:pt x="1993" y="2143"/>
                    <a:pt x="1960" y="1896"/>
                    <a:pt x="1971" y="1656"/>
                  </a:cubicBezTo>
                  <a:close/>
                  <a:moveTo>
                    <a:pt x="7247" y="2542"/>
                  </a:moveTo>
                  <a:lnTo>
                    <a:pt x="7247" y="2542"/>
                  </a:lnTo>
                  <a:cubicBezTo>
                    <a:pt x="7171" y="2745"/>
                    <a:pt x="6924" y="3128"/>
                    <a:pt x="6700" y="3133"/>
                  </a:cubicBezTo>
                  <a:lnTo>
                    <a:pt x="6705" y="3139"/>
                  </a:lnTo>
                  <a:cubicBezTo>
                    <a:pt x="6694" y="3133"/>
                    <a:pt x="6672" y="3133"/>
                    <a:pt x="6667" y="3112"/>
                  </a:cubicBezTo>
                  <a:cubicBezTo>
                    <a:pt x="6623" y="2843"/>
                    <a:pt x="7056" y="2624"/>
                    <a:pt x="7247" y="2542"/>
                  </a:cubicBezTo>
                  <a:close/>
                  <a:moveTo>
                    <a:pt x="3677" y="1"/>
                  </a:moveTo>
                  <a:cubicBezTo>
                    <a:pt x="3351" y="1"/>
                    <a:pt x="3019" y="70"/>
                    <a:pt x="2731" y="200"/>
                  </a:cubicBezTo>
                  <a:cubicBezTo>
                    <a:pt x="2233" y="408"/>
                    <a:pt x="1971" y="950"/>
                    <a:pt x="1905" y="1486"/>
                  </a:cubicBezTo>
                  <a:cubicBezTo>
                    <a:pt x="1709" y="1355"/>
                    <a:pt x="1479" y="1290"/>
                    <a:pt x="1250" y="1290"/>
                  </a:cubicBezTo>
                  <a:cubicBezTo>
                    <a:pt x="1019" y="1290"/>
                    <a:pt x="789" y="1357"/>
                    <a:pt x="597" y="1491"/>
                  </a:cubicBezTo>
                  <a:cubicBezTo>
                    <a:pt x="307" y="1694"/>
                    <a:pt x="192" y="2066"/>
                    <a:pt x="126" y="2405"/>
                  </a:cubicBezTo>
                  <a:cubicBezTo>
                    <a:pt x="0" y="3101"/>
                    <a:pt x="132" y="3801"/>
                    <a:pt x="345" y="4453"/>
                  </a:cubicBezTo>
                  <a:cubicBezTo>
                    <a:pt x="433" y="4726"/>
                    <a:pt x="548" y="4995"/>
                    <a:pt x="679" y="5252"/>
                  </a:cubicBezTo>
                  <a:cubicBezTo>
                    <a:pt x="838" y="5580"/>
                    <a:pt x="1018" y="5892"/>
                    <a:pt x="1248" y="6171"/>
                  </a:cubicBezTo>
                  <a:cubicBezTo>
                    <a:pt x="1259" y="6128"/>
                    <a:pt x="1281" y="6095"/>
                    <a:pt x="1308" y="6067"/>
                  </a:cubicBezTo>
                  <a:cubicBezTo>
                    <a:pt x="1265" y="6018"/>
                    <a:pt x="1232" y="5974"/>
                    <a:pt x="1199" y="5925"/>
                  </a:cubicBezTo>
                  <a:cubicBezTo>
                    <a:pt x="1040" y="5712"/>
                    <a:pt x="903" y="5493"/>
                    <a:pt x="788" y="5252"/>
                  </a:cubicBezTo>
                  <a:cubicBezTo>
                    <a:pt x="509" y="4704"/>
                    <a:pt x="329" y="4102"/>
                    <a:pt x="225" y="3495"/>
                  </a:cubicBezTo>
                  <a:cubicBezTo>
                    <a:pt x="115" y="2865"/>
                    <a:pt x="170" y="1771"/>
                    <a:pt x="827" y="1491"/>
                  </a:cubicBezTo>
                  <a:cubicBezTo>
                    <a:pt x="967" y="1428"/>
                    <a:pt x="1120" y="1395"/>
                    <a:pt x="1272" y="1395"/>
                  </a:cubicBezTo>
                  <a:cubicBezTo>
                    <a:pt x="1488" y="1395"/>
                    <a:pt x="1703" y="1461"/>
                    <a:pt x="1883" y="1595"/>
                  </a:cubicBezTo>
                  <a:cubicBezTo>
                    <a:pt x="1856" y="1929"/>
                    <a:pt x="1894" y="2395"/>
                    <a:pt x="2195" y="2581"/>
                  </a:cubicBezTo>
                  <a:cubicBezTo>
                    <a:pt x="2235" y="2601"/>
                    <a:pt x="2273" y="2610"/>
                    <a:pt x="2308" y="2610"/>
                  </a:cubicBezTo>
                  <a:cubicBezTo>
                    <a:pt x="2462" y="2610"/>
                    <a:pt x="2552" y="2432"/>
                    <a:pt x="2507" y="2258"/>
                  </a:cubicBezTo>
                  <a:cubicBezTo>
                    <a:pt x="2436" y="1957"/>
                    <a:pt x="2233" y="1705"/>
                    <a:pt x="1987" y="1541"/>
                  </a:cubicBezTo>
                  <a:cubicBezTo>
                    <a:pt x="2042" y="1004"/>
                    <a:pt x="2305" y="506"/>
                    <a:pt x="2797" y="293"/>
                  </a:cubicBezTo>
                  <a:cubicBezTo>
                    <a:pt x="3073" y="167"/>
                    <a:pt x="3374" y="107"/>
                    <a:pt x="3676" y="107"/>
                  </a:cubicBezTo>
                  <a:cubicBezTo>
                    <a:pt x="3781" y="107"/>
                    <a:pt x="3886" y="114"/>
                    <a:pt x="3990" y="128"/>
                  </a:cubicBezTo>
                  <a:cubicBezTo>
                    <a:pt x="4461" y="183"/>
                    <a:pt x="4828" y="544"/>
                    <a:pt x="4948" y="1021"/>
                  </a:cubicBezTo>
                  <a:cubicBezTo>
                    <a:pt x="4757" y="1245"/>
                    <a:pt x="4587" y="1552"/>
                    <a:pt x="4647" y="1858"/>
                  </a:cubicBezTo>
                  <a:cubicBezTo>
                    <a:pt x="4663" y="1945"/>
                    <a:pt x="4706" y="2046"/>
                    <a:pt x="4797" y="2046"/>
                  </a:cubicBezTo>
                  <a:cubicBezTo>
                    <a:pt x="4803" y="2046"/>
                    <a:pt x="4810" y="2045"/>
                    <a:pt x="4817" y="2044"/>
                  </a:cubicBezTo>
                  <a:cubicBezTo>
                    <a:pt x="5036" y="1984"/>
                    <a:pt x="5091" y="1710"/>
                    <a:pt x="5113" y="1513"/>
                  </a:cubicBezTo>
                  <a:cubicBezTo>
                    <a:pt x="5123" y="1360"/>
                    <a:pt x="5096" y="1212"/>
                    <a:pt x="5063" y="1059"/>
                  </a:cubicBezTo>
                  <a:cubicBezTo>
                    <a:pt x="5315" y="807"/>
                    <a:pt x="5665" y="648"/>
                    <a:pt x="6016" y="648"/>
                  </a:cubicBezTo>
                  <a:cubicBezTo>
                    <a:pt x="6470" y="654"/>
                    <a:pt x="6941" y="862"/>
                    <a:pt x="7209" y="1251"/>
                  </a:cubicBezTo>
                  <a:cubicBezTo>
                    <a:pt x="7433" y="1595"/>
                    <a:pt x="7411" y="2044"/>
                    <a:pt x="7291" y="2422"/>
                  </a:cubicBezTo>
                  <a:cubicBezTo>
                    <a:pt x="7154" y="2455"/>
                    <a:pt x="7034" y="2526"/>
                    <a:pt x="6919" y="2597"/>
                  </a:cubicBezTo>
                  <a:cubicBezTo>
                    <a:pt x="6804" y="2674"/>
                    <a:pt x="6683" y="2756"/>
                    <a:pt x="6612" y="2887"/>
                  </a:cubicBezTo>
                  <a:cubicBezTo>
                    <a:pt x="6516" y="3032"/>
                    <a:pt x="6538" y="3250"/>
                    <a:pt x="6711" y="3250"/>
                  </a:cubicBezTo>
                  <a:cubicBezTo>
                    <a:pt x="6734" y="3250"/>
                    <a:pt x="6759" y="3246"/>
                    <a:pt x="6787" y="3237"/>
                  </a:cubicBezTo>
                  <a:cubicBezTo>
                    <a:pt x="7078" y="3128"/>
                    <a:pt x="7275" y="2789"/>
                    <a:pt x="7379" y="2509"/>
                  </a:cubicBezTo>
                  <a:cubicBezTo>
                    <a:pt x="7441" y="2497"/>
                    <a:pt x="7505" y="2491"/>
                    <a:pt x="7570" y="2491"/>
                  </a:cubicBezTo>
                  <a:cubicBezTo>
                    <a:pt x="7759" y="2491"/>
                    <a:pt x="7951" y="2544"/>
                    <a:pt x="8107" y="2646"/>
                  </a:cubicBezTo>
                  <a:cubicBezTo>
                    <a:pt x="8315" y="2789"/>
                    <a:pt x="8397" y="3112"/>
                    <a:pt x="8419" y="3363"/>
                  </a:cubicBezTo>
                  <a:cubicBezTo>
                    <a:pt x="8462" y="4064"/>
                    <a:pt x="8243" y="4715"/>
                    <a:pt x="7800" y="5241"/>
                  </a:cubicBezTo>
                  <a:cubicBezTo>
                    <a:pt x="7652" y="5410"/>
                    <a:pt x="7477" y="5569"/>
                    <a:pt x="7307" y="5717"/>
                  </a:cubicBezTo>
                  <a:cubicBezTo>
                    <a:pt x="7034" y="5963"/>
                    <a:pt x="6749" y="6199"/>
                    <a:pt x="6454" y="6418"/>
                  </a:cubicBezTo>
                  <a:cubicBezTo>
                    <a:pt x="6207" y="6609"/>
                    <a:pt x="5955" y="6795"/>
                    <a:pt x="5665" y="6916"/>
                  </a:cubicBezTo>
                  <a:cubicBezTo>
                    <a:pt x="5452" y="7014"/>
                    <a:pt x="5222" y="7069"/>
                    <a:pt x="4998" y="7113"/>
                  </a:cubicBezTo>
                  <a:cubicBezTo>
                    <a:pt x="4987" y="7124"/>
                    <a:pt x="4981" y="7124"/>
                    <a:pt x="4976" y="7124"/>
                  </a:cubicBezTo>
                  <a:cubicBezTo>
                    <a:pt x="4943" y="7178"/>
                    <a:pt x="4899" y="7217"/>
                    <a:pt x="4850" y="7266"/>
                  </a:cubicBezTo>
                  <a:cubicBezTo>
                    <a:pt x="4943" y="7250"/>
                    <a:pt x="5036" y="7233"/>
                    <a:pt x="5123" y="7211"/>
                  </a:cubicBezTo>
                  <a:cubicBezTo>
                    <a:pt x="5693" y="7102"/>
                    <a:pt x="6136" y="6806"/>
                    <a:pt x="6596" y="6456"/>
                  </a:cubicBezTo>
                  <a:cubicBezTo>
                    <a:pt x="7050" y="6138"/>
                    <a:pt x="7483" y="5783"/>
                    <a:pt x="7844" y="5361"/>
                  </a:cubicBezTo>
                  <a:cubicBezTo>
                    <a:pt x="8265" y="4863"/>
                    <a:pt x="8512" y="4206"/>
                    <a:pt x="8523" y="3539"/>
                  </a:cubicBezTo>
                  <a:cubicBezTo>
                    <a:pt x="8534" y="3166"/>
                    <a:pt x="8457" y="2696"/>
                    <a:pt x="8101" y="2515"/>
                  </a:cubicBezTo>
                  <a:cubicBezTo>
                    <a:pt x="7953" y="2437"/>
                    <a:pt x="7779" y="2398"/>
                    <a:pt x="7610" y="2398"/>
                  </a:cubicBezTo>
                  <a:cubicBezTo>
                    <a:pt x="7542" y="2398"/>
                    <a:pt x="7476" y="2404"/>
                    <a:pt x="7411" y="2416"/>
                  </a:cubicBezTo>
                  <a:cubicBezTo>
                    <a:pt x="7504" y="2044"/>
                    <a:pt x="7504" y="1628"/>
                    <a:pt x="7329" y="1283"/>
                  </a:cubicBezTo>
                  <a:cubicBezTo>
                    <a:pt x="7083" y="840"/>
                    <a:pt x="6596" y="588"/>
                    <a:pt x="6120" y="544"/>
                  </a:cubicBezTo>
                  <a:cubicBezTo>
                    <a:pt x="6086" y="542"/>
                    <a:pt x="6053" y="540"/>
                    <a:pt x="6019" y="540"/>
                  </a:cubicBezTo>
                  <a:cubicBezTo>
                    <a:pt x="5659" y="540"/>
                    <a:pt x="5306" y="699"/>
                    <a:pt x="5036" y="950"/>
                  </a:cubicBezTo>
                  <a:cubicBezTo>
                    <a:pt x="4921" y="539"/>
                    <a:pt x="4620" y="178"/>
                    <a:pt x="4215" y="68"/>
                  </a:cubicBezTo>
                  <a:cubicBezTo>
                    <a:pt x="4043" y="23"/>
                    <a:pt x="3861" y="1"/>
                    <a:pt x="36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3"/>
            <p:cNvSpPr/>
            <p:nvPr/>
          </p:nvSpPr>
          <p:spPr>
            <a:xfrm>
              <a:off x="8859955" y="7502222"/>
              <a:ext cx="240982" cy="404687"/>
            </a:xfrm>
            <a:custGeom>
              <a:avLst/>
              <a:gdLst/>
              <a:ahLst/>
              <a:cxnLst/>
              <a:rect l="l" t="t" r="r" b="b"/>
              <a:pathLst>
                <a:path w="3449" h="5792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335"/>
                    <a:pt x="258" y="718"/>
                    <a:pt x="318" y="1095"/>
                  </a:cubicBezTo>
                  <a:cubicBezTo>
                    <a:pt x="373" y="1484"/>
                    <a:pt x="389" y="1878"/>
                    <a:pt x="373" y="2267"/>
                  </a:cubicBezTo>
                  <a:cubicBezTo>
                    <a:pt x="367" y="2551"/>
                    <a:pt x="345" y="2842"/>
                    <a:pt x="312" y="3121"/>
                  </a:cubicBezTo>
                  <a:cubicBezTo>
                    <a:pt x="274" y="3455"/>
                    <a:pt x="208" y="3794"/>
                    <a:pt x="165" y="4128"/>
                  </a:cubicBezTo>
                  <a:cubicBezTo>
                    <a:pt x="121" y="4402"/>
                    <a:pt x="82" y="4686"/>
                    <a:pt x="154" y="4954"/>
                  </a:cubicBezTo>
                  <a:cubicBezTo>
                    <a:pt x="290" y="5414"/>
                    <a:pt x="608" y="5721"/>
                    <a:pt x="1073" y="5781"/>
                  </a:cubicBezTo>
                  <a:cubicBezTo>
                    <a:pt x="1130" y="5788"/>
                    <a:pt x="1186" y="5791"/>
                    <a:pt x="1242" y="5791"/>
                  </a:cubicBezTo>
                  <a:cubicBezTo>
                    <a:pt x="1628" y="5791"/>
                    <a:pt x="2007" y="5635"/>
                    <a:pt x="2332" y="5420"/>
                  </a:cubicBezTo>
                  <a:cubicBezTo>
                    <a:pt x="2710" y="5173"/>
                    <a:pt x="2983" y="4785"/>
                    <a:pt x="3175" y="4369"/>
                  </a:cubicBezTo>
                  <a:cubicBezTo>
                    <a:pt x="3449" y="3674"/>
                    <a:pt x="3356" y="2885"/>
                    <a:pt x="3164" y="2185"/>
                  </a:cubicBezTo>
                  <a:cubicBezTo>
                    <a:pt x="3098" y="1916"/>
                    <a:pt x="2983" y="1676"/>
                    <a:pt x="2847" y="1446"/>
                  </a:cubicBezTo>
                  <a:cubicBezTo>
                    <a:pt x="2518" y="866"/>
                    <a:pt x="2195" y="515"/>
                    <a:pt x="1730" y="231"/>
                  </a:cubicBezTo>
                  <a:cubicBezTo>
                    <a:pt x="1642" y="231"/>
                    <a:pt x="1549" y="231"/>
                    <a:pt x="1462" y="225"/>
                  </a:cubicBezTo>
                  <a:lnTo>
                    <a:pt x="1462" y="225"/>
                  </a:lnTo>
                  <a:cubicBezTo>
                    <a:pt x="1681" y="346"/>
                    <a:pt x="1900" y="471"/>
                    <a:pt x="2086" y="636"/>
                  </a:cubicBezTo>
                  <a:cubicBezTo>
                    <a:pt x="2387" y="898"/>
                    <a:pt x="2600" y="1249"/>
                    <a:pt x="2792" y="1594"/>
                  </a:cubicBezTo>
                  <a:cubicBezTo>
                    <a:pt x="2962" y="1889"/>
                    <a:pt x="3066" y="2218"/>
                    <a:pt x="3137" y="2546"/>
                  </a:cubicBezTo>
                  <a:cubicBezTo>
                    <a:pt x="3219" y="2891"/>
                    <a:pt x="3263" y="3247"/>
                    <a:pt x="3241" y="3602"/>
                  </a:cubicBezTo>
                  <a:cubicBezTo>
                    <a:pt x="3213" y="3991"/>
                    <a:pt x="3098" y="4352"/>
                    <a:pt x="2890" y="4675"/>
                  </a:cubicBezTo>
                  <a:cubicBezTo>
                    <a:pt x="2666" y="5053"/>
                    <a:pt x="2327" y="5343"/>
                    <a:pt x="1933" y="5524"/>
                  </a:cubicBezTo>
                  <a:cubicBezTo>
                    <a:pt x="1713" y="5624"/>
                    <a:pt x="1474" y="5697"/>
                    <a:pt x="1235" y="5697"/>
                  </a:cubicBezTo>
                  <a:cubicBezTo>
                    <a:pt x="1135" y="5697"/>
                    <a:pt x="1035" y="5684"/>
                    <a:pt x="936" y="5655"/>
                  </a:cubicBezTo>
                  <a:cubicBezTo>
                    <a:pt x="608" y="5551"/>
                    <a:pt x="400" y="5299"/>
                    <a:pt x="285" y="4976"/>
                  </a:cubicBezTo>
                  <a:cubicBezTo>
                    <a:pt x="197" y="4697"/>
                    <a:pt x="230" y="4396"/>
                    <a:pt x="274" y="4111"/>
                  </a:cubicBezTo>
                  <a:cubicBezTo>
                    <a:pt x="318" y="3767"/>
                    <a:pt x="389" y="3411"/>
                    <a:pt x="438" y="3055"/>
                  </a:cubicBezTo>
                  <a:cubicBezTo>
                    <a:pt x="520" y="2376"/>
                    <a:pt x="504" y="1687"/>
                    <a:pt x="400" y="1013"/>
                  </a:cubicBezTo>
                  <a:cubicBezTo>
                    <a:pt x="356" y="679"/>
                    <a:pt x="280" y="346"/>
                    <a:pt x="137" y="34"/>
                  </a:cubicBezTo>
                  <a:cubicBezTo>
                    <a:pt x="88" y="23"/>
                    <a:pt x="44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3"/>
            <p:cNvSpPr/>
            <p:nvPr/>
          </p:nvSpPr>
          <p:spPr>
            <a:xfrm>
              <a:off x="8900479" y="7511026"/>
              <a:ext cx="76578" cy="395883"/>
            </a:xfrm>
            <a:custGeom>
              <a:avLst/>
              <a:gdLst/>
              <a:ahLst/>
              <a:cxnLst/>
              <a:rect l="l" t="t" r="r" b="b"/>
              <a:pathLst>
                <a:path w="1096" h="5666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33"/>
                    <a:pt x="33" y="61"/>
                    <a:pt x="55" y="88"/>
                  </a:cubicBezTo>
                  <a:cubicBezTo>
                    <a:pt x="137" y="220"/>
                    <a:pt x="209" y="345"/>
                    <a:pt x="280" y="493"/>
                  </a:cubicBezTo>
                  <a:cubicBezTo>
                    <a:pt x="575" y="1095"/>
                    <a:pt x="756" y="1741"/>
                    <a:pt x="854" y="2409"/>
                  </a:cubicBezTo>
                  <a:cubicBezTo>
                    <a:pt x="942" y="2984"/>
                    <a:pt x="975" y="3575"/>
                    <a:pt x="931" y="4161"/>
                  </a:cubicBezTo>
                  <a:cubicBezTo>
                    <a:pt x="893" y="4659"/>
                    <a:pt x="822" y="5157"/>
                    <a:pt x="723" y="5649"/>
                  </a:cubicBezTo>
                  <a:lnTo>
                    <a:pt x="723" y="5666"/>
                  </a:lnTo>
                  <a:cubicBezTo>
                    <a:pt x="767" y="5655"/>
                    <a:pt x="800" y="5655"/>
                    <a:pt x="838" y="5649"/>
                  </a:cubicBezTo>
                  <a:cubicBezTo>
                    <a:pt x="887" y="5392"/>
                    <a:pt x="937" y="5124"/>
                    <a:pt x="969" y="4861"/>
                  </a:cubicBezTo>
                  <a:cubicBezTo>
                    <a:pt x="1090" y="4040"/>
                    <a:pt x="1095" y="3203"/>
                    <a:pt x="969" y="2382"/>
                  </a:cubicBezTo>
                  <a:cubicBezTo>
                    <a:pt x="860" y="1714"/>
                    <a:pt x="668" y="1068"/>
                    <a:pt x="384" y="471"/>
                  </a:cubicBezTo>
                  <a:cubicBezTo>
                    <a:pt x="313" y="313"/>
                    <a:pt x="230" y="170"/>
                    <a:pt x="143" y="28"/>
                  </a:cubicBezTo>
                  <a:cubicBezTo>
                    <a:pt x="94" y="12"/>
                    <a:pt x="50" y="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3"/>
            <p:cNvSpPr/>
            <p:nvPr/>
          </p:nvSpPr>
          <p:spPr>
            <a:xfrm>
              <a:off x="8747534" y="7054146"/>
              <a:ext cx="210029" cy="396163"/>
            </a:xfrm>
            <a:custGeom>
              <a:avLst/>
              <a:gdLst/>
              <a:ahLst/>
              <a:cxnLst/>
              <a:rect l="l" t="t" r="r" b="b"/>
              <a:pathLst>
                <a:path w="3006" h="5670" extrusionOk="0">
                  <a:moveTo>
                    <a:pt x="1384" y="0"/>
                  </a:moveTo>
                  <a:cubicBezTo>
                    <a:pt x="1339" y="0"/>
                    <a:pt x="1294" y="3"/>
                    <a:pt x="1248" y="10"/>
                  </a:cubicBezTo>
                  <a:cubicBezTo>
                    <a:pt x="772" y="70"/>
                    <a:pt x="241" y="480"/>
                    <a:pt x="71" y="962"/>
                  </a:cubicBezTo>
                  <a:cubicBezTo>
                    <a:pt x="11" y="1132"/>
                    <a:pt x="0" y="1318"/>
                    <a:pt x="17" y="1504"/>
                  </a:cubicBezTo>
                  <a:cubicBezTo>
                    <a:pt x="38" y="1789"/>
                    <a:pt x="93" y="2068"/>
                    <a:pt x="175" y="2336"/>
                  </a:cubicBezTo>
                  <a:cubicBezTo>
                    <a:pt x="411" y="3146"/>
                    <a:pt x="914" y="3896"/>
                    <a:pt x="881" y="4772"/>
                  </a:cubicBezTo>
                  <a:cubicBezTo>
                    <a:pt x="876" y="4980"/>
                    <a:pt x="849" y="5182"/>
                    <a:pt x="783" y="5374"/>
                  </a:cubicBezTo>
                  <a:cubicBezTo>
                    <a:pt x="821" y="5379"/>
                    <a:pt x="854" y="5396"/>
                    <a:pt x="887" y="5401"/>
                  </a:cubicBezTo>
                  <a:cubicBezTo>
                    <a:pt x="958" y="5188"/>
                    <a:pt x="985" y="4963"/>
                    <a:pt x="985" y="4739"/>
                  </a:cubicBezTo>
                  <a:cubicBezTo>
                    <a:pt x="991" y="4268"/>
                    <a:pt x="849" y="3808"/>
                    <a:pt x="690" y="3370"/>
                  </a:cubicBezTo>
                  <a:cubicBezTo>
                    <a:pt x="454" y="2774"/>
                    <a:pt x="175" y="2177"/>
                    <a:pt x="126" y="1531"/>
                  </a:cubicBezTo>
                  <a:cubicBezTo>
                    <a:pt x="82" y="1165"/>
                    <a:pt x="208" y="820"/>
                    <a:pt x="465" y="562"/>
                  </a:cubicBezTo>
                  <a:cubicBezTo>
                    <a:pt x="712" y="305"/>
                    <a:pt x="1029" y="108"/>
                    <a:pt x="1385" y="108"/>
                  </a:cubicBezTo>
                  <a:cubicBezTo>
                    <a:pt x="2107" y="114"/>
                    <a:pt x="2611" y="967"/>
                    <a:pt x="2753" y="1624"/>
                  </a:cubicBezTo>
                  <a:cubicBezTo>
                    <a:pt x="3005" y="2746"/>
                    <a:pt x="2655" y="4131"/>
                    <a:pt x="2168" y="5144"/>
                  </a:cubicBezTo>
                  <a:cubicBezTo>
                    <a:pt x="2080" y="5314"/>
                    <a:pt x="1993" y="5483"/>
                    <a:pt x="1889" y="5647"/>
                  </a:cubicBezTo>
                  <a:cubicBezTo>
                    <a:pt x="1921" y="5653"/>
                    <a:pt x="1965" y="5664"/>
                    <a:pt x="1998" y="5669"/>
                  </a:cubicBezTo>
                  <a:cubicBezTo>
                    <a:pt x="2009" y="5642"/>
                    <a:pt x="2031" y="5615"/>
                    <a:pt x="2047" y="5587"/>
                  </a:cubicBezTo>
                  <a:cubicBezTo>
                    <a:pt x="2463" y="4859"/>
                    <a:pt x="2748" y="4055"/>
                    <a:pt x="2857" y="3217"/>
                  </a:cubicBezTo>
                  <a:cubicBezTo>
                    <a:pt x="2939" y="2527"/>
                    <a:pt x="2978" y="1794"/>
                    <a:pt x="2710" y="1137"/>
                  </a:cubicBezTo>
                  <a:cubicBezTo>
                    <a:pt x="2480" y="576"/>
                    <a:pt x="1998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3"/>
            <p:cNvSpPr/>
            <p:nvPr/>
          </p:nvSpPr>
          <p:spPr>
            <a:xfrm>
              <a:off x="8831238" y="7054425"/>
              <a:ext cx="51354" cy="385193"/>
            </a:xfrm>
            <a:custGeom>
              <a:avLst/>
              <a:gdLst/>
              <a:ahLst/>
              <a:cxnLst/>
              <a:rect l="l" t="t" r="r" b="b"/>
              <a:pathLst>
                <a:path w="735" h="5513" extrusionOk="0">
                  <a:moveTo>
                    <a:pt x="143" y="0"/>
                  </a:moveTo>
                  <a:cubicBezTo>
                    <a:pt x="116" y="0"/>
                    <a:pt x="83" y="0"/>
                    <a:pt x="50" y="6"/>
                  </a:cubicBezTo>
                  <a:cubicBezTo>
                    <a:pt x="39" y="6"/>
                    <a:pt x="28" y="11"/>
                    <a:pt x="12" y="11"/>
                  </a:cubicBezTo>
                  <a:cubicBezTo>
                    <a:pt x="61" y="104"/>
                    <a:pt x="99" y="192"/>
                    <a:pt x="149" y="279"/>
                  </a:cubicBezTo>
                  <a:cubicBezTo>
                    <a:pt x="198" y="378"/>
                    <a:pt x="247" y="476"/>
                    <a:pt x="285" y="580"/>
                  </a:cubicBezTo>
                  <a:cubicBezTo>
                    <a:pt x="400" y="876"/>
                    <a:pt x="515" y="1166"/>
                    <a:pt x="581" y="1478"/>
                  </a:cubicBezTo>
                  <a:cubicBezTo>
                    <a:pt x="669" y="2097"/>
                    <a:pt x="619" y="2742"/>
                    <a:pt x="532" y="3366"/>
                  </a:cubicBezTo>
                  <a:cubicBezTo>
                    <a:pt x="450" y="3903"/>
                    <a:pt x="324" y="4439"/>
                    <a:pt x="171" y="4959"/>
                  </a:cubicBezTo>
                  <a:cubicBezTo>
                    <a:pt x="116" y="5134"/>
                    <a:pt x="61" y="5315"/>
                    <a:pt x="1" y="5485"/>
                  </a:cubicBezTo>
                  <a:cubicBezTo>
                    <a:pt x="34" y="5496"/>
                    <a:pt x="67" y="5507"/>
                    <a:pt x="99" y="5512"/>
                  </a:cubicBezTo>
                  <a:cubicBezTo>
                    <a:pt x="242" y="5091"/>
                    <a:pt x="362" y="4653"/>
                    <a:pt x="461" y="4215"/>
                  </a:cubicBezTo>
                  <a:cubicBezTo>
                    <a:pt x="614" y="3558"/>
                    <a:pt x="734" y="2896"/>
                    <a:pt x="729" y="2222"/>
                  </a:cubicBezTo>
                  <a:cubicBezTo>
                    <a:pt x="729" y="1943"/>
                    <a:pt x="723" y="1653"/>
                    <a:pt x="674" y="1379"/>
                  </a:cubicBezTo>
                  <a:cubicBezTo>
                    <a:pt x="592" y="1024"/>
                    <a:pt x="472" y="673"/>
                    <a:pt x="318" y="345"/>
                  </a:cubicBezTo>
                  <a:cubicBezTo>
                    <a:pt x="264" y="230"/>
                    <a:pt x="203" y="115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3"/>
            <p:cNvSpPr/>
            <p:nvPr/>
          </p:nvSpPr>
          <p:spPr>
            <a:xfrm>
              <a:off x="7597893" y="6076874"/>
              <a:ext cx="317909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3"/>
            <p:cNvSpPr/>
            <p:nvPr/>
          </p:nvSpPr>
          <p:spPr>
            <a:xfrm>
              <a:off x="7650295" y="6050184"/>
              <a:ext cx="291847" cy="432915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3"/>
            <p:cNvSpPr/>
            <p:nvPr/>
          </p:nvSpPr>
          <p:spPr>
            <a:xfrm>
              <a:off x="7732532" y="5748695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3"/>
            <p:cNvSpPr/>
            <p:nvPr/>
          </p:nvSpPr>
          <p:spPr>
            <a:xfrm>
              <a:off x="8254950" y="5920435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3"/>
            <p:cNvSpPr/>
            <p:nvPr/>
          </p:nvSpPr>
          <p:spPr>
            <a:xfrm>
              <a:off x="8101935" y="5837080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3"/>
            <p:cNvSpPr/>
            <p:nvPr/>
          </p:nvSpPr>
          <p:spPr>
            <a:xfrm>
              <a:off x="8002161" y="6355306"/>
              <a:ext cx="347673" cy="193191"/>
            </a:xfrm>
            <a:custGeom>
              <a:avLst/>
              <a:gdLst/>
              <a:ahLst/>
              <a:cxnLst/>
              <a:rect l="l" t="t" r="r" b="b"/>
              <a:pathLst>
                <a:path w="4976" h="2765" extrusionOk="0">
                  <a:moveTo>
                    <a:pt x="301" y="0"/>
                  </a:moveTo>
                  <a:cubicBezTo>
                    <a:pt x="197" y="225"/>
                    <a:pt x="104" y="455"/>
                    <a:pt x="6" y="685"/>
                  </a:cubicBezTo>
                  <a:cubicBezTo>
                    <a:pt x="6" y="696"/>
                    <a:pt x="0" y="696"/>
                    <a:pt x="0" y="701"/>
                  </a:cubicBezTo>
                  <a:cubicBezTo>
                    <a:pt x="88" y="865"/>
                    <a:pt x="197" y="1013"/>
                    <a:pt x="301" y="1172"/>
                  </a:cubicBezTo>
                  <a:cubicBezTo>
                    <a:pt x="389" y="1303"/>
                    <a:pt x="471" y="1434"/>
                    <a:pt x="569" y="1555"/>
                  </a:cubicBezTo>
                  <a:cubicBezTo>
                    <a:pt x="794" y="1834"/>
                    <a:pt x="1067" y="2058"/>
                    <a:pt x="1347" y="2277"/>
                  </a:cubicBezTo>
                  <a:cubicBezTo>
                    <a:pt x="1642" y="2513"/>
                    <a:pt x="1998" y="2644"/>
                    <a:pt x="2354" y="2721"/>
                  </a:cubicBezTo>
                  <a:cubicBezTo>
                    <a:pt x="2502" y="2751"/>
                    <a:pt x="2653" y="2765"/>
                    <a:pt x="2804" y="2765"/>
                  </a:cubicBezTo>
                  <a:cubicBezTo>
                    <a:pt x="3237" y="2765"/>
                    <a:pt x="3671" y="2647"/>
                    <a:pt x="4056" y="2436"/>
                  </a:cubicBezTo>
                  <a:cubicBezTo>
                    <a:pt x="4467" y="2212"/>
                    <a:pt x="4795" y="1829"/>
                    <a:pt x="4976" y="1385"/>
                  </a:cubicBezTo>
                  <a:cubicBezTo>
                    <a:pt x="4521" y="1259"/>
                    <a:pt x="4072" y="1122"/>
                    <a:pt x="3613" y="1002"/>
                  </a:cubicBezTo>
                  <a:cubicBezTo>
                    <a:pt x="3306" y="925"/>
                    <a:pt x="2989" y="849"/>
                    <a:pt x="2682" y="767"/>
                  </a:cubicBezTo>
                  <a:cubicBezTo>
                    <a:pt x="1894" y="542"/>
                    <a:pt x="1117" y="263"/>
                    <a:pt x="334" y="17"/>
                  </a:cubicBezTo>
                  <a:cubicBezTo>
                    <a:pt x="323" y="6"/>
                    <a:pt x="312" y="0"/>
                    <a:pt x="301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3"/>
            <p:cNvSpPr/>
            <p:nvPr/>
          </p:nvSpPr>
          <p:spPr>
            <a:xfrm>
              <a:off x="8026196" y="624735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3"/>
            <p:cNvSpPr/>
            <p:nvPr/>
          </p:nvSpPr>
          <p:spPr>
            <a:xfrm>
              <a:off x="7878980" y="6708289"/>
              <a:ext cx="323987" cy="128631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3"/>
            <p:cNvSpPr/>
            <p:nvPr/>
          </p:nvSpPr>
          <p:spPr>
            <a:xfrm>
              <a:off x="7891626" y="6593423"/>
              <a:ext cx="308686" cy="135618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3"/>
            <p:cNvSpPr/>
            <p:nvPr/>
          </p:nvSpPr>
          <p:spPr>
            <a:xfrm>
              <a:off x="7497280" y="661689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3"/>
            <p:cNvSpPr/>
            <p:nvPr/>
          </p:nvSpPr>
          <p:spPr>
            <a:xfrm>
              <a:off x="7565753" y="6607607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3"/>
            <p:cNvSpPr/>
            <p:nvPr/>
          </p:nvSpPr>
          <p:spPr>
            <a:xfrm>
              <a:off x="7789476" y="7005446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3"/>
            <p:cNvSpPr/>
            <p:nvPr/>
          </p:nvSpPr>
          <p:spPr>
            <a:xfrm>
              <a:off x="7797511" y="6950459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3"/>
            <p:cNvSpPr/>
            <p:nvPr/>
          </p:nvSpPr>
          <p:spPr>
            <a:xfrm>
              <a:off x="7638068" y="6068769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3"/>
            <p:cNvSpPr/>
            <p:nvPr/>
          </p:nvSpPr>
          <p:spPr>
            <a:xfrm>
              <a:off x="7877163" y="6737355"/>
              <a:ext cx="9572" cy="13066"/>
            </a:xfrm>
            <a:custGeom>
              <a:avLst/>
              <a:gdLst/>
              <a:ahLst/>
              <a:cxnLst/>
              <a:rect l="l" t="t" r="r" b="b"/>
              <a:pathLst>
                <a:path w="137" h="187" extrusionOk="0">
                  <a:moveTo>
                    <a:pt x="131" y="0"/>
                  </a:moveTo>
                  <a:cubicBezTo>
                    <a:pt x="41" y="0"/>
                    <a:pt x="1" y="138"/>
                    <a:pt x="81" y="187"/>
                  </a:cubicBezTo>
                  <a:cubicBezTo>
                    <a:pt x="98" y="126"/>
                    <a:pt x="114" y="61"/>
                    <a:pt x="136" y="1"/>
                  </a:cubicBezTo>
                  <a:cubicBezTo>
                    <a:pt x="134" y="0"/>
                    <a:pt x="133" y="0"/>
                    <a:pt x="13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3"/>
            <p:cNvSpPr/>
            <p:nvPr/>
          </p:nvSpPr>
          <p:spPr>
            <a:xfrm>
              <a:off x="8013200" y="6356424"/>
              <a:ext cx="4681" cy="7756"/>
            </a:xfrm>
            <a:custGeom>
              <a:avLst/>
              <a:gdLst/>
              <a:ahLst/>
              <a:cxnLst/>
              <a:rect l="l" t="t" r="r" b="b"/>
              <a:pathLst>
                <a:path w="67" h="111" extrusionOk="0">
                  <a:moveTo>
                    <a:pt x="66" y="1"/>
                  </a:moveTo>
                  <a:lnTo>
                    <a:pt x="66" y="1"/>
                  </a:lnTo>
                  <a:cubicBezTo>
                    <a:pt x="23" y="12"/>
                    <a:pt x="1" y="61"/>
                    <a:pt x="12" y="110"/>
                  </a:cubicBezTo>
                  <a:cubicBezTo>
                    <a:pt x="34" y="72"/>
                    <a:pt x="50" y="34"/>
                    <a:pt x="6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3"/>
            <p:cNvSpPr/>
            <p:nvPr/>
          </p:nvSpPr>
          <p:spPr>
            <a:xfrm>
              <a:off x="7738611" y="6080298"/>
              <a:ext cx="421526" cy="1438344"/>
            </a:xfrm>
            <a:custGeom>
              <a:avLst/>
              <a:gdLst/>
              <a:ahLst/>
              <a:cxnLst/>
              <a:rect l="l" t="t" r="r" b="b"/>
              <a:pathLst>
                <a:path w="6033" h="20586" extrusionOk="0">
                  <a:moveTo>
                    <a:pt x="5978" y="1"/>
                  </a:moveTo>
                  <a:cubicBezTo>
                    <a:pt x="5896" y="17"/>
                    <a:pt x="5858" y="99"/>
                    <a:pt x="5814" y="160"/>
                  </a:cubicBezTo>
                  <a:cubicBezTo>
                    <a:pt x="5759" y="236"/>
                    <a:pt x="5704" y="318"/>
                    <a:pt x="5650" y="395"/>
                  </a:cubicBezTo>
                  <a:cubicBezTo>
                    <a:pt x="5403" y="751"/>
                    <a:pt x="5184" y="1117"/>
                    <a:pt x="4971" y="1495"/>
                  </a:cubicBezTo>
                  <a:cubicBezTo>
                    <a:pt x="4478" y="2398"/>
                    <a:pt x="4007" y="3312"/>
                    <a:pt x="3575" y="4254"/>
                  </a:cubicBezTo>
                  <a:cubicBezTo>
                    <a:pt x="3493" y="4451"/>
                    <a:pt x="3422" y="4659"/>
                    <a:pt x="3362" y="4867"/>
                  </a:cubicBezTo>
                  <a:cubicBezTo>
                    <a:pt x="3170" y="5464"/>
                    <a:pt x="2946" y="6049"/>
                    <a:pt x="2748" y="6646"/>
                  </a:cubicBezTo>
                  <a:cubicBezTo>
                    <a:pt x="2617" y="7007"/>
                    <a:pt x="2508" y="7374"/>
                    <a:pt x="2398" y="7741"/>
                  </a:cubicBezTo>
                  <a:cubicBezTo>
                    <a:pt x="2294" y="8069"/>
                    <a:pt x="2179" y="8392"/>
                    <a:pt x="2070" y="8715"/>
                  </a:cubicBezTo>
                  <a:cubicBezTo>
                    <a:pt x="1966" y="9049"/>
                    <a:pt x="1878" y="9383"/>
                    <a:pt x="1774" y="9722"/>
                  </a:cubicBezTo>
                  <a:cubicBezTo>
                    <a:pt x="1550" y="10406"/>
                    <a:pt x="1342" y="11101"/>
                    <a:pt x="1161" y="11802"/>
                  </a:cubicBezTo>
                  <a:cubicBezTo>
                    <a:pt x="1052" y="12212"/>
                    <a:pt x="959" y="12623"/>
                    <a:pt x="860" y="13034"/>
                  </a:cubicBezTo>
                  <a:cubicBezTo>
                    <a:pt x="756" y="13450"/>
                    <a:pt x="679" y="13882"/>
                    <a:pt x="614" y="14309"/>
                  </a:cubicBezTo>
                  <a:cubicBezTo>
                    <a:pt x="565" y="14577"/>
                    <a:pt x="510" y="14834"/>
                    <a:pt x="466" y="15103"/>
                  </a:cubicBezTo>
                  <a:cubicBezTo>
                    <a:pt x="384" y="15579"/>
                    <a:pt x="367" y="16049"/>
                    <a:pt x="302" y="16520"/>
                  </a:cubicBezTo>
                  <a:cubicBezTo>
                    <a:pt x="132" y="17582"/>
                    <a:pt x="1" y="18660"/>
                    <a:pt x="72" y="19744"/>
                  </a:cubicBezTo>
                  <a:cubicBezTo>
                    <a:pt x="83" y="19914"/>
                    <a:pt x="99" y="20084"/>
                    <a:pt x="127" y="20259"/>
                  </a:cubicBezTo>
                  <a:cubicBezTo>
                    <a:pt x="149" y="20352"/>
                    <a:pt x="159" y="20461"/>
                    <a:pt x="214" y="20543"/>
                  </a:cubicBezTo>
                  <a:cubicBezTo>
                    <a:pt x="235" y="20571"/>
                    <a:pt x="262" y="20586"/>
                    <a:pt x="294" y="20586"/>
                  </a:cubicBezTo>
                  <a:cubicBezTo>
                    <a:pt x="312" y="20586"/>
                    <a:pt x="331" y="20581"/>
                    <a:pt x="351" y="20571"/>
                  </a:cubicBezTo>
                  <a:cubicBezTo>
                    <a:pt x="400" y="20565"/>
                    <a:pt x="433" y="20516"/>
                    <a:pt x="439" y="20467"/>
                  </a:cubicBezTo>
                  <a:cubicBezTo>
                    <a:pt x="450" y="20401"/>
                    <a:pt x="428" y="20341"/>
                    <a:pt x="422" y="20275"/>
                  </a:cubicBezTo>
                  <a:cubicBezTo>
                    <a:pt x="395" y="20078"/>
                    <a:pt x="378" y="19876"/>
                    <a:pt x="378" y="19673"/>
                  </a:cubicBezTo>
                  <a:cubicBezTo>
                    <a:pt x="357" y="18934"/>
                    <a:pt x="411" y="18195"/>
                    <a:pt x="493" y="17456"/>
                  </a:cubicBezTo>
                  <a:cubicBezTo>
                    <a:pt x="521" y="17232"/>
                    <a:pt x="559" y="17007"/>
                    <a:pt x="592" y="16783"/>
                  </a:cubicBezTo>
                  <a:cubicBezTo>
                    <a:pt x="658" y="16356"/>
                    <a:pt x="679" y="15935"/>
                    <a:pt x="729" y="15508"/>
                  </a:cubicBezTo>
                  <a:cubicBezTo>
                    <a:pt x="811" y="14873"/>
                    <a:pt x="942" y="14249"/>
                    <a:pt x="1035" y="13619"/>
                  </a:cubicBezTo>
                  <a:cubicBezTo>
                    <a:pt x="1145" y="13050"/>
                    <a:pt x="1282" y="12492"/>
                    <a:pt x="1413" y="11922"/>
                  </a:cubicBezTo>
                  <a:cubicBezTo>
                    <a:pt x="1665" y="10899"/>
                    <a:pt x="1982" y="9892"/>
                    <a:pt x="2267" y="8879"/>
                  </a:cubicBezTo>
                  <a:cubicBezTo>
                    <a:pt x="2343" y="8633"/>
                    <a:pt x="2431" y="8392"/>
                    <a:pt x="2519" y="8146"/>
                  </a:cubicBezTo>
                  <a:cubicBezTo>
                    <a:pt x="2754" y="7456"/>
                    <a:pt x="2967" y="6750"/>
                    <a:pt x="3219" y="6060"/>
                  </a:cubicBezTo>
                  <a:cubicBezTo>
                    <a:pt x="3296" y="5847"/>
                    <a:pt x="3367" y="5633"/>
                    <a:pt x="3444" y="5414"/>
                  </a:cubicBezTo>
                  <a:cubicBezTo>
                    <a:pt x="3580" y="5020"/>
                    <a:pt x="3684" y="4610"/>
                    <a:pt x="3854" y="4227"/>
                  </a:cubicBezTo>
                  <a:cubicBezTo>
                    <a:pt x="4243" y="3405"/>
                    <a:pt x="4653" y="2590"/>
                    <a:pt x="5075" y="1785"/>
                  </a:cubicBezTo>
                  <a:cubicBezTo>
                    <a:pt x="5354" y="1260"/>
                    <a:pt x="5628" y="734"/>
                    <a:pt x="5929" y="231"/>
                  </a:cubicBezTo>
                  <a:cubicBezTo>
                    <a:pt x="5962" y="176"/>
                    <a:pt x="5989" y="121"/>
                    <a:pt x="6022" y="72"/>
                  </a:cubicBezTo>
                  <a:cubicBezTo>
                    <a:pt x="6033" y="39"/>
                    <a:pt x="6011" y="1"/>
                    <a:pt x="597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3"/>
            <p:cNvSpPr/>
            <p:nvPr/>
          </p:nvSpPr>
          <p:spPr>
            <a:xfrm>
              <a:off x="7555062" y="6614105"/>
              <a:ext cx="252510" cy="285209"/>
            </a:xfrm>
            <a:custGeom>
              <a:avLst/>
              <a:gdLst/>
              <a:ahLst/>
              <a:cxnLst/>
              <a:rect l="l" t="t" r="r" b="b"/>
              <a:pathLst>
                <a:path w="3614" h="4082" extrusionOk="0">
                  <a:moveTo>
                    <a:pt x="94" y="1"/>
                  </a:moveTo>
                  <a:cubicBezTo>
                    <a:pt x="89" y="1"/>
                    <a:pt x="83" y="1"/>
                    <a:pt x="77" y="2"/>
                  </a:cubicBezTo>
                  <a:cubicBezTo>
                    <a:pt x="0" y="29"/>
                    <a:pt x="11" y="117"/>
                    <a:pt x="39" y="177"/>
                  </a:cubicBezTo>
                  <a:cubicBezTo>
                    <a:pt x="296" y="850"/>
                    <a:pt x="783" y="1398"/>
                    <a:pt x="1199" y="1962"/>
                  </a:cubicBezTo>
                  <a:cubicBezTo>
                    <a:pt x="1768" y="2766"/>
                    <a:pt x="2485" y="3429"/>
                    <a:pt x="3230" y="4042"/>
                  </a:cubicBezTo>
                  <a:cubicBezTo>
                    <a:pt x="3265" y="4070"/>
                    <a:pt x="3302" y="4082"/>
                    <a:pt x="3337" y="4082"/>
                  </a:cubicBezTo>
                  <a:cubicBezTo>
                    <a:pt x="3491" y="4082"/>
                    <a:pt x="3614" y="3846"/>
                    <a:pt x="3449" y="3730"/>
                  </a:cubicBezTo>
                  <a:cubicBezTo>
                    <a:pt x="3033" y="3396"/>
                    <a:pt x="2611" y="3067"/>
                    <a:pt x="2228" y="2684"/>
                  </a:cubicBezTo>
                  <a:cubicBezTo>
                    <a:pt x="1506" y="1945"/>
                    <a:pt x="914" y="1086"/>
                    <a:pt x="329" y="232"/>
                  </a:cubicBezTo>
                  <a:cubicBezTo>
                    <a:pt x="266" y="154"/>
                    <a:pt x="20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3"/>
            <p:cNvSpPr/>
            <p:nvPr/>
          </p:nvSpPr>
          <p:spPr>
            <a:xfrm>
              <a:off x="7769214" y="7001604"/>
              <a:ext cx="308686" cy="144701"/>
            </a:xfrm>
            <a:custGeom>
              <a:avLst/>
              <a:gdLst/>
              <a:ahLst/>
              <a:cxnLst/>
              <a:rect l="l" t="t" r="r" b="b"/>
              <a:pathLst>
                <a:path w="4418" h="2071" extrusionOk="0">
                  <a:moveTo>
                    <a:pt x="4258" y="0"/>
                  </a:moveTo>
                  <a:cubicBezTo>
                    <a:pt x="4191" y="0"/>
                    <a:pt x="4126" y="45"/>
                    <a:pt x="4062" y="66"/>
                  </a:cubicBezTo>
                  <a:cubicBezTo>
                    <a:pt x="3794" y="181"/>
                    <a:pt x="3526" y="291"/>
                    <a:pt x="3257" y="400"/>
                  </a:cubicBezTo>
                  <a:cubicBezTo>
                    <a:pt x="2584" y="685"/>
                    <a:pt x="1889" y="942"/>
                    <a:pt x="1216" y="1221"/>
                  </a:cubicBezTo>
                  <a:cubicBezTo>
                    <a:pt x="975" y="1358"/>
                    <a:pt x="1" y="1599"/>
                    <a:pt x="258" y="1993"/>
                  </a:cubicBezTo>
                  <a:cubicBezTo>
                    <a:pt x="308" y="2049"/>
                    <a:pt x="364" y="2071"/>
                    <a:pt x="423" y="2071"/>
                  </a:cubicBezTo>
                  <a:cubicBezTo>
                    <a:pt x="601" y="2071"/>
                    <a:pt x="806" y="1874"/>
                    <a:pt x="975" y="1829"/>
                  </a:cubicBezTo>
                  <a:cubicBezTo>
                    <a:pt x="1314" y="1659"/>
                    <a:pt x="1659" y="1501"/>
                    <a:pt x="2009" y="1353"/>
                  </a:cubicBezTo>
                  <a:cubicBezTo>
                    <a:pt x="2787" y="1008"/>
                    <a:pt x="3558" y="669"/>
                    <a:pt x="4308" y="242"/>
                  </a:cubicBezTo>
                  <a:cubicBezTo>
                    <a:pt x="4396" y="203"/>
                    <a:pt x="4418" y="50"/>
                    <a:pt x="4314" y="12"/>
                  </a:cubicBezTo>
                  <a:cubicBezTo>
                    <a:pt x="4295" y="3"/>
                    <a:pt x="4276" y="0"/>
                    <a:pt x="4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3"/>
            <p:cNvSpPr/>
            <p:nvPr/>
          </p:nvSpPr>
          <p:spPr>
            <a:xfrm>
              <a:off x="7663640" y="6367044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786402" y="6114744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592513" y="6268388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882054" y="6697529"/>
              <a:ext cx="311760" cy="52892"/>
            </a:xfrm>
            <a:custGeom>
              <a:avLst/>
              <a:gdLst/>
              <a:ahLst/>
              <a:cxnLst/>
              <a:rect l="l" t="t" r="r" b="b"/>
              <a:pathLst>
                <a:path w="4462" h="757" extrusionOk="0">
                  <a:moveTo>
                    <a:pt x="4320" y="1"/>
                  </a:moveTo>
                  <a:cubicBezTo>
                    <a:pt x="4301" y="1"/>
                    <a:pt x="4282" y="5"/>
                    <a:pt x="4264" y="12"/>
                  </a:cubicBezTo>
                  <a:cubicBezTo>
                    <a:pt x="4248" y="18"/>
                    <a:pt x="4242" y="18"/>
                    <a:pt x="4231" y="23"/>
                  </a:cubicBezTo>
                  <a:cubicBezTo>
                    <a:pt x="4231" y="23"/>
                    <a:pt x="4220" y="29"/>
                    <a:pt x="4215" y="29"/>
                  </a:cubicBezTo>
                  <a:cubicBezTo>
                    <a:pt x="4106" y="51"/>
                    <a:pt x="4002" y="67"/>
                    <a:pt x="3892" y="78"/>
                  </a:cubicBezTo>
                  <a:cubicBezTo>
                    <a:pt x="3777" y="94"/>
                    <a:pt x="3657" y="111"/>
                    <a:pt x="3536" y="127"/>
                  </a:cubicBezTo>
                  <a:cubicBezTo>
                    <a:pt x="3148" y="176"/>
                    <a:pt x="2754" y="220"/>
                    <a:pt x="2359" y="269"/>
                  </a:cubicBezTo>
                  <a:cubicBezTo>
                    <a:pt x="1960" y="319"/>
                    <a:pt x="1555" y="368"/>
                    <a:pt x="1155" y="428"/>
                  </a:cubicBezTo>
                  <a:cubicBezTo>
                    <a:pt x="958" y="456"/>
                    <a:pt x="767" y="483"/>
                    <a:pt x="575" y="516"/>
                  </a:cubicBezTo>
                  <a:cubicBezTo>
                    <a:pt x="471" y="532"/>
                    <a:pt x="362" y="549"/>
                    <a:pt x="263" y="571"/>
                  </a:cubicBezTo>
                  <a:cubicBezTo>
                    <a:pt x="214" y="587"/>
                    <a:pt x="165" y="592"/>
                    <a:pt x="121" y="603"/>
                  </a:cubicBezTo>
                  <a:cubicBezTo>
                    <a:pt x="93" y="603"/>
                    <a:pt x="66" y="614"/>
                    <a:pt x="44" y="625"/>
                  </a:cubicBezTo>
                  <a:cubicBezTo>
                    <a:pt x="22" y="631"/>
                    <a:pt x="0" y="647"/>
                    <a:pt x="0" y="675"/>
                  </a:cubicBezTo>
                  <a:cubicBezTo>
                    <a:pt x="0" y="685"/>
                    <a:pt x="11" y="702"/>
                    <a:pt x="17" y="713"/>
                  </a:cubicBezTo>
                  <a:cubicBezTo>
                    <a:pt x="28" y="729"/>
                    <a:pt x="44" y="729"/>
                    <a:pt x="55" y="735"/>
                  </a:cubicBezTo>
                  <a:cubicBezTo>
                    <a:pt x="77" y="740"/>
                    <a:pt x="93" y="740"/>
                    <a:pt x="104" y="757"/>
                  </a:cubicBezTo>
                  <a:lnTo>
                    <a:pt x="137" y="757"/>
                  </a:lnTo>
                  <a:cubicBezTo>
                    <a:pt x="203" y="757"/>
                    <a:pt x="263" y="757"/>
                    <a:pt x="323" y="751"/>
                  </a:cubicBezTo>
                  <a:cubicBezTo>
                    <a:pt x="433" y="740"/>
                    <a:pt x="542" y="735"/>
                    <a:pt x="652" y="724"/>
                  </a:cubicBezTo>
                  <a:cubicBezTo>
                    <a:pt x="1057" y="680"/>
                    <a:pt x="1451" y="631"/>
                    <a:pt x="1856" y="587"/>
                  </a:cubicBezTo>
                  <a:cubicBezTo>
                    <a:pt x="2261" y="538"/>
                    <a:pt x="2661" y="483"/>
                    <a:pt x="3066" y="428"/>
                  </a:cubicBezTo>
                  <a:cubicBezTo>
                    <a:pt x="3257" y="401"/>
                    <a:pt x="3460" y="379"/>
                    <a:pt x="3646" y="352"/>
                  </a:cubicBezTo>
                  <a:cubicBezTo>
                    <a:pt x="3837" y="324"/>
                    <a:pt x="4023" y="302"/>
                    <a:pt x="4215" y="286"/>
                  </a:cubicBezTo>
                  <a:lnTo>
                    <a:pt x="4237" y="286"/>
                  </a:lnTo>
                  <a:cubicBezTo>
                    <a:pt x="4259" y="286"/>
                    <a:pt x="4281" y="291"/>
                    <a:pt x="4297" y="291"/>
                  </a:cubicBezTo>
                  <a:cubicBezTo>
                    <a:pt x="4304" y="292"/>
                    <a:pt x="4311" y="293"/>
                    <a:pt x="4318" y="293"/>
                  </a:cubicBezTo>
                  <a:cubicBezTo>
                    <a:pt x="4355" y="293"/>
                    <a:pt x="4390" y="280"/>
                    <a:pt x="4418" y="248"/>
                  </a:cubicBezTo>
                  <a:cubicBezTo>
                    <a:pt x="4450" y="215"/>
                    <a:pt x="4461" y="165"/>
                    <a:pt x="4456" y="127"/>
                  </a:cubicBezTo>
                  <a:cubicBezTo>
                    <a:pt x="4450" y="78"/>
                    <a:pt x="4428" y="40"/>
                    <a:pt x="4385" y="18"/>
                  </a:cubicBezTo>
                  <a:cubicBezTo>
                    <a:pt x="4364" y="6"/>
                    <a:pt x="4342" y="1"/>
                    <a:pt x="4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8016624" y="6348389"/>
              <a:ext cx="333420" cy="124508"/>
            </a:xfrm>
            <a:custGeom>
              <a:avLst/>
              <a:gdLst/>
              <a:ahLst/>
              <a:cxnLst/>
              <a:rect l="l" t="t" r="r" b="b"/>
              <a:pathLst>
                <a:path w="4772" h="1782" extrusionOk="0">
                  <a:moveTo>
                    <a:pt x="136" y="1"/>
                  </a:moveTo>
                  <a:cubicBezTo>
                    <a:pt x="0" y="1"/>
                    <a:pt x="67" y="167"/>
                    <a:pt x="258" y="236"/>
                  </a:cubicBezTo>
                  <a:cubicBezTo>
                    <a:pt x="729" y="483"/>
                    <a:pt x="1244" y="614"/>
                    <a:pt x="1731" y="827"/>
                  </a:cubicBezTo>
                  <a:cubicBezTo>
                    <a:pt x="2645" y="1183"/>
                    <a:pt x="3564" y="1566"/>
                    <a:pt x="4522" y="1780"/>
                  </a:cubicBezTo>
                  <a:cubicBezTo>
                    <a:pt x="4531" y="1781"/>
                    <a:pt x="4539" y="1782"/>
                    <a:pt x="4547" y="1782"/>
                  </a:cubicBezTo>
                  <a:cubicBezTo>
                    <a:pt x="4719" y="1782"/>
                    <a:pt x="4772" y="1514"/>
                    <a:pt x="4604" y="1451"/>
                  </a:cubicBezTo>
                  <a:cubicBezTo>
                    <a:pt x="4243" y="1331"/>
                    <a:pt x="3887" y="1211"/>
                    <a:pt x="3521" y="1096"/>
                  </a:cubicBezTo>
                  <a:cubicBezTo>
                    <a:pt x="2902" y="893"/>
                    <a:pt x="2300" y="685"/>
                    <a:pt x="1676" y="472"/>
                  </a:cubicBezTo>
                  <a:lnTo>
                    <a:pt x="1687" y="472"/>
                  </a:lnTo>
                  <a:cubicBezTo>
                    <a:pt x="1222" y="307"/>
                    <a:pt x="745" y="209"/>
                    <a:pt x="286" y="39"/>
                  </a:cubicBezTo>
                  <a:cubicBezTo>
                    <a:pt x="221" y="12"/>
                    <a:pt x="172" y="1"/>
                    <a:pt x="13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8162372" y="6289768"/>
              <a:ext cx="135478" cy="104526"/>
            </a:xfrm>
            <a:custGeom>
              <a:avLst/>
              <a:gdLst/>
              <a:ahLst/>
              <a:cxnLst/>
              <a:rect l="l" t="t" r="r" b="b"/>
              <a:pathLst>
                <a:path w="1939" h="1496" extrusionOk="0">
                  <a:moveTo>
                    <a:pt x="1821" y="0"/>
                  </a:moveTo>
                  <a:cubicBezTo>
                    <a:pt x="1693" y="0"/>
                    <a:pt x="1410" y="311"/>
                    <a:pt x="1320" y="358"/>
                  </a:cubicBezTo>
                  <a:cubicBezTo>
                    <a:pt x="997" y="621"/>
                    <a:pt x="690" y="878"/>
                    <a:pt x="378" y="1141"/>
                  </a:cubicBezTo>
                  <a:cubicBezTo>
                    <a:pt x="312" y="1229"/>
                    <a:pt x="1" y="1376"/>
                    <a:pt x="55" y="1480"/>
                  </a:cubicBezTo>
                  <a:cubicBezTo>
                    <a:pt x="69" y="1491"/>
                    <a:pt x="83" y="1495"/>
                    <a:pt x="98" y="1495"/>
                  </a:cubicBezTo>
                  <a:cubicBezTo>
                    <a:pt x="183" y="1495"/>
                    <a:pt x="282" y="1342"/>
                    <a:pt x="362" y="1300"/>
                  </a:cubicBezTo>
                  <a:cubicBezTo>
                    <a:pt x="641" y="1075"/>
                    <a:pt x="931" y="851"/>
                    <a:pt x="1210" y="626"/>
                  </a:cubicBezTo>
                  <a:cubicBezTo>
                    <a:pt x="1292" y="522"/>
                    <a:pt x="1938" y="112"/>
                    <a:pt x="1867" y="24"/>
                  </a:cubicBezTo>
                  <a:cubicBezTo>
                    <a:pt x="1856" y="8"/>
                    <a:pt x="1840" y="0"/>
                    <a:pt x="182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8035768" y="6240230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8040240" y="6365018"/>
              <a:ext cx="85591" cy="169714"/>
            </a:xfrm>
            <a:custGeom>
              <a:avLst/>
              <a:gdLst/>
              <a:ahLst/>
              <a:cxnLst/>
              <a:rect l="l" t="t" r="r" b="b"/>
              <a:pathLst>
                <a:path w="1225" h="2429" extrusionOk="0">
                  <a:moveTo>
                    <a:pt x="58" y="1"/>
                  </a:moveTo>
                  <a:cubicBezTo>
                    <a:pt x="28" y="1"/>
                    <a:pt x="1" y="39"/>
                    <a:pt x="24" y="75"/>
                  </a:cubicBezTo>
                  <a:cubicBezTo>
                    <a:pt x="167" y="283"/>
                    <a:pt x="276" y="518"/>
                    <a:pt x="375" y="759"/>
                  </a:cubicBezTo>
                  <a:cubicBezTo>
                    <a:pt x="495" y="1055"/>
                    <a:pt x="605" y="1356"/>
                    <a:pt x="719" y="1651"/>
                  </a:cubicBezTo>
                  <a:cubicBezTo>
                    <a:pt x="774" y="1788"/>
                    <a:pt x="829" y="1930"/>
                    <a:pt x="884" y="2067"/>
                  </a:cubicBezTo>
                  <a:cubicBezTo>
                    <a:pt x="933" y="2177"/>
                    <a:pt x="960" y="2297"/>
                    <a:pt x="1037" y="2396"/>
                  </a:cubicBezTo>
                  <a:cubicBezTo>
                    <a:pt x="1060" y="2419"/>
                    <a:pt x="1086" y="2428"/>
                    <a:pt x="1110" y="2428"/>
                  </a:cubicBezTo>
                  <a:cubicBezTo>
                    <a:pt x="1173" y="2428"/>
                    <a:pt x="1224" y="2364"/>
                    <a:pt x="1185" y="2297"/>
                  </a:cubicBezTo>
                  <a:cubicBezTo>
                    <a:pt x="1103" y="2199"/>
                    <a:pt x="1064" y="2062"/>
                    <a:pt x="1010" y="1941"/>
                  </a:cubicBezTo>
                  <a:cubicBezTo>
                    <a:pt x="977" y="1859"/>
                    <a:pt x="933" y="1772"/>
                    <a:pt x="900" y="1684"/>
                  </a:cubicBezTo>
                  <a:cubicBezTo>
                    <a:pt x="676" y="1164"/>
                    <a:pt x="501" y="611"/>
                    <a:pt x="189" y="135"/>
                  </a:cubicBezTo>
                  <a:cubicBezTo>
                    <a:pt x="156" y="97"/>
                    <a:pt x="117" y="64"/>
                    <a:pt x="90" y="20"/>
                  </a:cubicBezTo>
                  <a:cubicBezTo>
                    <a:pt x="81" y="6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8174600" y="6397368"/>
              <a:ext cx="60088" cy="138622"/>
            </a:xfrm>
            <a:custGeom>
              <a:avLst/>
              <a:gdLst/>
              <a:ahLst/>
              <a:cxnLst/>
              <a:rect l="l" t="t" r="r" b="b"/>
              <a:pathLst>
                <a:path w="860" h="1984" extrusionOk="0">
                  <a:moveTo>
                    <a:pt x="53" y="0"/>
                  </a:moveTo>
                  <a:cubicBezTo>
                    <a:pt x="26" y="0"/>
                    <a:pt x="1" y="22"/>
                    <a:pt x="1" y="50"/>
                  </a:cubicBezTo>
                  <a:cubicBezTo>
                    <a:pt x="1" y="77"/>
                    <a:pt x="17" y="104"/>
                    <a:pt x="23" y="132"/>
                  </a:cubicBezTo>
                  <a:cubicBezTo>
                    <a:pt x="176" y="482"/>
                    <a:pt x="280" y="843"/>
                    <a:pt x="400" y="1205"/>
                  </a:cubicBezTo>
                  <a:cubicBezTo>
                    <a:pt x="449" y="1358"/>
                    <a:pt x="488" y="1517"/>
                    <a:pt x="537" y="1664"/>
                  </a:cubicBezTo>
                  <a:cubicBezTo>
                    <a:pt x="570" y="1763"/>
                    <a:pt x="603" y="1889"/>
                    <a:pt x="685" y="1966"/>
                  </a:cubicBezTo>
                  <a:cubicBezTo>
                    <a:pt x="702" y="1978"/>
                    <a:pt x="720" y="1984"/>
                    <a:pt x="739" y="1984"/>
                  </a:cubicBezTo>
                  <a:cubicBezTo>
                    <a:pt x="800" y="1984"/>
                    <a:pt x="859" y="1924"/>
                    <a:pt x="838" y="1862"/>
                  </a:cubicBezTo>
                  <a:cubicBezTo>
                    <a:pt x="783" y="1719"/>
                    <a:pt x="723" y="1577"/>
                    <a:pt x="674" y="1424"/>
                  </a:cubicBezTo>
                  <a:cubicBezTo>
                    <a:pt x="510" y="958"/>
                    <a:pt x="373" y="482"/>
                    <a:pt x="121" y="55"/>
                  </a:cubicBezTo>
                  <a:cubicBezTo>
                    <a:pt x="110" y="44"/>
                    <a:pt x="99" y="22"/>
                    <a:pt x="83" y="11"/>
                  </a:cubicBezTo>
                  <a:cubicBezTo>
                    <a:pt x="74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8228120" y="6342310"/>
              <a:ext cx="120176" cy="84263"/>
            </a:xfrm>
            <a:custGeom>
              <a:avLst/>
              <a:gdLst/>
              <a:ahLst/>
              <a:cxnLst/>
              <a:rect l="l" t="t" r="r" b="b"/>
              <a:pathLst>
                <a:path w="1720" h="1206" extrusionOk="0">
                  <a:moveTo>
                    <a:pt x="1583" y="0"/>
                  </a:moveTo>
                  <a:cubicBezTo>
                    <a:pt x="1434" y="0"/>
                    <a:pt x="913" y="489"/>
                    <a:pt x="789" y="553"/>
                  </a:cubicBezTo>
                  <a:cubicBezTo>
                    <a:pt x="630" y="668"/>
                    <a:pt x="477" y="783"/>
                    <a:pt x="313" y="898"/>
                  </a:cubicBezTo>
                  <a:cubicBezTo>
                    <a:pt x="236" y="964"/>
                    <a:pt x="1" y="1062"/>
                    <a:pt x="132" y="1188"/>
                  </a:cubicBezTo>
                  <a:cubicBezTo>
                    <a:pt x="150" y="1200"/>
                    <a:pt x="168" y="1206"/>
                    <a:pt x="186" y="1206"/>
                  </a:cubicBezTo>
                  <a:cubicBezTo>
                    <a:pt x="222" y="1206"/>
                    <a:pt x="256" y="1181"/>
                    <a:pt x="275" y="1144"/>
                  </a:cubicBezTo>
                  <a:cubicBezTo>
                    <a:pt x="433" y="1007"/>
                    <a:pt x="609" y="898"/>
                    <a:pt x="778" y="778"/>
                  </a:cubicBezTo>
                  <a:cubicBezTo>
                    <a:pt x="893" y="663"/>
                    <a:pt x="1720" y="148"/>
                    <a:pt x="1616" y="17"/>
                  </a:cubicBezTo>
                  <a:cubicBezTo>
                    <a:pt x="1609" y="6"/>
                    <a:pt x="1598" y="0"/>
                    <a:pt x="158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8273256" y="6357821"/>
              <a:ext cx="81958" cy="62813"/>
            </a:xfrm>
            <a:custGeom>
              <a:avLst/>
              <a:gdLst/>
              <a:ahLst/>
              <a:cxnLst/>
              <a:rect l="l" t="t" r="r" b="b"/>
              <a:pathLst>
                <a:path w="1173" h="899" extrusionOk="0">
                  <a:moveTo>
                    <a:pt x="1075" y="0"/>
                  </a:moveTo>
                  <a:cubicBezTo>
                    <a:pt x="1065" y="0"/>
                    <a:pt x="1056" y="2"/>
                    <a:pt x="1046" y="8"/>
                  </a:cubicBezTo>
                  <a:cubicBezTo>
                    <a:pt x="926" y="74"/>
                    <a:pt x="822" y="156"/>
                    <a:pt x="712" y="238"/>
                  </a:cubicBezTo>
                  <a:cubicBezTo>
                    <a:pt x="488" y="419"/>
                    <a:pt x="253" y="588"/>
                    <a:pt x="34" y="780"/>
                  </a:cubicBezTo>
                  <a:cubicBezTo>
                    <a:pt x="1" y="807"/>
                    <a:pt x="1" y="857"/>
                    <a:pt x="34" y="884"/>
                  </a:cubicBezTo>
                  <a:cubicBezTo>
                    <a:pt x="46" y="894"/>
                    <a:pt x="57" y="898"/>
                    <a:pt x="68" y="898"/>
                  </a:cubicBezTo>
                  <a:cubicBezTo>
                    <a:pt x="112" y="898"/>
                    <a:pt x="149" y="834"/>
                    <a:pt x="192" y="807"/>
                  </a:cubicBezTo>
                  <a:cubicBezTo>
                    <a:pt x="444" y="616"/>
                    <a:pt x="696" y="435"/>
                    <a:pt x="942" y="244"/>
                  </a:cubicBezTo>
                  <a:cubicBezTo>
                    <a:pt x="997" y="183"/>
                    <a:pt x="1172" y="123"/>
                    <a:pt x="1123" y="19"/>
                  </a:cubicBezTo>
                  <a:cubicBezTo>
                    <a:pt x="1109" y="8"/>
                    <a:pt x="1092" y="0"/>
                    <a:pt x="10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952413" y="6587903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8023191" y="6604043"/>
              <a:ext cx="133661" cy="116753"/>
            </a:xfrm>
            <a:custGeom>
              <a:avLst/>
              <a:gdLst/>
              <a:ahLst/>
              <a:cxnLst/>
              <a:rect l="l" t="t" r="r" b="b"/>
              <a:pathLst>
                <a:path w="1913" h="1671" extrusionOk="0">
                  <a:moveTo>
                    <a:pt x="1771" y="0"/>
                  </a:moveTo>
                  <a:cubicBezTo>
                    <a:pt x="1758" y="0"/>
                    <a:pt x="1744" y="3"/>
                    <a:pt x="1730" y="9"/>
                  </a:cubicBezTo>
                  <a:cubicBezTo>
                    <a:pt x="1577" y="190"/>
                    <a:pt x="0" y="1547"/>
                    <a:pt x="235" y="1651"/>
                  </a:cubicBezTo>
                  <a:cubicBezTo>
                    <a:pt x="244" y="1665"/>
                    <a:pt x="257" y="1671"/>
                    <a:pt x="274" y="1671"/>
                  </a:cubicBezTo>
                  <a:cubicBezTo>
                    <a:pt x="473" y="1671"/>
                    <a:pt x="1189" y="831"/>
                    <a:pt x="1330" y="710"/>
                  </a:cubicBezTo>
                  <a:cubicBezTo>
                    <a:pt x="1505" y="535"/>
                    <a:pt x="1670" y="338"/>
                    <a:pt x="1856" y="173"/>
                  </a:cubicBezTo>
                  <a:cubicBezTo>
                    <a:pt x="1912" y="103"/>
                    <a:pt x="1851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961217" y="6723661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8106546" y="6707241"/>
              <a:ext cx="80770" cy="81748"/>
            </a:xfrm>
            <a:custGeom>
              <a:avLst/>
              <a:gdLst/>
              <a:ahLst/>
              <a:cxnLst/>
              <a:rect l="l" t="t" r="r" b="b"/>
              <a:pathLst>
                <a:path w="1156" h="1170" extrusionOk="0">
                  <a:moveTo>
                    <a:pt x="116" y="1"/>
                  </a:moveTo>
                  <a:cubicBezTo>
                    <a:pt x="34" y="1"/>
                    <a:pt x="1" y="104"/>
                    <a:pt x="88" y="174"/>
                  </a:cubicBezTo>
                  <a:cubicBezTo>
                    <a:pt x="345" y="475"/>
                    <a:pt x="630" y="776"/>
                    <a:pt x="832" y="1121"/>
                  </a:cubicBezTo>
                  <a:cubicBezTo>
                    <a:pt x="849" y="1152"/>
                    <a:pt x="883" y="1170"/>
                    <a:pt x="917" y="1170"/>
                  </a:cubicBezTo>
                  <a:cubicBezTo>
                    <a:pt x="938" y="1170"/>
                    <a:pt x="958" y="1163"/>
                    <a:pt x="975" y="1149"/>
                  </a:cubicBezTo>
                  <a:cubicBezTo>
                    <a:pt x="1155" y="1023"/>
                    <a:pt x="400" y="262"/>
                    <a:pt x="290" y="125"/>
                  </a:cubicBezTo>
                  <a:cubicBezTo>
                    <a:pt x="225" y="34"/>
                    <a:pt x="163" y="1"/>
                    <a:pt x="11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02316" y="6956817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917967" y="7077692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822734" y="6983158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828534" y="7118636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796603" y="7140365"/>
              <a:ext cx="62953" cy="60857"/>
            </a:xfrm>
            <a:custGeom>
              <a:avLst/>
              <a:gdLst/>
              <a:ahLst/>
              <a:cxnLst/>
              <a:rect l="l" t="t" r="r" b="b"/>
              <a:pathLst>
                <a:path w="901" h="871" extrusionOk="0">
                  <a:moveTo>
                    <a:pt x="104" y="1"/>
                  </a:moveTo>
                  <a:cubicBezTo>
                    <a:pt x="54" y="1"/>
                    <a:pt x="0" y="51"/>
                    <a:pt x="19" y="111"/>
                  </a:cubicBezTo>
                  <a:cubicBezTo>
                    <a:pt x="30" y="122"/>
                    <a:pt x="36" y="139"/>
                    <a:pt x="47" y="149"/>
                  </a:cubicBezTo>
                  <a:cubicBezTo>
                    <a:pt x="172" y="275"/>
                    <a:pt x="287" y="407"/>
                    <a:pt x="424" y="522"/>
                  </a:cubicBezTo>
                  <a:cubicBezTo>
                    <a:pt x="561" y="637"/>
                    <a:pt x="687" y="763"/>
                    <a:pt x="829" y="861"/>
                  </a:cubicBezTo>
                  <a:cubicBezTo>
                    <a:pt x="838" y="868"/>
                    <a:pt x="848" y="871"/>
                    <a:pt x="858" y="871"/>
                  </a:cubicBezTo>
                  <a:cubicBezTo>
                    <a:pt x="873" y="871"/>
                    <a:pt x="886" y="863"/>
                    <a:pt x="889" y="850"/>
                  </a:cubicBezTo>
                  <a:cubicBezTo>
                    <a:pt x="900" y="828"/>
                    <a:pt x="895" y="801"/>
                    <a:pt x="873" y="790"/>
                  </a:cubicBezTo>
                  <a:cubicBezTo>
                    <a:pt x="818" y="741"/>
                    <a:pt x="764" y="691"/>
                    <a:pt x="720" y="642"/>
                  </a:cubicBezTo>
                  <a:cubicBezTo>
                    <a:pt x="528" y="445"/>
                    <a:pt x="348" y="243"/>
                    <a:pt x="161" y="35"/>
                  </a:cubicBezTo>
                  <a:cubicBezTo>
                    <a:pt x="148" y="11"/>
                    <a:pt x="126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743991" y="6758037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607465" y="6866824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745808" y="7498659"/>
              <a:ext cx="46254" cy="125626"/>
            </a:xfrm>
            <a:custGeom>
              <a:avLst/>
              <a:gdLst/>
              <a:ahLst/>
              <a:cxnLst/>
              <a:rect l="l" t="t" r="r" b="b"/>
              <a:pathLst>
                <a:path w="662" h="1798" extrusionOk="0">
                  <a:moveTo>
                    <a:pt x="99" y="1"/>
                  </a:moveTo>
                  <a:cubicBezTo>
                    <a:pt x="49" y="1"/>
                    <a:pt x="0" y="54"/>
                    <a:pt x="24" y="112"/>
                  </a:cubicBezTo>
                  <a:cubicBezTo>
                    <a:pt x="51" y="232"/>
                    <a:pt x="56" y="342"/>
                    <a:pt x="73" y="457"/>
                  </a:cubicBezTo>
                  <a:cubicBezTo>
                    <a:pt x="133" y="878"/>
                    <a:pt x="139" y="1338"/>
                    <a:pt x="275" y="1743"/>
                  </a:cubicBezTo>
                  <a:cubicBezTo>
                    <a:pt x="333" y="1781"/>
                    <a:pt x="378" y="1798"/>
                    <a:pt x="413" y="1798"/>
                  </a:cubicBezTo>
                  <a:cubicBezTo>
                    <a:pt x="661" y="1798"/>
                    <a:pt x="419" y="958"/>
                    <a:pt x="429" y="791"/>
                  </a:cubicBezTo>
                  <a:cubicBezTo>
                    <a:pt x="384" y="658"/>
                    <a:pt x="420" y="3"/>
                    <a:pt x="229" y="3"/>
                  </a:cubicBezTo>
                  <a:cubicBezTo>
                    <a:pt x="207" y="3"/>
                    <a:pt x="183" y="12"/>
                    <a:pt x="155" y="30"/>
                  </a:cubicBezTo>
                  <a:cubicBezTo>
                    <a:pt x="139" y="9"/>
                    <a:pt x="119" y="1"/>
                    <a:pt x="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954579" y="5722913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8120101" y="5746040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8321816" y="5883753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8423966" y="6050114"/>
              <a:ext cx="10411" cy="10411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2" y="0"/>
                  </a:moveTo>
                  <a:cubicBezTo>
                    <a:pt x="33" y="0"/>
                    <a:pt x="0" y="33"/>
                    <a:pt x="0" y="72"/>
                  </a:cubicBezTo>
                  <a:cubicBezTo>
                    <a:pt x="0" y="115"/>
                    <a:pt x="33" y="148"/>
                    <a:pt x="72" y="148"/>
                  </a:cubicBezTo>
                  <a:cubicBezTo>
                    <a:pt x="115" y="148"/>
                    <a:pt x="148" y="115"/>
                    <a:pt x="148" y="72"/>
                  </a:cubicBezTo>
                  <a:cubicBezTo>
                    <a:pt x="148" y="33"/>
                    <a:pt x="115" y="0"/>
                    <a:pt x="72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8388472" y="5912540"/>
              <a:ext cx="60438" cy="67634"/>
            </a:xfrm>
            <a:custGeom>
              <a:avLst/>
              <a:gdLst/>
              <a:ahLst/>
              <a:cxnLst/>
              <a:rect l="l" t="t" r="r" b="b"/>
              <a:pathLst>
                <a:path w="865" h="968" extrusionOk="0">
                  <a:moveTo>
                    <a:pt x="173" y="0"/>
                  </a:moveTo>
                  <a:cubicBezTo>
                    <a:pt x="1" y="0"/>
                    <a:pt x="255" y="336"/>
                    <a:pt x="290" y="426"/>
                  </a:cubicBezTo>
                  <a:cubicBezTo>
                    <a:pt x="355" y="585"/>
                    <a:pt x="432" y="738"/>
                    <a:pt x="498" y="902"/>
                  </a:cubicBezTo>
                  <a:cubicBezTo>
                    <a:pt x="515" y="945"/>
                    <a:pt x="562" y="968"/>
                    <a:pt x="603" y="968"/>
                  </a:cubicBezTo>
                  <a:cubicBezTo>
                    <a:pt x="614" y="968"/>
                    <a:pt x="625" y="966"/>
                    <a:pt x="634" y="962"/>
                  </a:cubicBezTo>
                  <a:cubicBezTo>
                    <a:pt x="864" y="831"/>
                    <a:pt x="344" y="152"/>
                    <a:pt x="235" y="10"/>
                  </a:cubicBezTo>
                  <a:cubicBezTo>
                    <a:pt x="210" y="3"/>
                    <a:pt x="189" y="0"/>
                    <a:pt x="173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8383441" y="6095110"/>
              <a:ext cx="21171" cy="14882"/>
            </a:xfrm>
            <a:custGeom>
              <a:avLst/>
              <a:gdLst/>
              <a:ahLst/>
              <a:cxnLst/>
              <a:rect l="l" t="t" r="r" b="b"/>
              <a:pathLst>
                <a:path w="303" h="213" extrusionOk="0">
                  <a:moveTo>
                    <a:pt x="170" y="0"/>
                  </a:moveTo>
                  <a:cubicBezTo>
                    <a:pt x="82" y="0"/>
                    <a:pt x="1" y="149"/>
                    <a:pt x="121" y="205"/>
                  </a:cubicBezTo>
                  <a:cubicBezTo>
                    <a:pt x="133" y="210"/>
                    <a:pt x="146" y="212"/>
                    <a:pt x="158" y="212"/>
                  </a:cubicBezTo>
                  <a:cubicBezTo>
                    <a:pt x="237" y="212"/>
                    <a:pt x="303" y="116"/>
                    <a:pt x="241" y="41"/>
                  </a:cubicBezTo>
                  <a:cubicBezTo>
                    <a:pt x="220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8322584" y="5811718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8399511" y="5852312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8443110" y="5973327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8430114" y="6047529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8248452" y="5692519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8104590" y="5679803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8148957" y="5694476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996012" y="5693288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7724847" y="6060455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7763485" y="6076106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7734838" y="7622329"/>
              <a:ext cx="54708" cy="9991"/>
            </a:xfrm>
            <a:custGeom>
              <a:avLst/>
              <a:gdLst/>
              <a:ahLst/>
              <a:cxnLst/>
              <a:rect l="l" t="t" r="r" b="b"/>
              <a:pathLst>
                <a:path w="783" h="143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9"/>
                    <a:pt x="16" y="77"/>
                    <a:pt x="22" y="115"/>
                  </a:cubicBezTo>
                  <a:cubicBezTo>
                    <a:pt x="274" y="121"/>
                    <a:pt x="531" y="137"/>
                    <a:pt x="783" y="143"/>
                  </a:cubicBezTo>
                  <a:cubicBezTo>
                    <a:pt x="777" y="104"/>
                    <a:pt x="766" y="66"/>
                    <a:pt x="761" y="28"/>
                  </a:cubicBezTo>
                  <a:cubicBezTo>
                    <a:pt x="755" y="28"/>
                    <a:pt x="755" y="28"/>
                    <a:pt x="755" y="33"/>
                  </a:cubicBezTo>
                  <a:cubicBezTo>
                    <a:pt x="504" y="28"/>
                    <a:pt x="257" y="11"/>
                    <a:pt x="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7970020" y="5741009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7962754" y="5379082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90976" y="6042498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40374" y="6063110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80673" y="6942074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787939" y="6995525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485821" y="6598454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554294" y="6605790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3"/>
            <p:cNvSpPr/>
            <p:nvPr/>
          </p:nvSpPr>
          <p:spPr>
            <a:xfrm>
              <a:off x="7870595" y="6584480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rgbClr val="77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3"/>
            <p:cNvSpPr/>
            <p:nvPr/>
          </p:nvSpPr>
          <p:spPr>
            <a:xfrm>
              <a:off x="7882823" y="6699136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3"/>
            <p:cNvSpPr/>
            <p:nvPr/>
          </p:nvSpPr>
          <p:spPr>
            <a:xfrm>
              <a:off x="7993706" y="6239182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3"/>
            <p:cNvSpPr/>
            <p:nvPr/>
          </p:nvSpPr>
          <p:spPr>
            <a:xfrm>
              <a:off x="8015506" y="6346502"/>
              <a:ext cx="343900" cy="107530"/>
            </a:xfrm>
            <a:custGeom>
              <a:avLst/>
              <a:gdLst/>
              <a:ahLst/>
              <a:cxnLst/>
              <a:rect l="l" t="t" r="r" b="b"/>
              <a:pathLst>
                <a:path w="4922" h="1539" extrusionOk="0">
                  <a:moveTo>
                    <a:pt x="50" y="1"/>
                  </a:moveTo>
                  <a:cubicBezTo>
                    <a:pt x="33" y="39"/>
                    <a:pt x="17" y="72"/>
                    <a:pt x="1" y="110"/>
                  </a:cubicBezTo>
                  <a:cubicBezTo>
                    <a:pt x="55" y="121"/>
                    <a:pt x="105" y="137"/>
                    <a:pt x="154" y="148"/>
                  </a:cubicBezTo>
                  <a:cubicBezTo>
                    <a:pt x="931" y="395"/>
                    <a:pt x="1714" y="674"/>
                    <a:pt x="2497" y="904"/>
                  </a:cubicBezTo>
                  <a:cubicBezTo>
                    <a:pt x="2809" y="991"/>
                    <a:pt x="3121" y="1057"/>
                    <a:pt x="3427" y="1134"/>
                  </a:cubicBezTo>
                  <a:cubicBezTo>
                    <a:pt x="3914" y="1259"/>
                    <a:pt x="4396" y="1402"/>
                    <a:pt x="4878" y="1539"/>
                  </a:cubicBezTo>
                  <a:cubicBezTo>
                    <a:pt x="4894" y="1495"/>
                    <a:pt x="4905" y="1462"/>
                    <a:pt x="4921" y="1424"/>
                  </a:cubicBezTo>
                  <a:cubicBezTo>
                    <a:pt x="4883" y="1413"/>
                    <a:pt x="4845" y="1402"/>
                    <a:pt x="4812" y="1396"/>
                  </a:cubicBezTo>
                  <a:cubicBezTo>
                    <a:pt x="4467" y="1303"/>
                    <a:pt x="4133" y="1210"/>
                    <a:pt x="3799" y="1112"/>
                  </a:cubicBezTo>
                  <a:cubicBezTo>
                    <a:pt x="3175" y="936"/>
                    <a:pt x="2540" y="805"/>
                    <a:pt x="1916" y="614"/>
                  </a:cubicBezTo>
                  <a:cubicBezTo>
                    <a:pt x="1336" y="444"/>
                    <a:pt x="767" y="225"/>
                    <a:pt x="187" y="39"/>
                  </a:cubicBezTo>
                  <a:cubicBezTo>
                    <a:pt x="137" y="28"/>
                    <a:pt x="99" y="11"/>
                    <a:pt x="5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6" name="Google Shape;4446;p33"/>
            <p:cNvGrpSpPr/>
            <p:nvPr/>
          </p:nvGrpSpPr>
          <p:grpSpPr>
            <a:xfrm>
              <a:off x="6362951" y="6920628"/>
              <a:ext cx="1334804" cy="1055032"/>
              <a:chOff x="5958743" y="3516209"/>
              <a:chExt cx="1750104" cy="1383286"/>
            </a:xfrm>
          </p:grpSpPr>
          <p:sp>
            <p:nvSpPr>
              <p:cNvPr id="4447" name="Google Shape;4447;p33"/>
              <p:cNvSpPr/>
              <p:nvPr/>
            </p:nvSpPr>
            <p:spPr>
              <a:xfrm>
                <a:off x="7096506" y="3985386"/>
                <a:ext cx="24524" cy="1956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0" extrusionOk="0">
                    <a:moveTo>
                      <a:pt x="176" y="1"/>
                    </a:moveTo>
                    <a:cubicBezTo>
                      <a:pt x="1" y="1"/>
                      <a:pt x="1" y="280"/>
                      <a:pt x="176" y="280"/>
                    </a:cubicBezTo>
                    <a:cubicBezTo>
                      <a:pt x="351" y="274"/>
                      <a:pt x="351" y="1"/>
                      <a:pt x="1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3"/>
              <p:cNvSpPr/>
              <p:nvPr/>
            </p:nvSpPr>
            <p:spPr>
              <a:xfrm>
                <a:off x="7368440" y="4259975"/>
                <a:ext cx="16140" cy="1271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82" extrusionOk="0">
                    <a:moveTo>
                      <a:pt x="115" y="1"/>
                    </a:moveTo>
                    <a:cubicBezTo>
                      <a:pt x="0" y="1"/>
                      <a:pt x="0" y="181"/>
                      <a:pt x="115" y="181"/>
                    </a:cubicBezTo>
                    <a:cubicBezTo>
                      <a:pt x="230" y="181"/>
                      <a:pt x="230" y="1"/>
                      <a:pt x="11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3"/>
              <p:cNvSpPr/>
              <p:nvPr/>
            </p:nvSpPr>
            <p:spPr>
              <a:xfrm>
                <a:off x="6338137" y="3915167"/>
                <a:ext cx="127792" cy="14728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108" extrusionOk="0">
                    <a:moveTo>
                      <a:pt x="939" y="1"/>
                    </a:moveTo>
                    <a:cubicBezTo>
                      <a:pt x="807" y="1"/>
                      <a:pt x="674" y="28"/>
                      <a:pt x="553" y="81"/>
                    </a:cubicBezTo>
                    <a:cubicBezTo>
                      <a:pt x="559" y="135"/>
                      <a:pt x="504" y="146"/>
                      <a:pt x="471" y="174"/>
                    </a:cubicBezTo>
                    <a:cubicBezTo>
                      <a:pt x="389" y="239"/>
                      <a:pt x="329" y="321"/>
                      <a:pt x="269" y="404"/>
                    </a:cubicBezTo>
                    <a:cubicBezTo>
                      <a:pt x="170" y="535"/>
                      <a:pt x="88" y="677"/>
                      <a:pt x="50" y="836"/>
                    </a:cubicBezTo>
                    <a:cubicBezTo>
                      <a:pt x="0" y="1011"/>
                      <a:pt x="0" y="1214"/>
                      <a:pt x="39" y="1389"/>
                    </a:cubicBezTo>
                    <a:cubicBezTo>
                      <a:pt x="77" y="1526"/>
                      <a:pt x="110" y="1663"/>
                      <a:pt x="186" y="1777"/>
                    </a:cubicBezTo>
                    <a:cubicBezTo>
                      <a:pt x="328" y="2015"/>
                      <a:pt x="567" y="2108"/>
                      <a:pt x="823" y="2108"/>
                    </a:cubicBezTo>
                    <a:cubicBezTo>
                      <a:pt x="844" y="2108"/>
                      <a:pt x="866" y="2107"/>
                      <a:pt x="887" y="2106"/>
                    </a:cubicBezTo>
                    <a:cubicBezTo>
                      <a:pt x="1128" y="2089"/>
                      <a:pt x="1341" y="1936"/>
                      <a:pt x="1511" y="1767"/>
                    </a:cubicBezTo>
                    <a:cubicBezTo>
                      <a:pt x="1752" y="1515"/>
                      <a:pt x="1829" y="1148"/>
                      <a:pt x="1801" y="809"/>
                    </a:cubicBezTo>
                    <a:cubicBezTo>
                      <a:pt x="1757" y="568"/>
                      <a:pt x="1653" y="316"/>
                      <a:pt x="1462" y="174"/>
                    </a:cubicBezTo>
                    <a:cubicBezTo>
                      <a:pt x="1312" y="55"/>
                      <a:pt x="1126" y="1"/>
                      <a:pt x="939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3"/>
              <p:cNvSpPr/>
              <p:nvPr/>
            </p:nvSpPr>
            <p:spPr>
              <a:xfrm>
                <a:off x="7186009" y="4285617"/>
                <a:ext cx="202344" cy="38177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5464" extrusionOk="0">
                    <a:moveTo>
                      <a:pt x="482" y="0"/>
                    </a:moveTo>
                    <a:cubicBezTo>
                      <a:pt x="356" y="230"/>
                      <a:pt x="236" y="460"/>
                      <a:pt x="104" y="679"/>
                    </a:cubicBezTo>
                    <a:cubicBezTo>
                      <a:pt x="72" y="734"/>
                      <a:pt x="39" y="794"/>
                      <a:pt x="0" y="849"/>
                    </a:cubicBezTo>
                    <a:cubicBezTo>
                      <a:pt x="22" y="871"/>
                      <a:pt x="39" y="904"/>
                      <a:pt x="50" y="925"/>
                    </a:cubicBezTo>
                    <a:cubicBezTo>
                      <a:pt x="99" y="997"/>
                      <a:pt x="132" y="1079"/>
                      <a:pt x="176" y="1161"/>
                    </a:cubicBezTo>
                    <a:cubicBezTo>
                      <a:pt x="427" y="1708"/>
                      <a:pt x="646" y="2277"/>
                      <a:pt x="871" y="2841"/>
                    </a:cubicBezTo>
                    <a:cubicBezTo>
                      <a:pt x="1144" y="3531"/>
                      <a:pt x="1380" y="4242"/>
                      <a:pt x="1604" y="4954"/>
                    </a:cubicBezTo>
                    <a:cubicBezTo>
                      <a:pt x="1659" y="5118"/>
                      <a:pt x="1708" y="5288"/>
                      <a:pt x="1763" y="5463"/>
                    </a:cubicBezTo>
                    <a:cubicBezTo>
                      <a:pt x="2255" y="5195"/>
                      <a:pt x="2650" y="4702"/>
                      <a:pt x="2792" y="4138"/>
                    </a:cubicBezTo>
                    <a:cubicBezTo>
                      <a:pt x="2896" y="3755"/>
                      <a:pt x="2890" y="3356"/>
                      <a:pt x="2836" y="2962"/>
                    </a:cubicBezTo>
                    <a:cubicBezTo>
                      <a:pt x="2765" y="2650"/>
                      <a:pt x="2655" y="2332"/>
                      <a:pt x="2518" y="2048"/>
                    </a:cubicBezTo>
                    <a:cubicBezTo>
                      <a:pt x="2245" y="1544"/>
                      <a:pt x="1845" y="1128"/>
                      <a:pt x="1418" y="761"/>
                    </a:cubicBezTo>
                    <a:cubicBezTo>
                      <a:pt x="1226" y="586"/>
                      <a:pt x="1029" y="416"/>
                      <a:pt x="832" y="258"/>
                    </a:cubicBezTo>
                    <a:cubicBezTo>
                      <a:pt x="712" y="170"/>
                      <a:pt x="597" y="88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3"/>
              <p:cNvSpPr/>
              <p:nvPr/>
            </p:nvSpPr>
            <p:spPr>
              <a:xfrm>
                <a:off x="7137030" y="4352553"/>
                <a:ext cx="16454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4731" extrusionOk="0">
                    <a:moveTo>
                      <a:pt x="630" y="0"/>
                    </a:moveTo>
                    <a:cubicBezTo>
                      <a:pt x="439" y="334"/>
                      <a:pt x="236" y="663"/>
                      <a:pt x="28" y="986"/>
                    </a:cubicBezTo>
                    <a:cubicBezTo>
                      <a:pt x="1" y="1445"/>
                      <a:pt x="6" y="1905"/>
                      <a:pt x="34" y="2359"/>
                    </a:cubicBezTo>
                    <a:cubicBezTo>
                      <a:pt x="61" y="2797"/>
                      <a:pt x="99" y="3246"/>
                      <a:pt x="247" y="3657"/>
                    </a:cubicBezTo>
                    <a:cubicBezTo>
                      <a:pt x="482" y="4275"/>
                      <a:pt x="866" y="4686"/>
                      <a:pt x="1533" y="4730"/>
                    </a:cubicBezTo>
                    <a:cubicBezTo>
                      <a:pt x="1555" y="4730"/>
                      <a:pt x="1577" y="4731"/>
                      <a:pt x="1599" y="4731"/>
                    </a:cubicBezTo>
                    <a:cubicBezTo>
                      <a:pt x="1861" y="4731"/>
                      <a:pt x="2117" y="4671"/>
                      <a:pt x="2354" y="4560"/>
                    </a:cubicBezTo>
                    <a:cubicBezTo>
                      <a:pt x="2141" y="3854"/>
                      <a:pt x="1922" y="3153"/>
                      <a:pt x="1670" y="2469"/>
                    </a:cubicBezTo>
                    <a:cubicBezTo>
                      <a:pt x="1386" y="1692"/>
                      <a:pt x="1101" y="909"/>
                      <a:pt x="723" y="170"/>
                    </a:cubicBezTo>
                    <a:cubicBezTo>
                      <a:pt x="696" y="126"/>
                      <a:pt x="669" y="71"/>
                      <a:pt x="641" y="22"/>
                    </a:cubicBezTo>
                    <a:cubicBezTo>
                      <a:pt x="636" y="17"/>
                      <a:pt x="636" y="6"/>
                      <a:pt x="6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3"/>
              <p:cNvSpPr/>
              <p:nvPr/>
            </p:nvSpPr>
            <p:spPr>
              <a:xfrm>
                <a:off x="6855943" y="4099344"/>
                <a:ext cx="186693" cy="42725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115" extrusionOk="0">
                    <a:moveTo>
                      <a:pt x="755" y="1"/>
                    </a:moveTo>
                    <a:cubicBezTo>
                      <a:pt x="708" y="1"/>
                      <a:pt x="661" y="3"/>
                      <a:pt x="614" y="6"/>
                    </a:cubicBezTo>
                    <a:cubicBezTo>
                      <a:pt x="395" y="12"/>
                      <a:pt x="192" y="72"/>
                      <a:pt x="1" y="170"/>
                    </a:cubicBezTo>
                    <a:lnTo>
                      <a:pt x="1" y="329"/>
                    </a:lnTo>
                    <a:cubicBezTo>
                      <a:pt x="1" y="499"/>
                      <a:pt x="12" y="674"/>
                      <a:pt x="28" y="855"/>
                    </a:cubicBezTo>
                    <a:cubicBezTo>
                      <a:pt x="121" y="2053"/>
                      <a:pt x="439" y="3219"/>
                      <a:pt x="849" y="4341"/>
                    </a:cubicBezTo>
                    <a:cubicBezTo>
                      <a:pt x="975" y="4708"/>
                      <a:pt x="1112" y="5053"/>
                      <a:pt x="1271" y="5403"/>
                    </a:cubicBezTo>
                    <a:cubicBezTo>
                      <a:pt x="1385" y="5644"/>
                      <a:pt x="1495" y="5890"/>
                      <a:pt x="1626" y="6115"/>
                    </a:cubicBezTo>
                    <a:cubicBezTo>
                      <a:pt x="1900" y="5940"/>
                      <a:pt x="2146" y="5710"/>
                      <a:pt x="2382" y="5474"/>
                    </a:cubicBezTo>
                    <a:cubicBezTo>
                      <a:pt x="2491" y="5053"/>
                      <a:pt x="2562" y="4626"/>
                      <a:pt x="2606" y="4194"/>
                    </a:cubicBezTo>
                    <a:cubicBezTo>
                      <a:pt x="2672" y="3591"/>
                      <a:pt x="2661" y="2984"/>
                      <a:pt x="2546" y="2387"/>
                    </a:cubicBezTo>
                    <a:cubicBezTo>
                      <a:pt x="2398" y="1605"/>
                      <a:pt x="2026" y="357"/>
                      <a:pt x="1232" y="94"/>
                    </a:cubicBezTo>
                    <a:cubicBezTo>
                      <a:pt x="1083" y="26"/>
                      <a:pt x="921" y="1"/>
                      <a:pt x="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3"/>
              <p:cNvSpPr/>
              <p:nvPr/>
            </p:nvSpPr>
            <p:spPr>
              <a:xfrm>
                <a:off x="6754981" y="4115065"/>
                <a:ext cx="208143" cy="440251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301" extrusionOk="0">
                    <a:moveTo>
                      <a:pt x="1336" y="0"/>
                    </a:moveTo>
                    <a:cubicBezTo>
                      <a:pt x="1260" y="39"/>
                      <a:pt x="1188" y="93"/>
                      <a:pt x="1123" y="148"/>
                    </a:cubicBezTo>
                    <a:cubicBezTo>
                      <a:pt x="521" y="602"/>
                      <a:pt x="148" y="1336"/>
                      <a:pt x="83" y="2102"/>
                    </a:cubicBezTo>
                    <a:cubicBezTo>
                      <a:pt x="1" y="3131"/>
                      <a:pt x="340" y="4188"/>
                      <a:pt x="871" y="5058"/>
                    </a:cubicBezTo>
                    <a:cubicBezTo>
                      <a:pt x="1095" y="5414"/>
                      <a:pt x="1342" y="5748"/>
                      <a:pt x="1621" y="6049"/>
                    </a:cubicBezTo>
                    <a:cubicBezTo>
                      <a:pt x="1703" y="6136"/>
                      <a:pt x="1790" y="6218"/>
                      <a:pt x="1884" y="6300"/>
                    </a:cubicBezTo>
                    <a:cubicBezTo>
                      <a:pt x="1949" y="6295"/>
                      <a:pt x="2009" y="6289"/>
                      <a:pt x="2081" y="6273"/>
                    </a:cubicBezTo>
                    <a:cubicBezTo>
                      <a:pt x="2387" y="6213"/>
                      <a:pt x="2694" y="6098"/>
                      <a:pt x="2978" y="5939"/>
                    </a:cubicBezTo>
                    <a:cubicBezTo>
                      <a:pt x="2666" y="5403"/>
                      <a:pt x="2458" y="4822"/>
                      <a:pt x="2228" y="4248"/>
                    </a:cubicBezTo>
                    <a:cubicBezTo>
                      <a:pt x="1949" y="3536"/>
                      <a:pt x="1719" y="2803"/>
                      <a:pt x="1572" y="2047"/>
                    </a:cubicBezTo>
                    <a:cubicBezTo>
                      <a:pt x="1451" y="1473"/>
                      <a:pt x="1364" y="881"/>
                      <a:pt x="1336" y="285"/>
                    </a:cubicBezTo>
                    <a:lnTo>
                      <a:pt x="13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3"/>
              <p:cNvSpPr/>
              <p:nvPr/>
            </p:nvSpPr>
            <p:spPr>
              <a:xfrm>
                <a:off x="6339674" y="4549726"/>
                <a:ext cx="400076" cy="287445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4114" extrusionOk="0">
                    <a:moveTo>
                      <a:pt x="4066" y="1"/>
                    </a:moveTo>
                    <a:cubicBezTo>
                      <a:pt x="3545" y="1"/>
                      <a:pt x="3026" y="72"/>
                      <a:pt x="2518" y="178"/>
                    </a:cubicBezTo>
                    <a:cubicBezTo>
                      <a:pt x="1960" y="304"/>
                      <a:pt x="1402" y="495"/>
                      <a:pt x="936" y="851"/>
                    </a:cubicBezTo>
                    <a:cubicBezTo>
                      <a:pt x="684" y="1059"/>
                      <a:pt x="455" y="1300"/>
                      <a:pt x="285" y="1579"/>
                    </a:cubicBezTo>
                    <a:cubicBezTo>
                      <a:pt x="0" y="2110"/>
                      <a:pt x="11" y="2783"/>
                      <a:pt x="219" y="3342"/>
                    </a:cubicBezTo>
                    <a:cubicBezTo>
                      <a:pt x="312" y="3632"/>
                      <a:pt x="466" y="3889"/>
                      <a:pt x="646" y="4113"/>
                    </a:cubicBezTo>
                    <a:cubicBezTo>
                      <a:pt x="695" y="4086"/>
                      <a:pt x="739" y="4064"/>
                      <a:pt x="783" y="4031"/>
                    </a:cubicBezTo>
                    <a:cubicBezTo>
                      <a:pt x="1133" y="3818"/>
                      <a:pt x="1506" y="3621"/>
                      <a:pt x="1861" y="3413"/>
                    </a:cubicBezTo>
                    <a:cubicBezTo>
                      <a:pt x="2305" y="3139"/>
                      <a:pt x="2737" y="2849"/>
                      <a:pt x="3164" y="2559"/>
                    </a:cubicBezTo>
                    <a:cubicBezTo>
                      <a:pt x="4012" y="1957"/>
                      <a:pt x="4817" y="1284"/>
                      <a:pt x="5589" y="588"/>
                    </a:cubicBezTo>
                    <a:cubicBezTo>
                      <a:pt x="5638" y="545"/>
                      <a:pt x="5676" y="506"/>
                      <a:pt x="5726" y="462"/>
                    </a:cubicBezTo>
                    <a:cubicBezTo>
                      <a:pt x="5507" y="348"/>
                      <a:pt x="5288" y="216"/>
                      <a:pt x="5091" y="79"/>
                    </a:cubicBezTo>
                    <a:cubicBezTo>
                      <a:pt x="4850" y="52"/>
                      <a:pt x="4598" y="25"/>
                      <a:pt x="4357" y="8"/>
                    </a:cubicBezTo>
                    <a:cubicBezTo>
                      <a:pt x="4260" y="3"/>
                      <a:pt x="4163" y="1"/>
                      <a:pt x="40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3"/>
              <p:cNvSpPr/>
              <p:nvPr/>
            </p:nvSpPr>
            <p:spPr>
              <a:xfrm>
                <a:off x="6390539" y="4585849"/>
                <a:ext cx="410416" cy="305681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375" extrusionOk="0">
                    <a:moveTo>
                      <a:pt x="5113" y="0"/>
                    </a:moveTo>
                    <a:cubicBezTo>
                      <a:pt x="5102" y="17"/>
                      <a:pt x="5085" y="22"/>
                      <a:pt x="5074" y="33"/>
                    </a:cubicBezTo>
                    <a:cubicBezTo>
                      <a:pt x="4647" y="427"/>
                      <a:pt x="4237" y="816"/>
                      <a:pt x="3793" y="1172"/>
                    </a:cubicBezTo>
                    <a:cubicBezTo>
                      <a:pt x="3104" y="1724"/>
                      <a:pt x="2392" y="2261"/>
                      <a:pt x="1637" y="2726"/>
                    </a:cubicBezTo>
                    <a:cubicBezTo>
                      <a:pt x="1177" y="3005"/>
                      <a:pt x="701" y="3262"/>
                      <a:pt x="236" y="3547"/>
                    </a:cubicBezTo>
                    <a:cubicBezTo>
                      <a:pt x="159" y="3591"/>
                      <a:pt x="77" y="3640"/>
                      <a:pt x="0" y="3689"/>
                    </a:cubicBezTo>
                    <a:cubicBezTo>
                      <a:pt x="164" y="3859"/>
                      <a:pt x="356" y="4012"/>
                      <a:pt x="575" y="4122"/>
                    </a:cubicBezTo>
                    <a:cubicBezTo>
                      <a:pt x="925" y="4299"/>
                      <a:pt x="1318" y="4374"/>
                      <a:pt x="1710" y="4374"/>
                    </a:cubicBezTo>
                    <a:cubicBezTo>
                      <a:pt x="1899" y="4374"/>
                      <a:pt x="2088" y="4356"/>
                      <a:pt x="2272" y="4324"/>
                    </a:cubicBezTo>
                    <a:cubicBezTo>
                      <a:pt x="2644" y="4264"/>
                      <a:pt x="3011" y="4155"/>
                      <a:pt x="3334" y="3947"/>
                    </a:cubicBezTo>
                    <a:cubicBezTo>
                      <a:pt x="3607" y="3782"/>
                      <a:pt x="3854" y="3574"/>
                      <a:pt x="4084" y="3356"/>
                    </a:cubicBezTo>
                    <a:cubicBezTo>
                      <a:pt x="4390" y="3071"/>
                      <a:pt x="4664" y="2759"/>
                      <a:pt x="4905" y="2425"/>
                    </a:cubicBezTo>
                    <a:cubicBezTo>
                      <a:pt x="5074" y="2195"/>
                      <a:pt x="5233" y="1954"/>
                      <a:pt x="5364" y="1713"/>
                    </a:cubicBezTo>
                    <a:cubicBezTo>
                      <a:pt x="5540" y="1374"/>
                      <a:pt x="5676" y="1018"/>
                      <a:pt x="5791" y="657"/>
                    </a:cubicBezTo>
                    <a:lnTo>
                      <a:pt x="5873" y="307"/>
                    </a:lnTo>
                    <a:cubicBezTo>
                      <a:pt x="5605" y="236"/>
                      <a:pt x="5348" y="126"/>
                      <a:pt x="5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3"/>
              <p:cNvSpPr/>
              <p:nvPr/>
            </p:nvSpPr>
            <p:spPr>
              <a:xfrm>
                <a:off x="6594001" y="3981054"/>
                <a:ext cx="1106461" cy="627223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977" extrusionOk="0">
                    <a:moveTo>
                      <a:pt x="12532" y="0"/>
                    </a:moveTo>
                    <a:cubicBezTo>
                      <a:pt x="12171" y="0"/>
                      <a:pt x="11809" y="72"/>
                      <a:pt x="11473" y="205"/>
                    </a:cubicBezTo>
                    <a:cubicBezTo>
                      <a:pt x="11166" y="336"/>
                      <a:pt x="10871" y="501"/>
                      <a:pt x="10592" y="676"/>
                    </a:cubicBezTo>
                    <a:cubicBezTo>
                      <a:pt x="10482" y="758"/>
                      <a:pt x="10373" y="851"/>
                      <a:pt x="10263" y="938"/>
                    </a:cubicBezTo>
                    <a:cubicBezTo>
                      <a:pt x="10006" y="1157"/>
                      <a:pt x="9787" y="1426"/>
                      <a:pt x="9595" y="1699"/>
                    </a:cubicBezTo>
                    <a:cubicBezTo>
                      <a:pt x="9393" y="1989"/>
                      <a:pt x="9240" y="2318"/>
                      <a:pt x="9075" y="2635"/>
                    </a:cubicBezTo>
                    <a:cubicBezTo>
                      <a:pt x="8769" y="3215"/>
                      <a:pt x="8501" y="3823"/>
                      <a:pt x="8172" y="4392"/>
                    </a:cubicBezTo>
                    <a:cubicBezTo>
                      <a:pt x="7636" y="5367"/>
                      <a:pt x="7034" y="6303"/>
                      <a:pt x="6295" y="7129"/>
                    </a:cubicBezTo>
                    <a:cubicBezTo>
                      <a:pt x="6273" y="7156"/>
                      <a:pt x="6246" y="7178"/>
                      <a:pt x="6224" y="7206"/>
                    </a:cubicBezTo>
                    <a:cubicBezTo>
                      <a:pt x="6213" y="7217"/>
                      <a:pt x="6196" y="7239"/>
                      <a:pt x="6185" y="7255"/>
                    </a:cubicBezTo>
                    <a:cubicBezTo>
                      <a:pt x="6169" y="7260"/>
                      <a:pt x="6164" y="7271"/>
                      <a:pt x="6147" y="7288"/>
                    </a:cubicBezTo>
                    <a:lnTo>
                      <a:pt x="6109" y="7326"/>
                    </a:lnTo>
                    <a:lnTo>
                      <a:pt x="6076" y="7364"/>
                    </a:lnTo>
                    <a:cubicBezTo>
                      <a:pt x="5873" y="7562"/>
                      <a:pt x="5671" y="7753"/>
                      <a:pt x="5430" y="7901"/>
                    </a:cubicBezTo>
                    <a:cubicBezTo>
                      <a:pt x="5425" y="7912"/>
                      <a:pt x="5408" y="7917"/>
                      <a:pt x="5403" y="7923"/>
                    </a:cubicBezTo>
                    <a:cubicBezTo>
                      <a:pt x="5397" y="7928"/>
                      <a:pt x="5381" y="7939"/>
                      <a:pt x="5375" y="7945"/>
                    </a:cubicBezTo>
                    <a:cubicBezTo>
                      <a:pt x="5364" y="7950"/>
                      <a:pt x="5353" y="7956"/>
                      <a:pt x="5342" y="7967"/>
                    </a:cubicBezTo>
                    <a:cubicBezTo>
                      <a:pt x="5020" y="8147"/>
                      <a:pt x="4664" y="8268"/>
                      <a:pt x="4297" y="8322"/>
                    </a:cubicBezTo>
                    <a:cubicBezTo>
                      <a:pt x="4286" y="8322"/>
                      <a:pt x="4275" y="8328"/>
                      <a:pt x="4259" y="8328"/>
                    </a:cubicBezTo>
                    <a:cubicBezTo>
                      <a:pt x="4242" y="8328"/>
                      <a:pt x="4220" y="8333"/>
                      <a:pt x="4198" y="8333"/>
                    </a:cubicBezTo>
                    <a:cubicBezTo>
                      <a:pt x="4188" y="8333"/>
                      <a:pt x="4166" y="8339"/>
                      <a:pt x="4149" y="8339"/>
                    </a:cubicBezTo>
                    <a:cubicBezTo>
                      <a:pt x="4024" y="8355"/>
                      <a:pt x="3905" y="8363"/>
                      <a:pt x="3782" y="8363"/>
                    </a:cubicBezTo>
                    <a:cubicBezTo>
                      <a:pt x="3744" y="8363"/>
                      <a:pt x="3706" y="8362"/>
                      <a:pt x="3668" y="8361"/>
                    </a:cubicBezTo>
                    <a:cubicBezTo>
                      <a:pt x="3109" y="8350"/>
                      <a:pt x="2644" y="8131"/>
                      <a:pt x="2195" y="7808"/>
                    </a:cubicBezTo>
                    <a:cubicBezTo>
                      <a:pt x="1900" y="7611"/>
                      <a:pt x="1615" y="7397"/>
                      <a:pt x="1341" y="7173"/>
                    </a:cubicBezTo>
                    <a:cubicBezTo>
                      <a:pt x="1073" y="6954"/>
                      <a:pt x="832" y="6708"/>
                      <a:pt x="586" y="6467"/>
                    </a:cubicBezTo>
                    <a:lnTo>
                      <a:pt x="498" y="6379"/>
                    </a:lnTo>
                    <a:cubicBezTo>
                      <a:pt x="465" y="6407"/>
                      <a:pt x="438" y="6423"/>
                      <a:pt x="400" y="6450"/>
                    </a:cubicBezTo>
                    <a:cubicBezTo>
                      <a:pt x="274" y="6543"/>
                      <a:pt x="143" y="6609"/>
                      <a:pt x="0" y="6658"/>
                    </a:cubicBezTo>
                    <a:cubicBezTo>
                      <a:pt x="383" y="7129"/>
                      <a:pt x="799" y="7572"/>
                      <a:pt x="1265" y="7956"/>
                    </a:cubicBezTo>
                    <a:cubicBezTo>
                      <a:pt x="1325" y="8005"/>
                      <a:pt x="1396" y="8060"/>
                      <a:pt x="1462" y="8109"/>
                    </a:cubicBezTo>
                    <a:cubicBezTo>
                      <a:pt x="1467" y="8114"/>
                      <a:pt x="1484" y="8131"/>
                      <a:pt x="1495" y="8136"/>
                    </a:cubicBezTo>
                    <a:cubicBezTo>
                      <a:pt x="1505" y="8142"/>
                      <a:pt x="1511" y="8142"/>
                      <a:pt x="1516" y="8147"/>
                    </a:cubicBezTo>
                    <a:cubicBezTo>
                      <a:pt x="1533" y="8158"/>
                      <a:pt x="1544" y="8169"/>
                      <a:pt x="1560" y="8175"/>
                    </a:cubicBezTo>
                    <a:cubicBezTo>
                      <a:pt x="1571" y="8185"/>
                      <a:pt x="1588" y="8196"/>
                      <a:pt x="1599" y="8202"/>
                    </a:cubicBezTo>
                    <a:cubicBezTo>
                      <a:pt x="1604" y="8202"/>
                      <a:pt x="1604" y="8213"/>
                      <a:pt x="1615" y="8213"/>
                    </a:cubicBezTo>
                    <a:cubicBezTo>
                      <a:pt x="1626" y="8224"/>
                      <a:pt x="1648" y="8229"/>
                      <a:pt x="1659" y="8246"/>
                    </a:cubicBezTo>
                    <a:cubicBezTo>
                      <a:pt x="1823" y="8350"/>
                      <a:pt x="1987" y="8443"/>
                      <a:pt x="2162" y="8530"/>
                    </a:cubicBezTo>
                    <a:cubicBezTo>
                      <a:pt x="2173" y="8541"/>
                      <a:pt x="2179" y="8541"/>
                      <a:pt x="2190" y="8547"/>
                    </a:cubicBezTo>
                    <a:cubicBezTo>
                      <a:pt x="2206" y="8558"/>
                      <a:pt x="2222" y="8569"/>
                      <a:pt x="2244" y="8574"/>
                    </a:cubicBezTo>
                    <a:cubicBezTo>
                      <a:pt x="2255" y="8580"/>
                      <a:pt x="2261" y="8580"/>
                      <a:pt x="2272" y="8585"/>
                    </a:cubicBezTo>
                    <a:cubicBezTo>
                      <a:pt x="2502" y="8695"/>
                      <a:pt x="2742" y="8793"/>
                      <a:pt x="2989" y="8859"/>
                    </a:cubicBezTo>
                    <a:cubicBezTo>
                      <a:pt x="3000" y="8859"/>
                      <a:pt x="3022" y="8870"/>
                      <a:pt x="3044" y="8875"/>
                    </a:cubicBezTo>
                    <a:cubicBezTo>
                      <a:pt x="3054" y="8881"/>
                      <a:pt x="3076" y="8881"/>
                      <a:pt x="3093" y="8886"/>
                    </a:cubicBezTo>
                    <a:cubicBezTo>
                      <a:pt x="3098" y="8897"/>
                      <a:pt x="3104" y="8897"/>
                      <a:pt x="3109" y="8897"/>
                    </a:cubicBezTo>
                    <a:cubicBezTo>
                      <a:pt x="3347" y="8951"/>
                      <a:pt x="3585" y="8977"/>
                      <a:pt x="3821" y="8977"/>
                    </a:cubicBezTo>
                    <a:cubicBezTo>
                      <a:pt x="4663" y="8977"/>
                      <a:pt x="5472" y="8646"/>
                      <a:pt x="6131" y="8081"/>
                    </a:cubicBezTo>
                    <a:cubicBezTo>
                      <a:pt x="6662" y="7638"/>
                      <a:pt x="7105" y="7091"/>
                      <a:pt x="7515" y="6522"/>
                    </a:cubicBezTo>
                    <a:cubicBezTo>
                      <a:pt x="7587" y="6434"/>
                      <a:pt x="7652" y="6335"/>
                      <a:pt x="7718" y="6242"/>
                    </a:cubicBezTo>
                    <a:cubicBezTo>
                      <a:pt x="7723" y="6220"/>
                      <a:pt x="7734" y="6204"/>
                      <a:pt x="7751" y="6188"/>
                    </a:cubicBezTo>
                    <a:cubicBezTo>
                      <a:pt x="7762" y="6160"/>
                      <a:pt x="7784" y="6138"/>
                      <a:pt x="7800" y="6111"/>
                    </a:cubicBezTo>
                    <a:cubicBezTo>
                      <a:pt x="7806" y="6111"/>
                      <a:pt x="7806" y="6106"/>
                      <a:pt x="7806" y="6106"/>
                    </a:cubicBezTo>
                    <a:cubicBezTo>
                      <a:pt x="8035" y="5750"/>
                      <a:pt x="8265" y="5388"/>
                      <a:pt x="8473" y="5011"/>
                    </a:cubicBezTo>
                    <a:cubicBezTo>
                      <a:pt x="8610" y="4775"/>
                      <a:pt x="8736" y="4540"/>
                      <a:pt x="8857" y="4299"/>
                    </a:cubicBezTo>
                    <a:cubicBezTo>
                      <a:pt x="8878" y="4266"/>
                      <a:pt x="8895" y="4228"/>
                      <a:pt x="8911" y="4195"/>
                    </a:cubicBezTo>
                    <a:cubicBezTo>
                      <a:pt x="9179" y="3670"/>
                      <a:pt x="9442" y="3133"/>
                      <a:pt x="9749" y="2635"/>
                    </a:cubicBezTo>
                    <a:cubicBezTo>
                      <a:pt x="10334" y="1645"/>
                      <a:pt x="11281" y="911"/>
                      <a:pt x="12403" y="752"/>
                    </a:cubicBezTo>
                    <a:cubicBezTo>
                      <a:pt x="12498" y="737"/>
                      <a:pt x="12593" y="730"/>
                      <a:pt x="12687" y="730"/>
                    </a:cubicBezTo>
                    <a:cubicBezTo>
                      <a:pt x="13455" y="730"/>
                      <a:pt x="14180" y="1210"/>
                      <a:pt x="14604" y="1863"/>
                    </a:cubicBezTo>
                    <a:cubicBezTo>
                      <a:pt x="14845" y="2203"/>
                      <a:pt x="14976" y="2608"/>
                      <a:pt x="15085" y="3007"/>
                    </a:cubicBezTo>
                    <a:cubicBezTo>
                      <a:pt x="15189" y="3374"/>
                      <a:pt x="15250" y="3752"/>
                      <a:pt x="15272" y="4135"/>
                    </a:cubicBezTo>
                    <a:cubicBezTo>
                      <a:pt x="15283" y="4403"/>
                      <a:pt x="15288" y="4677"/>
                      <a:pt x="15277" y="4940"/>
                    </a:cubicBezTo>
                    <a:cubicBezTo>
                      <a:pt x="15447" y="4940"/>
                      <a:pt x="15627" y="4923"/>
                      <a:pt x="15797" y="4907"/>
                    </a:cubicBezTo>
                    <a:cubicBezTo>
                      <a:pt x="15824" y="4721"/>
                      <a:pt x="15835" y="4529"/>
                      <a:pt x="15830" y="4349"/>
                    </a:cubicBezTo>
                    <a:cubicBezTo>
                      <a:pt x="15803" y="3752"/>
                      <a:pt x="15742" y="3155"/>
                      <a:pt x="15578" y="2586"/>
                    </a:cubicBezTo>
                    <a:cubicBezTo>
                      <a:pt x="15463" y="2252"/>
                      <a:pt x="15299" y="1951"/>
                      <a:pt x="15124" y="1650"/>
                    </a:cubicBezTo>
                    <a:cubicBezTo>
                      <a:pt x="15036" y="1491"/>
                      <a:pt x="14943" y="1333"/>
                      <a:pt x="14834" y="1190"/>
                    </a:cubicBezTo>
                    <a:cubicBezTo>
                      <a:pt x="14368" y="594"/>
                      <a:pt x="13701" y="145"/>
                      <a:pt x="12962" y="35"/>
                    </a:cubicBezTo>
                    <a:cubicBezTo>
                      <a:pt x="12820" y="12"/>
                      <a:pt x="12676" y="0"/>
                      <a:pt x="12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3"/>
              <p:cNvSpPr/>
              <p:nvPr/>
            </p:nvSpPr>
            <p:spPr>
              <a:xfrm>
                <a:off x="6200842" y="4503612"/>
                <a:ext cx="419" cy="70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0"/>
                    </a:moveTo>
                    <a:cubicBezTo>
                      <a:pt x="6" y="0"/>
                      <a:pt x="0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3"/>
              <p:cNvSpPr/>
              <p:nvPr/>
            </p:nvSpPr>
            <p:spPr>
              <a:xfrm>
                <a:off x="5958743" y="3524384"/>
                <a:ext cx="891541" cy="981394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4046" extrusionOk="0">
                    <a:moveTo>
                      <a:pt x="6384" y="5479"/>
                    </a:moveTo>
                    <a:cubicBezTo>
                      <a:pt x="6688" y="5479"/>
                      <a:pt x="6994" y="5613"/>
                      <a:pt x="7166" y="5887"/>
                    </a:cubicBezTo>
                    <a:cubicBezTo>
                      <a:pt x="7324" y="6139"/>
                      <a:pt x="7373" y="6462"/>
                      <a:pt x="7324" y="6763"/>
                    </a:cubicBezTo>
                    <a:cubicBezTo>
                      <a:pt x="7286" y="7015"/>
                      <a:pt x="7187" y="7277"/>
                      <a:pt x="7012" y="7464"/>
                    </a:cubicBezTo>
                    <a:cubicBezTo>
                      <a:pt x="6811" y="7655"/>
                      <a:pt x="6560" y="7827"/>
                      <a:pt x="6279" y="7827"/>
                    </a:cubicBezTo>
                    <a:cubicBezTo>
                      <a:pt x="6263" y="7827"/>
                      <a:pt x="6246" y="7826"/>
                      <a:pt x="6230" y="7825"/>
                    </a:cubicBezTo>
                    <a:cubicBezTo>
                      <a:pt x="5934" y="7803"/>
                      <a:pt x="5682" y="7682"/>
                      <a:pt x="5523" y="7414"/>
                    </a:cubicBezTo>
                    <a:cubicBezTo>
                      <a:pt x="5381" y="7146"/>
                      <a:pt x="5304" y="6823"/>
                      <a:pt x="5354" y="6522"/>
                    </a:cubicBezTo>
                    <a:cubicBezTo>
                      <a:pt x="5387" y="6292"/>
                      <a:pt x="5496" y="6079"/>
                      <a:pt x="5644" y="5893"/>
                    </a:cubicBezTo>
                    <a:cubicBezTo>
                      <a:pt x="5726" y="5794"/>
                      <a:pt x="5797" y="5674"/>
                      <a:pt x="5923" y="5630"/>
                    </a:cubicBezTo>
                    <a:cubicBezTo>
                      <a:pt x="5923" y="5608"/>
                      <a:pt x="5928" y="5586"/>
                      <a:pt x="5950" y="5581"/>
                    </a:cubicBezTo>
                    <a:cubicBezTo>
                      <a:pt x="6011" y="5553"/>
                      <a:pt x="6071" y="5531"/>
                      <a:pt x="6136" y="5509"/>
                    </a:cubicBezTo>
                    <a:cubicBezTo>
                      <a:pt x="6217" y="5489"/>
                      <a:pt x="6300" y="5479"/>
                      <a:pt x="6384" y="5479"/>
                    </a:cubicBezTo>
                    <a:close/>
                    <a:moveTo>
                      <a:pt x="3082" y="9500"/>
                    </a:moveTo>
                    <a:lnTo>
                      <a:pt x="3082" y="9500"/>
                    </a:lnTo>
                    <a:cubicBezTo>
                      <a:pt x="3033" y="9516"/>
                      <a:pt x="3000" y="9549"/>
                      <a:pt x="2967" y="9582"/>
                    </a:cubicBezTo>
                    <a:cubicBezTo>
                      <a:pt x="2945" y="9576"/>
                      <a:pt x="2934" y="9576"/>
                      <a:pt x="2918" y="9576"/>
                    </a:cubicBezTo>
                    <a:cubicBezTo>
                      <a:pt x="2918" y="9571"/>
                      <a:pt x="2918" y="9571"/>
                      <a:pt x="2923" y="9560"/>
                    </a:cubicBezTo>
                    <a:cubicBezTo>
                      <a:pt x="2973" y="9533"/>
                      <a:pt x="3027" y="9505"/>
                      <a:pt x="3082" y="9500"/>
                    </a:cubicBezTo>
                    <a:close/>
                    <a:moveTo>
                      <a:pt x="3164" y="9855"/>
                    </a:moveTo>
                    <a:cubicBezTo>
                      <a:pt x="3181" y="9858"/>
                      <a:pt x="3198" y="9860"/>
                      <a:pt x="3216" y="9860"/>
                    </a:cubicBezTo>
                    <a:cubicBezTo>
                      <a:pt x="3234" y="9860"/>
                      <a:pt x="3252" y="9858"/>
                      <a:pt x="3268" y="9855"/>
                    </a:cubicBezTo>
                    <a:lnTo>
                      <a:pt x="3268" y="9855"/>
                    </a:lnTo>
                    <a:cubicBezTo>
                      <a:pt x="3197" y="9916"/>
                      <a:pt x="3126" y="9970"/>
                      <a:pt x="3055" y="10020"/>
                    </a:cubicBezTo>
                    <a:cubicBezTo>
                      <a:pt x="3053" y="10021"/>
                      <a:pt x="3052" y="10022"/>
                      <a:pt x="3050" y="10023"/>
                    </a:cubicBezTo>
                    <a:lnTo>
                      <a:pt x="3050" y="10023"/>
                    </a:lnTo>
                    <a:cubicBezTo>
                      <a:pt x="3087" y="9953"/>
                      <a:pt x="3128" y="9897"/>
                      <a:pt x="3164" y="9855"/>
                    </a:cubicBezTo>
                    <a:close/>
                    <a:moveTo>
                      <a:pt x="7194" y="1"/>
                    </a:moveTo>
                    <a:cubicBezTo>
                      <a:pt x="7105" y="1"/>
                      <a:pt x="7017" y="10"/>
                      <a:pt x="6930" y="30"/>
                    </a:cubicBezTo>
                    <a:cubicBezTo>
                      <a:pt x="6728" y="80"/>
                      <a:pt x="6547" y="184"/>
                      <a:pt x="6366" y="293"/>
                    </a:cubicBezTo>
                    <a:cubicBezTo>
                      <a:pt x="6279" y="348"/>
                      <a:pt x="6180" y="408"/>
                      <a:pt x="6098" y="474"/>
                    </a:cubicBezTo>
                    <a:cubicBezTo>
                      <a:pt x="5907" y="627"/>
                      <a:pt x="5792" y="857"/>
                      <a:pt x="5704" y="1087"/>
                    </a:cubicBezTo>
                    <a:cubicBezTo>
                      <a:pt x="5573" y="1399"/>
                      <a:pt x="5512" y="1733"/>
                      <a:pt x="5507" y="2077"/>
                    </a:cubicBezTo>
                    <a:cubicBezTo>
                      <a:pt x="5496" y="2302"/>
                      <a:pt x="5540" y="2521"/>
                      <a:pt x="5578" y="2740"/>
                    </a:cubicBezTo>
                    <a:cubicBezTo>
                      <a:pt x="5660" y="3139"/>
                      <a:pt x="5748" y="3528"/>
                      <a:pt x="5835" y="3922"/>
                    </a:cubicBezTo>
                    <a:cubicBezTo>
                      <a:pt x="5846" y="4004"/>
                      <a:pt x="5879" y="4081"/>
                      <a:pt x="5874" y="4163"/>
                    </a:cubicBezTo>
                    <a:cubicBezTo>
                      <a:pt x="5874" y="4190"/>
                      <a:pt x="5857" y="4212"/>
                      <a:pt x="5835" y="4218"/>
                    </a:cubicBezTo>
                    <a:cubicBezTo>
                      <a:pt x="5829" y="4220"/>
                      <a:pt x="5823" y="4221"/>
                      <a:pt x="5817" y="4221"/>
                    </a:cubicBezTo>
                    <a:cubicBezTo>
                      <a:pt x="5784" y="4221"/>
                      <a:pt x="5762" y="4185"/>
                      <a:pt x="5748" y="4157"/>
                    </a:cubicBezTo>
                    <a:cubicBezTo>
                      <a:pt x="5720" y="4108"/>
                      <a:pt x="5704" y="4059"/>
                      <a:pt x="5688" y="4004"/>
                    </a:cubicBezTo>
                    <a:cubicBezTo>
                      <a:pt x="5491" y="3495"/>
                      <a:pt x="5304" y="2937"/>
                      <a:pt x="4894" y="2554"/>
                    </a:cubicBezTo>
                    <a:cubicBezTo>
                      <a:pt x="4587" y="2275"/>
                      <a:pt x="4171" y="2160"/>
                      <a:pt x="3783" y="2072"/>
                    </a:cubicBezTo>
                    <a:cubicBezTo>
                      <a:pt x="3682" y="2048"/>
                      <a:pt x="3581" y="2043"/>
                      <a:pt x="3480" y="2043"/>
                    </a:cubicBezTo>
                    <a:cubicBezTo>
                      <a:pt x="3422" y="2043"/>
                      <a:pt x="3364" y="2045"/>
                      <a:pt x="3307" y="2045"/>
                    </a:cubicBezTo>
                    <a:cubicBezTo>
                      <a:pt x="3287" y="2044"/>
                      <a:pt x="3268" y="2044"/>
                      <a:pt x="3249" y="2044"/>
                    </a:cubicBezTo>
                    <a:cubicBezTo>
                      <a:pt x="2709" y="2044"/>
                      <a:pt x="2158" y="2194"/>
                      <a:pt x="1730" y="2543"/>
                    </a:cubicBezTo>
                    <a:cubicBezTo>
                      <a:pt x="1369" y="2855"/>
                      <a:pt x="1188" y="3342"/>
                      <a:pt x="1172" y="3824"/>
                    </a:cubicBezTo>
                    <a:cubicBezTo>
                      <a:pt x="1183" y="4327"/>
                      <a:pt x="1276" y="4842"/>
                      <a:pt x="1517" y="5285"/>
                    </a:cubicBezTo>
                    <a:cubicBezTo>
                      <a:pt x="1654" y="5531"/>
                      <a:pt x="1867" y="5723"/>
                      <a:pt x="2075" y="5904"/>
                    </a:cubicBezTo>
                    <a:cubicBezTo>
                      <a:pt x="2338" y="6122"/>
                      <a:pt x="2606" y="6325"/>
                      <a:pt x="2869" y="6533"/>
                    </a:cubicBezTo>
                    <a:cubicBezTo>
                      <a:pt x="2945" y="6588"/>
                      <a:pt x="3022" y="6648"/>
                      <a:pt x="3099" y="6703"/>
                    </a:cubicBezTo>
                    <a:cubicBezTo>
                      <a:pt x="3131" y="6725"/>
                      <a:pt x="3170" y="6763"/>
                      <a:pt x="3142" y="6807"/>
                    </a:cubicBezTo>
                    <a:cubicBezTo>
                      <a:pt x="3134" y="6828"/>
                      <a:pt x="3116" y="6836"/>
                      <a:pt x="3098" y="6836"/>
                    </a:cubicBezTo>
                    <a:cubicBezTo>
                      <a:pt x="3092" y="6836"/>
                      <a:pt x="3087" y="6835"/>
                      <a:pt x="3082" y="6834"/>
                    </a:cubicBezTo>
                    <a:lnTo>
                      <a:pt x="3044" y="6812"/>
                    </a:lnTo>
                    <a:cubicBezTo>
                      <a:pt x="3006" y="6790"/>
                      <a:pt x="2978" y="6779"/>
                      <a:pt x="2945" y="6757"/>
                    </a:cubicBezTo>
                    <a:cubicBezTo>
                      <a:pt x="2776" y="6670"/>
                      <a:pt x="2590" y="6599"/>
                      <a:pt x="2398" y="6549"/>
                    </a:cubicBezTo>
                    <a:cubicBezTo>
                      <a:pt x="2171" y="6485"/>
                      <a:pt x="1940" y="6448"/>
                      <a:pt x="1708" y="6448"/>
                    </a:cubicBezTo>
                    <a:cubicBezTo>
                      <a:pt x="1644" y="6448"/>
                      <a:pt x="1581" y="6450"/>
                      <a:pt x="1517" y="6456"/>
                    </a:cubicBezTo>
                    <a:cubicBezTo>
                      <a:pt x="1336" y="6478"/>
                      <a:pt x="1161" y="6506"/>
                      <a:pt x="997" y="6577"/>
                    </a:cubicBezTo>
                    <a:cubicBezTo>
                      <a:pt x="729" y="6714"/>
                      <a:pt x="521" y="6971"/>
                      <a:pt x="373" y="7228"/>
                    </a:cubicBezTo>
                    <a:cubicBezTo>
                      <a:pt x="1" y="7885"/>
                      <a:pt x="44" y="8832"/>
                      <a:pt x="406" y="9478"/>
                    </a:cubicBezTo>
                    <a:cubicBezTo>
                      <a:pt x="537" y="9658"/>
                      <a:pt x="685" y="9823"/>
                      <a:pt x="887" y="9910"/>
                    </a:cubicBezTo>
                    <a:cubicBezTo>
                      <a:pt x="1268" y="10096"/>
                      <a:pt x="1690" y="10149"/>
                      <a:pt x="2102" y="10149"/>
                    </a:cubicBezTo>
                    <a:cubicBezTo>
                      <a:pt x="2165" y="10149"/>
                      <a:pt x="2227" y="10148"/>
                      <a:pt x="2289" y="10146"/>
                    </a:cubicBezTo>
                    <a:cubicBezTo>
                      <a:pt x="2398" y="10014"/>
                      <a:pt x="2497" y="9861"/>
                      <a:pt x="2633" y="9768"/>
                    </a:cubicBezTo>
                    <a:lnTo>
                      <a:pt x="2633" y="9768"/>
                    </a:lnTo>
                    <a:cubicBezTo>
                      <a:pt x="2622" y="9779"/>
                      <a:pt x="2622" y="9790"/>
                      <a:pt x="2617" y="9801"/>
                    </a:cubicBezTo>
                    <a:cubicBezTo>
                      <a:pt x="2579" y="9943"/>
                      <a:pt x="2486" y="10102"/>
                      <a:pt x="2518" y="10244"/>
                    </a:cubicBezTo>
                    <a:lnTo>
                      <a:pt x="2338" y="10266"/>
                    </a:lnTo>
                    <a:cubicBezTo>
                      <a:pt x="1807" y="10923"/>
                      <a:pt x="1774" y="11492"/>
                      <a:pt x="1862" y="12313"/>
                    </a:cubicBezTo>
                    <a:cubicBezTo>
                      <a:pt x="1911" y="12718"/>
                      <a:pt x="1987" y="13134"/>
                      <a:pt x="2228" y="13463"/>
                    </a:cubicBezTo>
                    <a:cubicBezTo>
                      <a:pt x="2482" y="13863"/>
                      <a:pt x="2862" y="14045"/>
                      <a:pt x="3302" y="14045"/>
                    </a:cubicBezTo>
                    <a:cubicBezTo>
                      <a:pt x="3356" y="14045"/>
                      <a:pt x="3410" y="14043"/>
                      <a:pt x="3465" y="14037"/>
                    </a:cubicBezTo>
                    <a:cubicBezTo>
                      <a:pt x="3794" y="14004"/>
                      <a:pt x="4106" y="13900"/>
                      <a:pt x="4396" y="13742"/>
                    </a:cubicBezTo>
                    <a:cubicBezTo>
                      <a:pt x="4724" y="13550"/>
                      <a:pt x="4982" y="13255"/>
                      <a:pt x="5184" y="12926"/>
                    </a:cubicBezTo>
                    <a:cubicBezTo>
                      <a:pt x="5381" y="12592"/>
                      <a:pt x="5551" y="12236"/>
                      <a:pt x="5682" y="11870"/>
                    </a:cubicBezTo>
                    <a:cubicBezTo>
                      <a:pt x="5824" y="11448"/>
                      <a:pt x="5928" y="11010"/>
                      <a:pt x="6011" y="10573"/>
                    </a:cubicBezTo>
                    <a:cubicBezTo>
                      <a:pt x="6016" y="10534"/>
                      <a:pt x="6022" y="10485"/>
                      <a:pt x="6032" y="10436"/>
                    </a:cubicBezTo>
                    <a:cubicBezTo>
                      <a:pt x="6032" y="10419"/>
                      <a:pt x="6049" y="10403"/>
                      <a:pt x="6071" y="10403"/>
                    </a:cubicBezTo>
                    <a:cubicBezTo>
                      <a:pt x="6093" y="10403"/>
                      <a:pt x="6115" y="10425"/>
                      <a:pt x="6120" y="10447"/>
                    </a:cubicBezTo>
                    <a:cubicBezTo>
                      <a:pt x="6131" y="10556"/>
                      <a:pt x="6147" y="10666"/>
                      <a:pt x="6169" y="10775"/>
                    </a:cubicBezTo>
                    <a:cubicBezTo>
                      <a:pt x="6279" y="11366"/>
                      <a:pt x="6470" y="11979"/>
                      <a:pt x="6854" y="12450"/>
                    </a:cubicBezTo>
                    <a:cubicBezTo>
                      <a:pt x="7072" y="12756"/>
                      <a:pt x="7308" y="12975"/>
                      <a:pt x="7664" y="13090"/>
                    </a:cubicBezTo>
                    <a:cubicBezTo>
                      <a:pt x="7906" y="13170"/>
                      <a:pt x="8162" y="13213"/>
                      <a:pt x="8417" y="13213"/>
                    </a:cubicBezTo>
                    <a:cubicBezTo>
                      <a:pt x="8583" y="13213"/>
                      <a:pt x="8750" y="13195"/>
                      <a:pt x="8912" y="13156"/>
                    </a:cubicBezTo>
                    <a:cubicBezTo>
                      <a:pt x="8933" y="13145"/>
                      <a:pt x="8950" y="13140"/>
                      <a:pt x="8972" y="13140"/>
                    </a:cubicBezTo>
                    <a:cubicBezTo>
                      <a:pt x="8977" y="13140"/>
                      <a:pt x="8988" y="13134"/>
                      <a:pt x="8994" y="13134"/>
                    </a:cubicBezTo>
                    <a:lnTo>
                      <a:pt x="8999" y="13134"/>
                    </a:lnTo>
                    <a:cubicBezTo>
                      <a:pt x="9005" y="13134"/>
                      <a:pt x="9016" y="13129"/>
                      <a:pt x="9021" y="13129"/>
                    </a:cubicBezTo>
                    <a:lnTo>
                      <a:pt x="9027" y="13129"/>
                    </a:lnTo>
                    <a:cubicBezTo>
                      <a:pt x="9054" y="13118"/>
                      <a:pt x="9087" y="13107"/>
                      <a:pt x="9114" y="13090"/>
                    </a:cubicBezTo>
                    <a:cubicBezTo>
                      <a:pt x="9262" y="13036"/>
                      <a:pt x="9388" y="12954"/>
                      <a:pt x="9508" y="12855"/>
                    </a:cubicBezTo>
                    <a:cubicBezTo>
                      <a:pt x="9519" y="12844"/>
                      <a:pt x="9525" y="12833"/>
                      <a:pt x="9541" y="12828"/>
                    </a:cubicBezTo>
                    <a:lnTo>
                      <a:pt x="9563" y="12806"/>
                    </a:lnTo>
                    <a:lnTo>
                      <a:pt x="9574" y="12789"/>
                    </a:lnTo>
                    <a:lnTo>
                      <a:pt x="9590" y="12778"/>
                    </a:lnTo>
                    <a:lnTo>
                      <a:pt x="9596" y="12773"/>
                    </a:lnTo>
                    <a:lnTo>
                      <a:pt x="9623" y="12746"/>
                    </a:lnTo>
                    <a:cubicBezTo>
                      <a:pt x="9672" y="12691"/>
                      <a:pt x="9716" y="12642"/>
                      <a:pt x="9755" y="12581"/>
                    </a:cubicBezTo>
                    <a:cubicBezTo>
                      <a:pt x="10171" y="11996"/>
                      <a:pt x="10302" y="11224"/>
                      <a:pt x="10236" y="10518"/>
                    </a:cubicBezTo>
                    <a:cubicBezTo>
                      <a:pt x="10198" y="10020"/>
                      <a:pt x="10006" y="9554"/>
                      <a:pt x="9765" y="9122"/>
                    </a:cubicBezTo>
                    <a:cubicBezTo>
                      <a:pt x="9744" y="9078"/>
                      <a:pt x="9716" y="9034"/>
                      <a:pt x="9689" y="8996"/>
                    </a:cubicBezTo>
                    <a:cubicBezTo>
                      <a:pt x="9672" y="8952"/>
                      <a:pt x="9623" y="8903"/>
                      <a:pt x="9651" y="8859"/>
                    </a:cubicBezTo>
                    <a:cubicBezTo>
                      <a:pt x="9662" y="8845"/>
                      <a:pt x="9677" y="8839"/>
                      <a:pt x="9692" y="8839"/>
                    </a:cubicBezTo>
                    <a:cubicBezTo>
                      <a:pt x="9705" y="8839"/>
                      <a:pt x="9717" y="8843"/>
                      <a:pt x="9727" y="8848"/>
                    </a:cubicBezTo>
                    <a:cubicBezTo>
                      <a:pt x="9771" y="8876"/>
                      <a:pt x="9826" y="8903"/>
                      <a:pt x="9880" y="8930"/>
                    </a:cubicBezTo>
                    <a:cubicBezTo>
                      <a:pt x="10121" y="9030"/>
                      <a:pt x="10384" y="9066"/>
                      <a:pt x="10641" y="9066"/>
                    </a:cubicBezTo>
                    <a:cubicBezTo>
                      <a:pt x="10695" y="9066"/>
                      <a:pt x="10748" y="9065"/>
                      <a:pt x="10800" y="9062"/>
                    </a:cubicBezTo>
                    <a:cubicBezTo>
                      <a:pt x="11271" y="9034"/>
                      <a:pt x="11730" y="8848"/>
                      <a:pt x="12114" y="8564"/>
                    </a:cubicBezTo>
                    <a:cubicBezTo>
                      <a:pt x="12437" y="8317"/>
                      <a:pt x="12656" y="7934"/>
                      <a:pt x="12710" y="7518"/>
                    </a:cubicBezTo>
                    <a:cubicBezTo>
                      <a:pt x="12760" y="7097"/>
                      <a:pt x="12760" y="6790"/>
                      <a:pt x="12623" y="6407"/>
                    </a:cubicBezTo>
                    <a:cubicBezTo>
                      <a:pt x="12491" y="6002"/>
                      <a:pt x="12245" y="5778"/>
                      <a:pt x="11917" y="5553"/>
                    </a:cubicBezTo>
                    <a:cubicBezTo>
                      <a:pt x="11739" y="5423"/>
                      <a:pt x="11521" y="5352"/>
                      <a:pt x="11302" y="5352"/>
                    </a:cubicBezTo>
                    <a:cubicBezTo>
                      <a:pt x="11244" y="5352"/>
                      <a:pt x="11186" y="5357"/>
                      <a:pt x="11128" y="5367"/>
                    </a:cubicBezTo>
                    <a:cubicBezTo>
                      <a:pt x="10871" y="5416"/>
                      <a:pt x="10614" y="5509"/>
                      <a:pt x="10379" y="5630"/>
                    </a:cubicBezTo>
                    <a:cubicBezTo>
                      <a:pt x="10275" y="5674"/>
                      <a:pt x="10171" y="5723"/>
                      <a:pt x="10083" y="5794"/>
                    </a:cubicBezTo>
                    <a:cubicBezTo>
                      <a:pt x="10065" y="5805"/>
                      <a:pt x="10048" y="5810"/>
                      <a:pt x="10032" y="5810"/>
                    </a:cubicBezTo>
                    <a:cubicBezTo>
                      <a:pt x="9983" y="5810"/>
                      <a:pt x="9950" y="5765"/>
                      <a:pt x="9979" y="5712"/>
                    </a:cubicBezTo>
                    <a:cubicBezTo>
                      <a:pt x="10023" y="5668"/>
                      <a:pt x="10077" y="5646"/>
                      <a:pt x="10121" y="5619"/>
                    </a:cubicBezTo>
                    <a:cubicBezTo>
                      <a:pt x="10296" y="5504"/>
                      <a:pt x="10450" y="5373"/>
                      <a:pt x="10608" y="5236"/>
                    </a:cubicBezTo>
                    <a:cubicBezTo>
                      <a:pt x="10833" y="5028"/>
                      <a:pt x="11068" y="4809"/>
                      <a:pt x="11216" y="4524"/>
                    </a:cubicBezTo>
                    <a:cubicBezTo>
                      <a:pt x="11435" y="4114"/>
                      <a:pt x="11616" y="3648"/>
                      <a:pt x="11512" y="3178"/>
                    </a:cubicBezTo>
                    <a:cubicBezTo>
                      <a:pt x="11429" y="2800"/>
                      <a:pt x="11216" y="2521"/>
                      <a:pt x="10964" y="2247"/>
                    </a:cubicBezTo>
                    <a:cubicBezTo>
                      <a:pt x="10815" y="2058"/>
                      <a:pt x="10628" y="1986"/>
                      <a:pt x="10429" y="1986"/>
                    </a:cubicBezTo>
                    <a:cubicBezTo>
                      <a:pt x="10028" y="1986"/>
                      <a:pt x="9574" y="2276"/>
                      <a:pt x="9267" y="2488"/>
                    </a:cubicBezTo>
                    <a:cubicBezTo>
                      <a:pt x="9076" y="2625"/>
                      <a:pt x="8895" y="2762"/>
                      <a:pt x="8720" y="2904"/>
                    </a:cubicBezTo>
                    <a:cubicBezTo>
                      <a:pt x="8682" y="2931"/>
                      <a:pt x="8638" y="2986"/>
                      <a:pt x="8583" y="2986"/>
                    </a:cubicBezTo>
                    <a:cubicBezTo>
                      <a:pt x="8523" y="2986"/>
                      <a:pt x="8523" y="2909"/>
                      <a:pt x="8545" y="2866"/>
                    </a:cubicBezTo>
                    <a:cubicBezTo>
                      <a:pt x="8561" y="2816"/>
                      <a:pt x="8583" y="2762"/>
                      <a:pt x="8605" y="2707"/>
                    </a:cubicBezTo>
                    <a:cubicBezTo>
                      <a:pt x="8660" y="2554"/>
                      <a:pt x="8709" y="2400"/>
                      <a:pt x="8742" y="2236"/>
                    </a:cubicBezTo>
                    <a:cubicBezTo>
                      <a:pt x="8802" y="1908"/>
                      <a:pt x="8851" y="1557"/>
                      <a:pt x="8775" y="1229"/>
                    </a:cubicBezTo>
                    <a:cubicBezTo>
                      <a:pt x="8665" y="786"/>
                      <a:pt x="8501" y="523"/>
                      <a:pt x="8107" y="293"/>
                    </a:cubicBezTo>
                    <a:cubicBezTo>
                      <a:pt x="7833" y="122"/>
                      <a:pt x="7512" y="1"/>
                      <a:pt x="7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3"/>
              <p:cNvSpPr/>
              <p:nvPr/>
            </p:nvSpPr>
            <p:spPr>
              <a:xfrm>
                <a:off x="6836799" y="4107239"/>
                <a:ext cx="138902" cy="431377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6174" extrusionOk="0">
                    <a:moveTo>
                      <a:pt x="310" y="0"/>
                    </a:moveTo>
                    <a:cubicBezTo>
                      <a:pt x="234" y="0"/>
                      <a:pt x="168" y="110"/>
                      <a:pt x="160" y="194"/>
                    </a:cubicBezTo>
                    <a:cubicBezTo>
                      <a:pt x="1" y="933"/>
                      <a:pt x="247" y="1683"/>
                      <a:pt x="329" y="2422"/>
                    </a:cubicBezTo>
                    <a:cubicBezTo>
                      <a:pt x="422" y="3161"/>
                      <a:pt x="658" y="3867"/>
                      <a:pt x="877" y="4573"/>
                    </a:cubicBezTo>
                    <a:cubicBezTo>
                      <a:pt x="1052" y="5159"/>
                      <a:pt x="1375" y="5673"/>
                      <a:pt x="1763" y="6133"/>
                    </a:cubicBezTo>
                    <a:cubicBezTo>
                      <a:pt x="1788" y="6161"/>
                      <a:pt x="1819" y="6173"/>
                      <a:pt x="1851" y="6173"/>
                    </a:cubicBezTo>
                    <a:cubicBezTo>
                      <a:pt x="1919" y="6173"/>
                      <a:pt x="1988" y="6115"/>
                      <a:pt x="1988" y="6029"/>
                    </a:cubicBezTo>
                    <a:cubicBezTo>
                      <a:pt x="1917" y="5832"/>
                      <a:pt x="1753" y="5668"/>
                      <a:pt x="1659" y="5471"/>
                    </a:cubicBezTo>
                    <a:cubicBezTo>
                      <a:pt x="1479" y="5148"/>
                      <a:pt x="1320" y="4814"/>
                      <a:pt x="1205" y="4464"/>
                    </a:cubicBezTo>
                    <a:cubicBezTo>
                      <a:pt x="942" y="3665"/>
                      <a:pt x="723" y="2844"/>
                      <a:pt x="630" y="1995"/>
                    </a:cubicBezTo>
                    <a:cubicBezTo>
                      <a:pt x="548" y="1437"/>
                      <a:pt x="417" y="884"/>
                      <a:pt x="422" y="315"/>
                    </a:cubicBezTo>
                    <a:cubicBezTo>
                      <a:pt x="417" y="227"/>
                      <a:pt x="433" y="134"/>
                      <a:pt x="395" y="52"/>
                    </a:cubicBezTo>
                    <a:cubicBezTo>
                      <a:pt x="367" y="15"/>
                      <a:pt x="338" y="0"/>
                      <a:pt x="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3"/>
              <p:cNvSpPr/>
              <p:nvPr/>
            </p:nvSpPr>
            <p:spPr>
              <a:xfrm>
                <a:off x="6862441" y="4178297"/>
                <a:ext cx="144980" cy="11298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617" extrusionOk="0">
                    <a:moveTo>
                      <a:pt x="2000" y="1"/>
                    </a:moveTo>
                    <a:cubicBezTo>
                      <a:pt x="1994" y="1"/>
                      <a:pt x="1988" y="2"/>
                      <a:pt x="1982" y="4"/>
                    </a:cubicBezTo>
                    <a:cubicBezTo>
                      <a:pt x="1626" y="130"/>
                      <a:pt x="1320" y="354"/>
                      <a:pt x="1019" y="584"/>
                    </a:cubicBezTo>
                    <a:cubicBezTo>
                      <a:pt x="778" y="770"/>
                      <a:pt x="554" y="978"/>
                      <a:pt x="335" y="1186"/>
                    </a:cubicBezTo>
                    <a:cubicBezTo>
                      <a:pt x="242" y="1285"/>
                      <a:pt x="143" y="1389"/>
                      <a:pt x="55" y="1498"/>
                    </a:cubicBezTo>
                    <a:cubicBezTo>
                      <a:pt x="17" y="1515"/>
                      <a:pt x="1" y="1564"/>
                      <a:pt x="34" y="1597"/>
                    </a:cubicBezTo>
                    <a:cubicBezTo>
                      <a:pt x="45" y="1610"/>
                      <a:pt x="59" y="1616"/>
                      <a:pt x="71" y="1616"/>
                    </a:cubicBezTo>
                    <a:cubicBezTo>
                      <a:pt x="94" y="1616"/>
                      <a:pt x="114" y="1597"/>
                      <a:pt x="121" y="1569"/>
                    </a:cubicBezTo>
                    <a:cubicBezTo>
                      <a:pt x="198" y="1509"/>
                      <a:pt x="269" y="1449"/>
                      <a:pt x="335" y="1378"/>
                    </a:cubicBezTo>
                    <a:lnTo>
                      <a:pt x="335" y="1378"/>
                    </a:lnTo>
                    <a:lnTo>
                      <a:pt x="329" y="1389"/>
                    </a:lnTo>
                    <a:cubicBezTo>
                      <a:pt x="630" y="1104"/>
                      <a:pt x="937" y="847"/>
                      <a:pt x="1260" y="595"/>
                    </a:cubicBezTo>
                    <a:cubicBezTo>
                      <a:pt x="1369" y="502"/>
                      <a:pt x="1479" y="414"/>
                      <a:pt x="1594" y="332"/>
                    </a:cubicBezTo>
                    <a:cubicBezTo>
                      <a:pt x="1725" y="245"/>
                      <a:pt x="1867" y="168"/>
                      <a:pt x="2020" y="113"/>
                    </a:cubicBezTo>
                    <a:cubicBezTo>
                      <a:pt x="2075" y="89"/>
                      <a:pt x="2053" y="1"/>
                      <a:pt x="20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3"/>
              <p:cNvSpPr/>
              <p:nvPr/>
            </p:nvSpPr>
            <p:spPr>
              <a:xfrm>
                <a:off x="6885428" y="4284988"/>
                <a:ext cx="162168" cy="84682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212" extrusionOk="0">
                    <a:moveTo>
                      <a:pt x="2241" y="1"/>
                    </a:moveTo>
                    <a:cubicBezTo>
                      <a:pt x="2235" y="1"/>
                      <a:pt x="2229" y="2"/>
                      <a:pt x="2222" y="4"/>
                    </a:cubicBezTo>
                    <a:cubicBezTo>
                      <a:pt x="1741" y="152"/>
                      <a:pt x="1286" y="398"/>
                      <a:pt x="827" y="628"/>
                    </a:cubicBezTo>
                    <a:cubicBezTo>
                      <a:pt x="553" y="792"/>
                      <a:pt x="219" y="902"/>
                      <a:pt x="0" y="1132"/>
                    </a:cubicBezTo>
                    <a:cubicBezTo>
                      <a:pt x="2" y="1190"/>
                      <a:pt x="24" y="1212"/>
                      <a:pt x="58" y="1212"/>
                    </a:cubicBezTo>
                    <a:cubicBezTo>
                      <a:pt x="150" y="1212"/>
                      <a:pt x="328" y="1051"/>
                      <a:pt x="400" y="1038"/>
                    </a:cubicBezTo>
                    <a:cubicBezTo>
                      <a:pt x="734" y="858"/>
                      <a:pt x="1067" y="694"/>
                      <a:pt x="1412" y="529"/>
                    </a:cubicBezTo>
                    <a:cubicBezTo>
                      <a:pt x="1691" y="393"/>
                      <a:pt x="1976" y="261"/>
                      <a:pt x="2261" y="119"/>
                    </a:cubicBezTo>
                    <a:cubicBezTo>
                      <a:pt x="2320" y="89"/>
                      <a:pt x="2299" y="1"/>
                      <a:pt x="2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3"/>
              <p:cNvSpPr/>
              <p:nvPr/>
            </p:nvSpPr>
            <p:spPr>
              <a:xfrm>
                <a:off x="6884241" y="4311260"/>
                <a:ext cx="161470" cy="77346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107" extrusionOk="0">
                    <a:moveTo>
                      <a:pt x="2225" y="0"/>
                    </a:moveTo>
                    <a:cubicBezTo>
                      <a:pt x="2217" y="0"/>
                      <a:pt x="2209" y="2"/>
                      <a:pt x="2201" y="6"/>
                    </a:cubicBezTo>
                    <a:cubicBezTo>
                      <a:pt x="1955" y="104"/>
                      <a:pt x="1714" y="214"/>
                      <a:pt x="1473" y="334"/>
                    </a:cubicBezTo>
                    <a:cubicBezTo>
                      <a:pt x="1325" y="433"/>
                      <a:pt x="1" y="925"/>
                      <a:pt x="203" y="1089"/>
                    </a:cubicBezTo>
                    <a:cubicBezTo>
                      <a:pt x="218" y="1102"/>
                      <a:pt x="234" y="1107"/>
                      <a:pt x="251" y="1107"/>
                    </a:cubicBezTo>
                    <a:cubicBezTo>
                      <a:pt x="335" y="1107"/>
                      <a:pt x="439" y="985"/>
                      <a:pt x="521" y="958"/>
                    </a:cubicBezTo>
                    <a:cubicBezTo>
                      <a:pt x="1030" y="728"/>
                      <a:pt x="1528" y="504"/>
                      <a:pt x="2015" y="236"/>
                    </a:cubicBezTo>
                    <a:cubicBezTo>
                      <a:pt x="2075" y="181"/>
                      <a:pt x="2311" y="132"/>
                      <a:pt x="2283" y="44"/>
                    </a:cubicBezTo>
                    <a:cubicBezTo>
                      <a:pt x="2275" y="19"/>
                      <a:pt x="2250" y="0"/>
                      <a:pt x="2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3"/>
              <p:cNvSpPr/>
              <p:nvPr/>
            </p:nvSpPr>
            <p:spPr>
              <a:xfrm>
                <a:off x="6784816" y="4407121"/>
                <a:ext cx="12926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307" extrusionOk="0">
                    <a:moveTo>
                      <a:pt x="1322" y="0"/>
                    </a:moveTo>
                    <a:cubicBezTo>
                      <a:pt x="954" y="0"/>
                      <a:pt x="585" y="37"/>
                      <a:pt x="236" y="144"/>
                    </a:cubicBezTo>
                    <a:lnTo>
                      <a:pt x="50" y="205"/>
                    </a:lnTo>
                    <a:cubicBezTo>
                      <a:pt x="22" y="210"/>
                      <a:pt x="1" y="248"/>
                      <a:pt x="17" y="276"/>
                    </a:cubicBezTo>
                    <a:cubicBezTo>
                      <a:pt x="26" y="298"/>
                      <a:pt x="43" y="307"/>
                      <a:pt x="61" y="307"/>
                    </a:cubicBezTo>
                    <a:cubicBezTo>
                      <a:pt x="75" y="307"/>
                      <a:pt x="90" y="302"/>
                      <a:pt x="105" y="292"/>
                    </a:cubicBezTo>
                    <a:cubicBezTo>
                      <a:pt x="181" y="265"/>
                      <a:pt x="263" y="243"/>
                      <a:pt x="345" y="226"/>
                    </a:cubicBezTo>
                    <a:cubicBezTo>
                      <a:pt x="548" y="183"/>
                      <a:pt x="761" y="155"/>
                      <a:pt x="975" y="150"/>
                    </a:cubicBezTo>
                    <a:cubicBezTo>
                      <a:pt x="1146" y="150"/>
                      <a:pt x="1323" y="147"/>
                      <a:pt x="1499" y="147"/>
                    </a:cubicBezTo>
                    <a:cubicBezTo>
                      <a:pt x="1587" y="147"/>
                      <a:pt x="1675" y="148"/>
                      <a:pt x="1763" y="150"/>
                    </a:cubicBezTo>
                    <a:cubicBezTo>
                      <a:pt x="1765" y="150"/>
                      <a:pt x="1767" y="150"/>
                      <a:pt x="1769" y="150"/>
                    </a:cubicBezTo>
                    <a:cubicBezTo>
                      <a:pt x="1825" y="150"/>
                      <a:pt x="1849" y="72"/>
                      <a:pt x="1812" y="35"/>
                    </a:cubicBezTo>
                    <a:cubicBezTo>
                      <a:pt x="1796" y="18"/>
                      <a:pt x="1779" y="13"/>
                      <a:pt x="1763" y="13"/>
                    </a:cubicBezTo>
                    <a:cubicBezTo>
                      <a:pt x="1714" y="8"/>
                      <a:pt x="1665" y="8"/>
                      <a:pt x="1621" y="8"/>
                    </a:cubicBezTo>
                    <a:cubicBezTo>
                      <a:pt x="1522" y="3"/>
                      <a:pt x="1422" y="0"/>
                      <a:pt x="1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3"/>
              <p:cNvSpPr/>
              <p:nvPr/>
            </p:nvSpPr>
            <p:spPr>
              <a:xfrm>
                <a:off x="6753444" y="4310840"/>
                <a:ext cx="138692" cy="24524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351" extrusionOk="0">
                    <a:moveTo>
                      <a:pt x="827" y="0"/>
                    </a:moveTo>
                    <a:cubicBezTo>
                      <a:pt x="735" y="0"/>
                      <a:pt x="645" y="7"/>
                      <a:pt x="554" y="17"/>
                    </a:cubicBezTo>
                    <a:cubicBezTo>
                      <a:pt x="406" y="28"/>
                      <a:pt x="231" y="50"/>
                      <a:pt x="83" y="99"/>
                    </a:cubicBezTo>
                    <a:cubicBezTo>
                      <a:pt x="50" y="110"/>
                      <a:pt x="1" y="143"/>
                      <a:pt x="28" y="192"/>
                    </a:cubicBezTo>
                    <a:cubicBezTo>
                      <a:pt x="42" y="216"/>
                      <a:pt x="61" y="223"/>
                      <a:pt x="81" y="223"/>
                    </a:cubicBezTo>
                    <a:cubicBezTo>
                      <a:pt x="107" y="223"/>
                      <a:pt x="135" y="212"/>
                      <a:pt x="159" y="209"/>
                    </a:cubicBezTo>
                    <a:cubicBezTo>
                      <a:pt x="368" y="167"/>
                      <a:pt x="581" y="153"/>
                      <a:pt x="792" y="153"/>
                    </a:cubicBezTo>
                    <a:cubicBezTo>
                      <a:pt x="829" y="153"/>
                      <a:pt x="867" y="153"/>
                      <a:pt x="904" y="154"/>
                    </a:cubicBezTo>
                    <a:cubicBezTo>
                      <a:pt x="1232" y="181"/>
                      <a:pt x="1566" y="236"/>
                      <a:pt x="1884" y="346"/>
                    </a:cubicBezTo>
                    <a:cubicBezTo>
                      <a:pt x="1891" y="349"/>
                      <a:pt x="1898" y="350"/>
                      <a:pt x="1905" y="350"/>
                    </a:cubicBezTo>
                    <a:cubicBezTo>
                      <a:pt x="1958" y="350"/>
                      <a:pt x="1984" y="265"/>
                      <a:pt x="1916" y="236"/>
                    </a:cubicBezTo>
                    <a:cubicBezTo>
                      <a:pt x="1615" y="110"/>
                      <a:pt x="1303" y="39"/>
                      <a:pt x="980" y="6"/>
                    </a:cubicBezTo>
                    <a:cubicBezTo>
                      <a:pt x="928" y="2"/>
                      <a:pt x="877" y="0"/>
                      <a:pt x="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3"/>
              <p:cNvSpPr/>
              <p:nvPr/>
            </p:nvSpPr>
            <p:spPr>
              <a:xfrm>
                <a:off x="6773846" y="4189616"/>
                <a:ext cx="90971" cy="2089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" extrusionOk="0">
                    <a:moveTo>
                      <a:pt x="305" y="1"/>
                    </a:moveTo>
                    <a:cubicBezTo>
                      <a:pt x="218" y="6"/>
                      <a:pt x="125" y="1"/>
                      <a:pt x="43" y="39"/>
                    </a:cubicBezTo>
                    <a:cubicBezTo>
                      <a:pt x="0" y="60"/>
                      <a:pt x="14" y="138"/>
                      <a:pt x="65" y="138"/>
                    </a:cubicBezTo>
                    <a:cubicBezTo>
                      <a:pt x="66" y="138"/>
                      <a:pt x="68" y="138"/>
                      <a:pt x="70" y="137"/>
                    </a:cubicBezTo>
                    <a:cubicBezTo>
                      <a:pt x="113" y="122"/>
                      <a:pt x="155" y="119"/>
                      <a:pt x="198" y="119"/>
                    </a:cubicBezTo>
                    <a:cubicBezTo>
                      <a:pt x="232" y="119"/>
                      <a:pt x="266" y="121"/>
                      <a:pt x="300" y="121"/>
                    </a:cubicBezTo>
                    <a:cubicBezTo>
                      <a:pt x="387" y="132"/>
                      <a:pt x="480" y="137"/>
                      <a:pt x="574" y="148"/>
                    </a:cubicBezTo>
                    <a:cubicBezTo>
                      <a:pt x="798" y="187"/>
                      <a:pt x="1017" y="220"/>
                      <a:pt x="1230" y="296"/>
                    </a:cubicBezTo>
                    <a:cubicBezTo>
                      <a:pt x="1237" y="297"/>
                      <a:pt x="1243" y="298"/>
                      <a:pt x="1249" y="298"/>
                    </a:cubicBezTo>
                    <a:cubicBezTo>
                      <a:pt x="1269" y="298"/>
                      <a:pt x="1285" y="290"/>
                      <a:pt x="1285" y="269"/>
                    </a:cubicBezTo>
                    <a:cubicBezTo>
                      <a:pt x="1302" y="192"/>
                      <a:pt x="1187" y="187"/>
                      <a:pt x="1137" y="159"/>
                    </a:cubicBezTo>
                    <a:cubicBezTo>
                      <a:pt x="995" y="94"/>
                      <a:pt x="847" y="55"/>
                      <a:pt x="694" y="28"/>
                    </a:cubicBezTo>
                    <a:cubicBezTo>
                      <a:pt x="574" y="6"/>
                      <a:pt x="437" y="1"/>
                      <a:pt x="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3"/>
              <p:cNvSpPr/>
              <p:nvPr/>
            </p:nvSpPr>
            <p:spPr>
              <a:xfrm>
                <a:off x="6850633" y="4108497"/>
                <a:ext cx="111303" cy="98167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05" extrusionOk="0">
                    <a:moveTo>
                      <a:pt x="1487" y="0"/>
                    </a:moveTo>
                    <a:cubicBezTo>
                      <a:pt x="1330" y="0"/>
                      <a:pt x="1139" y="125"/>
                      <a:pt x="1013" y="198"/>
                    </a:cubicBezTo>
                    <a:cubicBezTo>
                      <a:pt x="881" y="286"/>
                      <a:pt x="744" y="373"/>
                      <a:pt x="629" y="483"/>
                    </a:cubicBezTo>
                    <a:cubicBezTo>
                      <a:pt x="493" y="609"/>
                      <a:pt x="367" y="757"/>
                      <a:pt x="257" y="910"/>
                    </a:cubicBezTo>
                    <a:cubicBezTo>
                      <a:pt x="170" y="1025"/>
                      <a:pt x="93" y="1156"/>
                      <a:pt x="27" y="1282"/>
                    </a:cubicBezTo>
                    <a:cubicBezTo>
                      <a:pt x="0" y="1309"/>
                      <a:pt x="0" y="1364"/>
                      <a:pt x="33" y="1391"/>
                    </a:cubicBezTo>
                    <a:cubicBezTo>
                      <a:pt x="44" y="1401"/>
                      <a:pt x="60" y="1405"/>
                      <a:pt x="74" y="1405"/>
                    </a:cubicBezTo>
                    <a:cubicBezTo>
                      <a:pt x="94" y="1405"/>
                      <a:pt x="112" y="1396"/>
                      <a:pt x="115" y="1381"/>
                    </a:cubicBezTo>
                    <a:cubicBezTo>
                      <a:pt x="148" y="1337"/>
                      <a:pt x="175" y="1282"/>
                      <a:pt x="203" y="1238"/>
                    </a:cubicBezTo>
                    <a:cubicBezTo>
                      <a:pt x="285" y="1107"/>
                      <a:pt x="372" y="981"/>
                      <a:pt x="476" y="866"/>
                    </a:cubicBezTo>
                    <a:cubicBezTo>
                      <a:pt x="613" y="702"/>
                      <a:pt x="772" y="554"/>
                      <a:pt x="952" y="434"/>
                    </a:cubicBezTo>
                    <a:cubicBezTo>
                      <a:pt x="1122" y="324"/>
                      <a:pt x="1286" y="204"/>
                      <a:pt x="1467" y="122"/>
                    </a:cubicBezTo>
                    <a:cubicBezTo>
                      <a:pt x="1489" y="116"/>
                      <a:pt x="1511" y="105"/>
                      <a:pt x="1533" y="105"/>
                    </a:cubicBezTo>
                    <a:cubicBezTo>
                      <a:pt x="1587" y="100"/>
                      <a:pt x="1593" y="23"/>
                      <a:pt x="1544" y="7"/>
                    </a:cubicBezTo>
                    <a:cubicBezTo>
                      <a:pt x="1525" y="2"/>
                      <a:pt x="1506" y="0"/>
                      <a:pt x="14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3"/>
              <p:cNvSpPr/>
              <p:nvPr/>
            </p:nvSpPr>
            <p:spPr>
              <a:xfrm>
                <a:off x="6376775" y="4582006"/>
                <a:ext cx="385333" cy="2678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3833" extrusionOk="0">
                    <a:moveTo>
                      <a:pt x="5324" y="1"/>
                    </a:moveTo>
                    <a:cubicBezTo>
                      <a:pt x="5313" y="1"/>
                      <a:pt x="5300" y="3"/>
                      <a:pt x="5288" y="6"/>
                    </a:cubicBezTo>
                    <a:cubicBezTo>
                      <a:pt x="5184" y="33"/>
                      <a:pt x="5118" y="132"/>
                      <a:pt x="5036" y="192"/>
                    </a:cubicBezTo>
                    <a:cubicBezTo>
                      <a:pt x="4472" y="674"/>
                      <a:pt x="3914" y="1155"/>
                      <a:pt x="3350" y="1643"/>
                    </a:cubicBezTo>
                    <a:cubicBezTo>
                      <a:pt x="3033" y="1960"/>
                      <a:pt x="2633" y="2157"/>
                      <a:pt x="2250" y="2376"/>
                    </a:cubicBezTo>
                    <a:cubicBezTo>
                      <a:pt x="1845" y="2633"/>
                      <a:pt x="1434" y="2896"/>
                      <a:pt x="1007" y="3109"/>
                    </a:cubicBezTo>
                    <a:cubicBezTo>
                      <a:pt x="794" y="3224"/>
                      <a:pt x="537" y="3356"/>
                      <a:pt x="312" y="3482"/>
                    </a:cubicBezTo>
                    <a:cubicBezTo>
                      <a:pt x="208" y="3547"/>
                      <a:pt x="0" y="3646"/>
                      <a:pt x="126" y="3799"/>
                    </a:cubicBezTo>
                    <a:cubicBezTo>
                      <a:pt x="147" y="3823"/>
                      <a:pt x="179" y="3833"/>
                      <a:pt x="218" y="3833"/>
                    </a:cubicBezTo>
                    <a:cubicBezTo>
                      <a:pt x="412" y="3833"/>
                      <a:pt x="788" y="3582"/>
                      <a:pt x="925" y="3536"/>
                    </a:cubicBezTo>
                    <a:cubicBezTo>
                      <a:pt x="1418" y="3307"/>
                      <a:pt x="1889" y="3044"/>
                      <a:pt x="2348" y="2759"/>
                    </a:cubicBezTo>
                    <a:cubicBezTo>
                      <a:pt x="2513" y="2743"/>
                      <a:pt x="2660" y="2573"/>
                      <a:pt x="2814" y="2496"/>
                    </a:cubicBezTo>
                    <a:cubicBezTo>
                      <a:pt x="3826" y="1966"/>
                      <a:pt x="4844" y="1309"/>
                      <a:pt x="5430" y="269"/>
                    </a:cubicBezTo>
                    <a:cubicBezTo>
                      <a:pt x="5515" y="169"/>
                      <a:pt x="5445" y="1"/>
                      <a:pt x="53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3"/>
              <p:cNvSpPr/>
              <p:nvPr/>
            </p:nvSpPr>
            <p:spPr>
              <a:xfrm>
                <a:off x="6589808" y="4425218"/>
                <a:ext cx="56595" cy="2850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08" extrusionOk="0">
                    <a:moveTo>
                      <a:pt x="570" y="0"/>
                    </a:moveTo>
                    <a:cubicBezTo>
                      <a:pt x="504" y="0"/>
                      <a:pt x="451" y="81"/>
                      <a:pt x="389" y="110"/>
                    </a:cubicBezTo>
                    <a:cubicBezTo>
                      <a:pt x="285" y="181"/>
                      <a:pt x="137" y="181"/>
                      <a:pt x="49" y="269"/>
                    </a:cubicBezTo>
                    <a:cubicBezTo>
                      <a:pt x="0" y="373"/>
                      <a:pt x="126" y="405"/>
                      <a:pt x="203" y="405"/>
                    </a:cubicBezTo>
                    <a:cubicBezTo>
                      <a:pt x="213" y="407"/>
                      <a:pt x="226" y="408"/>
                      <a:pt x="239" y="408"/>
                    </a:cubicBezTo>
                    <a:cubicBezTo>
                      <a:pt x="427" y="408"/>
                      <a:pt x="809" y="227"/>
                      <a:pt x="635" y="28"/>
                    </a:cubicBezTo>
                    <a:cubicBezTo>
                      <a:pt x="612" y="8"/>
                      <a:pt x="590" y="0"/>
                      <a:pt x="5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3"/>
              <p:cNvSpPr/>
              <p:nvPr/>
            </p:nvSpPr>
            <p:spPr>
              <a:xfrm>
                <a:off x="6595119" y="4443593"/>
                <a:ext cx="462050" cy="170343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2438" extrusionOk="0">
                    <a:moveTo>
                      <a:pt x="91" y="1"/>
                    </a:moveTo>
                    <a:cubicBezTo>
                      <a:pt x="46" y="1"/>
                      <a:pt x="1" y="64"/>
                      <a:pt x="44" y="115"/>
                    </a:cubicBezTo>
                    <a:cubicBezTo>
                      <a:pt x="345" y="586"/>
                      <a:pt x="761" y="969"/>
                      <a:pt x="1216" y="1297"/>
                    </a:cubicBezTo>
                    <a:cubicBezTo>
                      <a:pt x="1216" y="1659"/>
                      <a:pt x="2420" y="2315"/>
                      <a:pt x="2754" y="2397"/>
                    </a:cubicBezTo>
                    <a:cubicBezTo>
                      <a:pt x="2914" y="2424"/>
                      <a:pt x="3098" y="2438"/>
                      <a:pt x="3296" y="2438"/>
                    </a:cubicBezTo>
                    <a:cubicBezTo>
                      <a:pt x="4390" y="2438"/>
                      <a:pt x="5930" y="2031"/>
                      <a:pt x="6481" y="1248"/>
                    </a:cubicBezTo>
                    <a:cubicBezTo>
                      <a:pt x="6558" y="1171"/>
                      <a:pt x="6613" y="980"/>
                      <a:pt x="6459" y="969"/>
                    </a:cubicBezTo>
                    <a:cubicBezTo>
                      <a:pt x="6394" y="969"/>
                      <a:pt x="6361" y="1046"/>
                      <a:pt x="6312" y="1084"/>
                    </a:cubicBezTo>
                    <a:cubicBezTo>
                      <a:pt x="6230" y="1182"/>
                      <a:pt x="6131" y="1270"/>
                      <a:pt x="6033" y="1341"/>
                    </a:cubicBezTo>
                    <a:cubicBezTo>
                      <a:pt x="5677" y="1576"/>
                      <a:pt x="5294" y="1768"/>
                      <a:pt x="4894" y="1916"/>
                    </a:cubicBezTo>
                    <a:cubicBezTo>
                      <a:pt x="4571" y="1976"/>
                      <a:pt x="4254" y="2025"/>
                      <a:pt x="3925" y="2064"/>
                    </a:cubicBezTo>
                    <a:cubicBezTo>
                      <a:pt x="3115" y="1976"/>
                      <a:pt x="2371" y="1659"/>
                      <a:pt x="1654" y="1270"/>
                    </a:cubicBezTo>
                    <a:cubicBezTo>
                      <a:pt x="1079" y="958"/>
                      <a:pt x="575" y="526"/>
                      <a:pt x="137" y="33"/>
                    </a:cubicBezTo>
                    <a:cubicBezTo>
                      <a:pt x="125" y="10"/>
                      <a:pt x="108" y="1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3"/>
              <p:cNvSpPr/>
              <p:nvPr/>
            </p:nvSpPr>
            <p:spPr>
              <a:xfrm>
                <a:off x="7036487" y="4299521"/>
                <a:ext cx="168736" cy="22756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257" extrusionOk="0">
                    <a:moveTo>
                      <a:pt x="2343" y="0"/>
                    </a:moveTo>
                    <a:cubicBezTo>
                      <a:pt x="2294" y="0"/>
                      <a:pt x="2266" y="71"/>
                      <a:pt x="2239" y="102"/>
                    </a:cubicBezTo>
                    <a:cubicBezTo>
                      <a:pt x="2168" y="206"/>
                      <a:pt x="2102" y="310"/>
                      <a:pt x="2031" y="420"/>
                    </a:cubicBezTo>
                    <a:cubicBezTo>
                      <a:pt x="1949" y="557"/>
                      <a:pt x="1905" y="699"/>
                      <a:pt x="1823" y="836"/>
                    </a:cubicBezTo>
                    <a:cubicBezTo>
                      <a:pt x="1697" y="1011"/>
                      <a:pt x="1577" y="1197"/>
                      <a:pt x="1445" y="1378"/>
                    </a:cubicBezTo>
                    <a:cubicBezTo>
                      <a:pt x="1286" y="1575"/>
                      <a:pt x="1128" y="1772"/>
                      <a:pt x="980" y="1980"/>
                    </a:cubicBezTo>
                    <a:cubicBezTo>
                      <a:pt x="903" y="2078"/>
                      <a:pt x="827" y="2182"/>
                      <a:pt x="745" y="2286"/>
                    </a:cubicBezTo>
                    <a:cubicBezTo>
                      <a:pt x="591" y="2478"/>
                      <a:pt x="416" y="2653"/>
                      <a:pt x="268" y="2856"/>
                    </a:cubicBezTo>
                    <a:cubicBezTo>
                      <a:pt x="219" y="2921"/>
                      <a:pt x="0" y="3162"/>
                      <a:pt x="49" y="3244"/>
                    </a:cubicBezTo>
                    <a:cubicBezTo>
                      <a:pt x="57" y="3253"/>
                      <a:pt x="65" y="3257"/>
                      <a:pt x="73" y="3257"/>
                    </a:cubicBezTo>
                    <a:cubicBezTo>
                      <a:pt x="101" y="3257"/>
                      <a:pt x="130" y="3215"/>
                      <a:pt x="142" y="3190"/>
                    </a:cubicBezTo>
                    <a:cubicBezTo>
                      <a:pt x="214" y="3124"/>
                      <a:pt x="279" y="3053"/>
                      <a:pt x="350" y="2982"/>
                    </a:cubicBezTo>
                    <a:cubicBezTo>
                      <a:pt x="569" y="2752"/>
                      <a:pt x="761" y="2494"/>
                      <a:pt x="964" y="2243"/>
                    </a:cubicBezTo>
                    <a:cubicBezTo>
                      <a:pt x="1084" y="2095"/>
                      <a:pt x="1193" y="1942"/>
                      <a:pt x="1308" y="1794"/>
                    </a:cubicBezTo>
                    <a:cubicBezTo>
                      <a:pt x="1505" y="1548"/>
                      <a:pt x="1702" y="1285"/>
                      <a:pt x="1867" y="1006"/>
                    </a:cubicBezTo>
                    <a:cubicBezTo>
                      <a:pt x="1971" y="847"/>
                      <a:pt x="2047" y="677"/>
                      <a:pt x="2140" y="518"/>
                    </a:cubicBezTo>
                    <a:cubicBezTo>
                      <a:pt x="2222" y="376"/>
                      <a:pt x="2326" y="245"/>
                      <a:pt x="2403" y="97"/>
                    </a:cubicBezTo>
                    <a:cubicBezTo>
                      <a:pt x="2414" y="70"/>
                      <a:pt x="2403" y="26"/>
                      <a:pt x="2376" y="9"/>
                    </a:cubicBezTo>
                    <a:cubicBezTo>
                      <a:pt x="2364" y="3"/>
                      <a:pt x="2353" y="0"/>
                      <a:pt x="23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3"/>
              <p:cNvSpPr/>
              <p:nvPr/>
            </p:nvSpPr>
            <p:spPr>
              <a:xfrm>
                <a:off x="7176996" y="4335155"/>
                <a:ext cx="143513" cy="341804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4892" extrusionOk="0">
                    <a:moveTo>
                      <a:pt x="129" y="1"/>
                    </a:moveTo>
                    <a:cubicBezTo>
                      <a:pt x="62" y="1"/>
                      <a:pt x="0" y="77"/>
                      <a:pt x="36" y="167"/>
                    </a:cubicBezTo>
                    <a:cubicBezTo>
                      <a:pt x="146" y="605"/>
                      <a:pt x="370" y="1005"/>
                      <a:pt x="529" y="1421"/>
                    </a:cubicBezTo>
                    <a:cubicBezTo>
                      <a:pt x="666" y="1755"/>
                      <a:pt x="781" y="2105"/>
                      <a:pt x="912" y="2439"/>
                    </a:cubicBezTo>
                    <a:cubicBezTo>
                      <a:pt x="1049" y="2773"/>
                      <a:pt x="1186" y="3112"/>
                      <a:pt x="1301" y="3451"/>
                    </a:cubicBezTo>
                    <a:cubicBezTo>
                      <a:pt x="1410" y="3752"/>
                      <a:pt x="1492" y="4059"/>
                      <a:pt x="1574" y="4371"/>
                    </a:cubicBezTo>
                    <a:cubicBezTo>
                      <a:pt x="1602" y="4464"/>
                      <a:pt x="1635" y="4568"/>
                      <a:pt x="1662" y="4661"/>
                    </a:cubicBezTo>
                    <a:cubicBezTo>
                      <a:pt x="1689" y="4727"/>
                      <a:pt x="1700" y="4798"/>
                      <a:pt x="1744" y="4847"/>
                    </a:cubicBezTo>
                    <a:cubicBezTo>
                      <a:pt x="1783" y="4878"/>
                      <a:pt x="1822" y="4892"/>
                      <a:pt x="1857" y="4892"/>
                    </a:cubicBezTo>
                    <a:cubicBezTo>
                      <a:pt x="1972" y="4892"/>
                      <a:pt x="2053" y="4752"/>
                      <a:pt x="1990" y="4623"/>
                    </a:cubicBezTo>
                    <a:cubicBezTo>
                      <a:pt x="1919" y="4355"/>
                      <a:pt x="1865" y="4081"/>
                      <a:pt x="1793" y="3807"/>
                    </a:cubicBezTo>
                    <a:cubicBezTo>
                      <a:pt x="1662" y="3309"/>
                      <a:pt x="1487" y="2827"/>
                      <a:pt x="1273" y="2373"/>
                    </a:cubicBezTo>
                    <a:cubicBezTo>
                      <a:pt x="1076" y="1908"/>
                      <a:pt x="907" y="1432"/>
                      <a:pt x="688" y="988"/>
                    </a:cubicBezTo>
                    <a:cubicBezTo>
                      <a:pt x="534" y="682"/>
                      <a:pt x="359" y="386"/>
                      <a:pt x="222" y="69"/>
                    </a:cubicBezTo>
                    <a:cubicBezTo>
                      <a:pt x="198" y="21"/>
                      <a:pt x="163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3"/>
              <p:cNvSpPr/>
              <p:nvPr/>
            </p:nvSpPr>
            <p:spPr>
              <a:xfrm>
                <a:off x="7156175" y="4491664"/>
                <a:ext cx="98307" cy="13317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906" extrusionOk="0">
                    <a:moveTo>
                      <a:pt x="1289" y="1"/>
                    </a:moveTo>
                    <a:cubicBezTo>
                      <a:pt x="1269" y="1"/>
                      <a:pt x="1249" y="9"/>
                      <a:pt x="1232" y="29"/>
                    </a:cubicBezTo>
                    <a:cubicBezTo>
                      <a:pt x="1183" y="78"/>
                      <a:pt x="1150" y="122"/>
                      <a:pt x="1106" y="171"/>
                    </a:cubicBezTo>
                    <a:cubicBezTo>
                      <a:pt x="975" y="330"/>
                      <a:pt x="887" y="516"/>
                      <a:pt x="772" y="686"/>
                    </a:cubicBezTo>
                    <a:cubicBezTo>
                      <a:pt x="696" y="801"/>
                      <a:pt x="613" y="910"/>
                      <a:pt x="537" y="1025"/>
                    </a:cubicBezTo>
                    <a:cubicBezTo>
                      <a:pt x="367" y="1261"/>
                      <a:pt x="225" y="1501"/>
                      <a:pt x="88" y="1748"/>
                    </a:cubicBezTo>
                    <a:cubicBezTo>
                      <a:pt x="72" y="1775"/>
                      <a:pt x="55" y="1803"/>
                      <a:pt x="33" y="1819"/>
                    </a:cubicBezTo>
                    <a:cubicBezTo>
                      <a:pt x="11" y="1841"/>
                      <a:pt x="0" y="1868"/>
                      <a:pt x="17" y="1896"/>
                    </a:cubicBezTo>
                    <a:cubicBezTo>
                      <a:pt x="25" y="1903"/>
                      <a:pt x="34" y="1906"/>
                      <a:pt x="44" y="1906"/>
                    </a:cubicBezTo>
                    <a:cubicBezTo>
                      <a:pt x="113" y="1906"/>
                      <a:pt x="202" y="1730"/>
                      <a:pt x="236" y="1677"/>
                    </a:cubicBezTo>
                    <a:cubicBezTo>
                      <a:pt x="318" y="1556"/>
                      <a:pt x="395" y="1425"/>
                      <a:pt x="482" y="1299"/>
                    </a:cubicBezTo>
                    <a:cubicBezTo>
                      <a:pt x="630" y="1102"/>
                      <a:pt x="772" y="905"/>
                      <a:pt x="909" y="697"/>
                    </a:cubicBezTo>
                    <a:cubicBezTo>
                      <a:pt x="997" y="571"/>
                      <a:pt x="1068" y="418"/>
                      <a:pt x="1177" y="308"/>
                    </a:cubicBezTo>
                    <a:cubicBezTo>
                      <a:pt x="1237" y="254"/>
                      <a:pt x="1298" y="204"/>
                      <a:pt x="1352" y="144"/>
                    </a:cubicBezTo>
                    <a:cubicBezTo>
                      <a:pt x="1406" y="82"/>
                      <a:pt x="1350" y="1"/>
                      <a:pt x="1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3"/>
              <p:cNvSpPr/>
              <p:nvPr/>
            </p:nvSpPr>
            <p:spPr>
              <a:xfrm>
                <a:off x="7135912" y="4412222"/>
                <a:ext cx="81888" cy="100892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444" extrusionOk="0">
                    <a:moveTo>
                      <a:pt x="1099" y="0"/>
                    </a:moveTo>
                    <a:cubicBezTo>
                      <a:pt x="1087" y="0"/>
                      <a:pt x="1073" y="6"/>
                      <a:pt x="1062" y="17"/>
                    </a:cubicBezTo>
                    <a:cubicBezTo>
                      <a:pt x="964" y="121"/>
                      <a:pt x="871" y="203"/>
                      <a:pt x="767" y="301"/>
                    </a:cubicBezTo>
                    <a:cubicBezTo>
                      <a:pt x="608" y="460"/>
                      <a:pt x="471" y="641"/>
                      <a:pt x="334" y="816"/>
                    </a:cubicBezTo>
                    <a:cubicBezTo>
                      <a:pt x="236" y="953"/>
                      <a:pt x="143" y="1095"/>
                      <a:pt x="61" y="1248"/>
                    </a:cubicBezTo>
                    <a:cubicBezTo>
                      <a:pt x="39" y="1303"/>
                      <a:pt x="0" y="1352"/>
                      <a:pt x="0" y="1412"/>
                    </a:cubicBezTo>
                    <a:cubicBezTo>
                      <a:pt x="5" y="1429"/>
                      <a:pt x="19" y="1443"/>
                      <a:pt x="38" y="1443"/>
                    </a:cubicBezTo>
                    <a:cubicBezTo>
                      <a:pt x="43" y="1443"/>
                      <a:pt x="49" y="1442"/>
                      <a:pt x="55" y="1440"/>
                    </a:cubicBezTo>
                    <a:cubicBezTo>
                      <a:pt x="77" y="1429"/>
                      <a:pt x="82" y="1401"/>
                      <a:pt x="88" y="1385"/>
                    </a:cubicBezTo>
                    <a:cubicBezTo>
                      <a:pt x="137" y="1287"/>
                      <a:pt x="192" y="1210"/>
                      <a:pt x="247" y="1122"/>
                    </a:cubicBezTo>
                    <a:cubicBezTo>
                      <a:pt x="493" y="761"/>
                      <a:pt x="789" y="433"/>
                      <a:pt x="1095" y="126"/>
                    </a:cubicBezTo>
                    <a:cubicBezTo>
                      <a:pt x="1122" y="99"/>
                      <a:pt x="1172" y="66"/>
                      <a:pt x="1128" y="17"/>
                    </a:cubicBezTo>
                    <a:cubicBezTo>
                      <a:pt x="1122" y="6"/>
                      <a:pt x="1111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3"/>
              <p:cNvSpPr/>
              <p:nvPr/>
            </p:nvSpPr>
            <p:spPr>
              <a:xfrm>
                <a:off x="7213189" y="4418161"/>
                <a:ext cx="180544" cy="8349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195" extrusionOk="0">
                    <a:moveTo>
                      <a:pt x="104" y="0"/>
                    </a:moveTo>
                    <a:cubicBezTo>
                      <a:pt x="33" y="0"/>
                      <a:pt x="1" y="117"/>
                      <a:pt x="93" y="145"/>
                    </a:cubicBezTo>
                    <a:cubicBezTo>
                      <a:pt x="400" y="287"/>
                      <a:pt x="723" y="386"/>
                      <a:pt x="1045" y="506"/>
                    </a:cubicBezTo>
                    <a:cubicBezTo>
                      <a:pt x="1516" y="709"/>
                      <a:pt x="1987" y="917"/>
                      <a:pt x="2430" y="1185"/>
                    </a:cubicBezTo>
                    <a:cubicBezTo>
                      <a:pt x="2440" y="1191"/>
                      <a:pt x="2451" y="1194"/>
                      <a:pt x="2462" y="1194"/>
                    </a:cubicBezTo>
                    <a:cubicBezTo>
                      <a:pt x="2482" y="1194"/>
                      <a:pt x="2502" y="1184"/>
                      <a:pt x="2512" y="1163"/>
                    </a:cubicBezTo>
                    <a:cubicBezTo>
                      <a:pt x="2584" y="1059"/>
                      <a:pt x="2277" y="944"/>
                      <a:pt x="2206" y="890"/>
                    </a:cubicBezTo>
                    <a:cubicBezTo>
                      <a:pt x="1894" y="709"/>
                      <a:pt x="1565" y="561"/>
                      <a:pt x="1237" y="419"/>
                    </a:cubicBezTo>
                    <a:cubicBezTo>
                      <a:pt x="881" y="266"/>
                      <a:pt x="504" y="178"/>
                      <a:pt x="148" y="14"/>
                    </a:cubicBezTo>
                    <a:cubicBezTo>
                      <a:pt x="132" y="4"/>
                      <a:pt x="118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3"/>
              <p:cNvSpPr/>
              <p:nvPr/>
            </p:nvSpPr>
            <p:spPr>
              <a:xfrm>
                <a:off x="7195162" y="4345566"/>
                <a:ext cx="109067" cy="514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37" extrusionOk="0">
                    <a:moveTo>
                      <a:pt x="1469" y="0"/>
                    </a:moveTo>
                    <a:cubicBezTo>
                      <a:pt x="1462" y="0"/>
                      <a:pt x="1454" y="2"/>
                      <a:pt x="1446" y="7"/>
                    </a:cubicBezTo>
                    <a:cubicBezTo>
                      <a:pt x="1358" y="57"/>
                      <a:pt x="1260" y="89"/>
                      <a:pt x="1167" y="122"/>
                    </a:cubicBezTo>
                    <a:cubicBezTo>
                      <a:pt x="1057" y="161"/>
                      <a:pt x="1" y="593"/>
                      <a:pt x="247" y="730"/>
                    </a:cubicBezTo>
                    <a:cubicBezTo>
                      <a:pt x="256" y="734"/>
                      <a:pt x="264" y="736"/>
                      <a:pt x="272" y="736"/>
                    </a:cubicBezTo>
                    <a:cubicBezTo>
                      <a:pt x="294" y="736"/>
                      <a:pt x="312" y="721"/>
                      <a:pt x="324" y="697"/>
                    </a:cubicBezTo>
                    <a:cubicBezTo>
                      <a:pt x="389" y="648"/>
                      <a:pt x="466" y="615"/>
                      <a:pt x="537" y="571"/>
                    </a:cubicBezTo>
                    <a:cubicBezTo>
                      <a:pt x="794" y="434"/>
                      <a:pt x="1074" y="319"/>
                      <a:pt x="1342" y="193"/>
                    </a:cubicBezTo>
                    <a:cubicBezTo>
                      <a:pt x="1397" y="166"/>
                      <a:pt x="1561" y="106"/>
                      <a:pt x="1511" y="24"/>
                    </a:cubicBezTo>
                    <a:cubicBezTo>
                      <a:pt x="1504" y="12"/>
                      <a:pt x="1488" y="0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3"/>
              <p:cNvSpPr/>
              <p:nvPr/>
            </p:nvSpPr>
            <p:spPr>
              <a:xfrm>
                <a:off x="7195581" y="4325094"/>
                <a:ext cx="80001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729" extrusionOk="0">
                    <a:moveTo>
                      <a:pt x="1086" y="1"/>
                    </a:moveTo>
                    <a:cubicBezTo>
                      <a:pt x="1080" y="1"/>
                      <a:pt x="1074" y="2"/>
                      <a:pt x="1068" y="5"/>
                    </a:cubicBezTo>
                    <a:cubicBezTo>
                      <a:pt x="936" y="92"/>
                      <a:pt x="783" y="131"/>
                      <a:pt x="652" y="229"/>
                    </a:cubicBezTo>
                    <a:cubicBezTo>
                      <a:pt x="559" y="289"/>
                      <a:pt x="465" y="360"/>
                      <a:pt x="372" y="421"/>
                    </a:cubicBezTo>
                    <a:cubicBezTo>
                      <a:pt x="312" y="470"/>
                      <a:pt x="0" y="634"/>
                      <a:pt x="126" y="722"/>
                    </a:cubicBezTo>
                    <a:cubicBezTo>
                      <a:pt x="137" y="727"/>
                      <a:pt x="147" y="729"/>
                      <a:pt x="156" y="729"/>
                    </a:cubicBezTo>
                    <a:cubicBezTo>
                      <a:pt x="187" y="729"/>
                      <a:pt x="206" y="703"/>
                      <a:pt x="219" y="678"/>
                    </a:cubicBezTo>
                    <a:cubicBezTo>
                      <a:pt x="301" y="607"/>
                      <a:pt x="405" y="558"/>
                      <a:pt x="498" y="486"/>
                    </a:cubicBezTo>
                    <a:cubicBezTo>
                      <a:pt x="580" y="426"/>
                      <a:pt x="657" y="371"/>
                      <a:pt x="739" y="311"/>
                    </a:cubicBezTo>
                    <a:cubicBezTo>
                      <a:pt x="854" y="224"/>
                      <a:pt x="985" y="152"/>
                      <a:pt x="1111" y="76"/>
                    </a:cubicBezTo>
                    <a:cubicBezTo>
                      <a:pt x="1145" y="57"/>
                      <a:pt x="1124" y="1"/>
                      <a:pt x="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3"/>
              <p:cNvSpPr/>
              <p:nvPr/>
            </p:nvSpPr>
            <p:spPr>
              <a:xfrm>
                <a:off x="7273486" y="4553010"/>
                <a:ext cx="110954" cy="400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73" extrusionOk="0">
                    <a:moveTo>
                      <a:pt x="114" y="1"/>
                    </a:moveTo>
                    <a:cubicBezTo>
                      <a:pt x="37" y="1"/>
                      <a:pt x="0" y="133"/>
                      <a:pt x="89" y="158"/>
                    </a:cubicBezTo>
                    <a:cubicBezTo>
                      <a:pt x="555" y="240"/>
                      <a:pt x="1003" y="394"/>
                      <a:pt x="1447" y="569"/>
                    </a:cubicBezTo>
                    <a:cubicBezTo>
                      <a:pt x="1455" y="571"/>
                      <a:pt x="1462" y="572"/>
                      <a:pt x="1469" y="572"/>
                    </a:cubicBezTo>
                    <a:cubicBezTo>
                      <a:pt x="1548" y="572"/>
                      <a:pt x="1588" y="445"/>
                      <a:pt x="1513" y="405"/>
                    </a:cubicBezTo>
                    <a:cubicBezTo>
                      <a:pt x="1419" y="361"/>
                      <a:pt x="1321" y="350"/>
                      <a:pt x="1222" y="311"/>
                    </a:cubicBezTo>
                    <a:cubicBezTo>
                      <a:pt x="872" y="169"/>
                      <a:pt x="516" y="49"/>
                      <a:pt x="139" y="5"/>
                    </a:cubicBezTo>
                    <a:cubicBezTo>
                      <a:pt x="130" y="2"/>
                      <a:pt x="122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3"/>
              <p:cNvSpPr/>
              <p:nvPr/>
            </p:nvSpPr>
            <p:spPr>
              <a:xfrm>
                <a:off x="7227302" y="4593185"/>
                <a:ext cx="54359" cy="9034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293" extrusionOk="0">
                    <a:moveTo>
                      <a:pt x="723" y="0"/>
                    </a:moveTo>
                    <a:cubicBezTo>
                      <a:pt x="711" y="0"/>
                      <a:pt x="698" y="6"/>
                      <a:pt x="690" y="21"/>
                    </a:cubicBezTo>
                    <a:cubicBezTo>
                      <a:pt x="586" y="224"/>
                      <a:pt x="466" y="415"/>
                      <a:pt x="362" y="623"/>
                    </a:cubicBezTo>
                    <a:cubicBezTo>
                      <a:pt x="285" y="766"/>
                      <a:pt x="209" y="913"/>
                      <a:pt x="137" y="1067"/>
                    </a:cubicBezTo>
                    <a:cubicBezTo>
                      <a:pt x="115" y="1121"/>
                      <a:pt x="1" y="1258"/>
                      <a:pt x="94" y="1291"/>
                    </a:cubicBezTo>
                    <a:cubicBezTo>
                      <a:pt x="98" y="1292"/>
                      <a:pt x="104" y="1293"/>
                      <a:pt x="109" y="1293"/>
                    </a:cubicBezTo>
                    <a:cubicBezTo>
                      <a:pt x="126" y="1293"/>
                      <a:pt x="143" y="1285"/>
                      <a:pt x="143" y="1264"/>
                    </a:cubicBezTo>
                    <a:cubicBezTo>
                      <a:pt x="367" y="875"/>
                      <a:pt x="586" y="486"/>
                      <a:pt x="750" y="59"/>
                    </a:cubicBezTo>
                    <a:cubicBezTo>
                      <a:pt x="777" y="33"/>
                      <a:pt x="750" y="0"/>
                      <a:pt x="7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3"/>
              <p:cNvSpPr/>
              <p:nvPr/>
            </p:nvSpPr>
            <p:spPr>
              <a:xfrm>
                <a:off x="6345263" y="4668016"/>
                <a:ext cx="198640" cy="92089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318" extrusionOk="0">
                    <a:moveTo>
                      <a:pt x="91" y="0"/>
                    </a:moveTo>
                    <a:cubicBezTo>
                      <a:pt x="34" y="0"/>
                      <a:pt x="0" y="89"/>
                      <a:pt x="63" y="127"/>
                    </a:cubicBezTo>
                    <a:cubicBezTo>
                      <a:pt x="90" y="138"/>
                      <a:pt x="117" y="143"/>
                      <a:pt x="145" y="160"/>
                    </a:cubicBezTo>
                    <a:cubicBezTo>
                      <a:pt x="375" y="253"/>
                      <a:pt x="599" y="390"/>
                      <a:pt x="834" y="494"/>
                    </a:cubicBezTo>
                    <a:cubicBezTo>
                      <a:pt x="1086" y="609"/>
                      <a:pt x="1332" y="735"/>
                      <a:pt x="1584" y="849"/>
                    </a:cubicBezTo>
                    <a:cubicBezTo>
                      <a:pt x="1836" y="964"/>
                      <a:pt x="2099" y="1063"/>
                      <a:pt x="2356" y="1172"/>
                    </a:cubicBezTo>
                    <a:cubicBezTo>
                      <a:pt x="2482" y="1222"/>
                      <a:pt x="2613" y="1282"/>
                      <a:pt x="2750" y="1315"/>
                    </a:cubicBezTo>
                    <a:cubicBezTo>
                      <a:pt x="2756" y="1317"/>
                      <a:pt x="2762" y="1318"/>
                      <a:pt x="2767" y="1318"/>
                    </a:cubicBezTo>
                    <a:cubicBezTo>
                      <a:pt x="2817" y="1318"/>
                      <a:pt x="2843" y="1235"/>
                      <a:pt x="2788" y="1211"/>
                    </a:cubicBezTo>
                    <a:cubicBezTo>
                      <a:pt x="2400" y="1041"/>
                      <a:pt x="2006" y="899"/>
                      <a:pt x="1623" y="713"/>
                    </a:cubicBezTo>
                    <a:cubicBezTo>
                      <a:pt x="1371" y="592"/>
                      <a:pt x="1114" y="461"/>
                      <a:pt x="862" y="346"/>
                    </a:cubicBezTo>
                    <a:cubicBezTo>
                      <a:pt x="610" y="231"/>
                      <a:pt x="375" y="94"/>
                      <a:pt x="117" y="7"/>
                    </a:cubicBezTo>
                    <a:cubicBezTo>
                      <a:pt x="108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3"/>
              <p:cNvSpPr/>
              <p:nvPr/>
            </p:nvSpPr>
            <p:spPr>
              <a:xfrm>
                <a:off x="6409614" y="4597587"/>
                <a:ext cx="199758" cy="10697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531" extrusionOk="0">
                    <a:moveTo>
                      <a:pt x="89" y="1"/>
                    </a:moveTo>
                    <a:cubicBezTo>
                      <a:pt x="64" y="1"/>
                      <a:pt x="37" y="17"/>
                      <a:pt x="23" y="46"/>
                    </a:cubicBezTo>
                    <a:cubicBezTo>
                      <a:pt x="1" y="100"/>
                      <a:pt x="56" y="133"/>
                      <a:pt x="99" y="155"/>
                    </a:cubicBezTo>
                    <a:cubicBezTo>
                      <a:pt x="264" y="237"/>
                      <a:pt x="428" y="347"/>
                      <a:pt x="592" y="434"/>
                    </a:cubicBezTo>
                    <a:cubicBezTo>
                      <a:pt x="942" y="631"/>
                      <a:pt x="1309" y="790"/>
                      <a:pt x="1665" y="987"/>
                    </a:cubicBezTo>
                    <a:cubicBezTo>
                      <a:pt x="1889" y="1119"/>
                      <a:pt x="2119" y="1250"/>
                      <a:pt x="2355" y="1359"/>
                    </a:cubicBezTo>
                    <a:cubicBezTo>
                      <a:pt x="2486" y="1420"/>
                      <a:pt x="2617" y="1496"/>
                      <a:pt x="2760" y="1529"/>
                    </a:cubicBezTo>
                    <a:cubicBezTo>
                      <a:pt x="2766" y="1530"/>
                      <a:pt x="2771" y="1531"/>
                      <a:pt x="2776" y="1531"/>
                    </a:cubicBezTo>
                    <a:cubicBezTo>
                      <a:pt x="2840" y="1531"/>
                      <a:pt x="2858" y="1446"/>
                      <a:pt x="2792" y="1436"/>
                    </a:cubicBezTo>
                    <a:cubicBezTo>
                      <a:pt x="2672" y="1365"/>
                      <a:pt x="2546" y="1299"/>
                      <a:pt x="2415" y="1223"/>
                    </a:cubicBezTo>
                    <a:cubicBezTo>
                      <a:pt x="2043" y="1009"/>
                      <a:pt x="1676" y="768"/>
                      <a:pt x="1287" y="588"/>
                    </a:cubicBezTo>
                    <a:cubicBezTo>
                      <a:pt x="1014" y="451"/>
                      <a:pt x="751" y="319"/>
                      <a:pt x="483" y="183"/>
                    </a:cubicBezTo>
                    <a:cubicBezTo>
                      <a:pt x="357" y="122"/>
                      <a:pt x="231" y="46"/>
                      <a:pt x="99" y="2"/>
                    </a:cubicBezTo>
                    <a:cubicBezTo>
                      <a:pt x="96" y="1"/>
                      <a:pt x="92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3"/>
              <p:cNvSpPr/>
              <p:nvPr/>
            </p:nvSpPr>
            <p:spPr>
              <a:xfrm>
                <a:off x="6443710" y="4583753"/>
                <a:ext cx="183059" cy="10040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437" extrusionOk="0">
                    <a:moveTo>
                      <a:pt x="66" y="1"/>
                    </a:moveTo>
                    <a:cubicBezTo>
                      <a:pt x="62" y="1"/>
                      <a:pt x="58" y="1"/>
                      <a:pt x="55" y="3"/>
                    </a:cubicBezTo>
                    <a:cubicBezTo>
                      <a:pt x="6" y="19"/>
                      <a:pt x="0" y="90"/>
                      <a:pt x="49" y="112"/>
                    </a:cubicBezTo>
                    <a:cubicBezTo>
                      <a:pt x="296" y="205"/>
                      <a:pt x="526" y="337"/>
                      <a:pt x="761" y="463"/>
                    </a:cubicBezTo>
                    <a:cubicBezTo>
                      <a:pt x="1358" y="775"/>
                      <a:pt x="1921" y="1125"/>
                      <a:pt x="2518" y="1431"/>
                    </a:cubicBezTo>
                    <a:cubicBezTo>
                      <a:pt x="2525" y="1435"/>
                      <a:pt x="2533" y="1436"/>
                      <a:pt x="2540" y="1436"/>
                    </a:cubicBezTo>
                    <a:cubicBezTo>
                      <a:pt x="2589" y="1436"/>
                      <a:pt x="2620" y="1362"/>
                      <a:pt x="2567" y="1333"/>
                    </a:cubicBezTo>
                    <a:cubicBezTo>
                      <a:pt x="2398" y="1223"/>
                      <a:pt x="2211" y="1119"/>
                      <a:pt x="2031" y="1015"/>
                    </a:cubicBezTo>
                    <a:cubicBezTo>
                      <a:pt x="1680" y="818"/>
                      <a:pt x="1336" y="621"/>
                      <a:pt x="980" y="435"/>
                    </a:cubicBezTo>
                    <a:lnTo>
                      <a:pt x="985" y="435"/>
                    </a:lnTo>
                    <a:cubicBezTo>
                      <a:pt x="898" y="386"/>
                      <a:pt x="810" y="337"/>
                      <a:pt x="712" y="293"/>
                    </a:cubicBezTo>
                    <a:lnTo>
                      <a:pt x="712" y="293"/>
                    </a:lnTo>
                    <a:cubicBezTo>
                      <a:pt x="712" y="295"/>
                      <a:pt x="712" y="296"/>
                      <a:pt x="713" y="297"/>
                    </a:cubicBezTo>
                    <a:lnTo>
                      <a:pt x="713" y="297"/>
                    </a:lnTo>
                    <a:cubicBezTo>
                      <a:pt x="578" y="237"/>
                      <a:pt x="458" y="161"/>
                      <a:pt x="312" y="101"/>
                    </a:cubicBezTo>
                    <a:cubicBezTo>
                      <a:pt x="241" y="63"/>
                      <a:pt x="170" y="36"/>
                      <a:pt x="93" y="8"/>
                    </a:cubicBezTo>
                    <a:cubicBezTo>
                      <a:pt x="85" y="4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3"/>
              <p:cNvSpPr/>
              <p:nvPr/>
            </p:nvSpPr>
            <p:spPr>
              <a:xfrm>
                <a:off x="6679382" y="4659072"/>
                <a:ext cx="30883" cy="13820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978" extrusionOk="0">
                    <a:moveTo>
                      <a:pt x="138" y="0"/>
                    </a:moveTo>
                    <a:cubicBezTo>
                      <a:pt x="134" y="0"/>
                      <a:pt x="129" y="1"/>
                      <a:pt x="125" y="3"/>
                    </a:cubicBezTo>
                    <a:cubicBezTo>
                      <a:pt x="124" y="3"/>
                      <a:pt x="123" y="3"/>
                      <a:pt x="123" y="3"/>
                    </a:cubicBezTo>
                    <a:cubicBezTo>
                      <a:pt x="0" y="3"/>
                      <a:pt x="119" y="458"/>
                      <a:pt x="108" y="567"/>
                    </a:cubicBezTo>
                    <a:cubicBezTo>
                      <a:pt x="163" y="1032"/>
                      <a:pt x="179" y="1519"/>
                      <a:pt x="316" y="1963"/>
                    </a:cubicBezTo>
                    <a:cubicBezTo>
                      <a:pt x="335" y="1973"/>
                      <a:pt x="350" y="1978"/>
                      <a:pt x="363" y="1978"/>
                    </a:cubicBezTo>
                    <a:cubicBezTo>
                      <a:pt x="442" y="1978"/>
                      <a:pt x="409" y="1793"/>
                      <a:pt x="404" y="1727"/>
                    </a:cubicBezTo>
                    <a:cubicBezTo>
                      <a:pt x="393" y="1503"/>
                      <a:pt x="366" y="1273"/>
                      <a:pt x="338" y="1043"/>
                    </a:cubicBezTo>
                    <a:cubicBezTo>
                      <a:pt x="301" y="921"/>
                      <a:pt x="269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3"/>
              <p:cNvSpPr/>
              <p:nvPr/>
            </p:nvSpPr>
            <p:spPr>
              <a:xfrm>
                <a:off x="6556201" y="4548957"/>
                <a:ext cx="152945" cy="81189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162" extrusionOk="0">
                    <a:moveTo>
                      <a:pt x="123" y="1"/>
                    </a:moveTo>
                    <a:cubicBezTo>
                      <a:pt x="50" y="1"/>
                      <a:pt x="0" y="99"/>
                      <a:pt x="87" y="145"/>
                    </a:cubicBezTo>
                    <a:cubicBezTo>
                      <a:pt x="437" y="260"/>
                      <a:pt x="749" y="463"/>
                      <a:pt x="1067" y="643"/>
                    </a:cubicBezTo>
                    <a:cubicBezTo>
                      <a:pt x="1362" y="824"/>
                      <a:pt x="1669" y="944"/>
                      <a:pt x="1964" y="1136"/>
                    </a:cubicBezTo>
                    <a:cubicBezTo>
                      <a:pt x="1980" y="1154"/>
                      <a:pt x="2000" y="1162"/>
                      <a:pt x="2020" y="1162"/>
                    </a:cubicBezTo>
                    <a:cubicBezTo>
                      <a:pt x="2046" y="1162"/>
                      <a:pt x="2072" y="1147"/>
                      <a:pt x="2085" y="1125"/>
                    </a:cubicBezTo>
                    <a:cubicBezTo>
                      <a:pt x="2189" y="993"/>
                      <a:pt x="1570" y="747"/>
                      <a:pt x="1477" y="671"/>
                    </a:cubicBezTo>
                    <a:cubicBezTo>
                      <a:pt x="1045" y="446"/>
                      <a:pt x="634" y="156"/>
                      <a:pt x="169" y="14"/>
                    </a:cubicBezTo>
                    <a:cubicBezTo>
                      <a:pt x="153" y="5"/>
                      <a:pt x="13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3"/>
              <p:cNvSpPr/>
              <p:nvPr/>
            </p:nvSpPr>
            <p:spPr>
              <a:xfrm>
                <a:off x="6390539" y="4071815"/>
                <a:ext cx="5031" cy="5031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9" y="1"/>
                    </a:moveTo>
                    <a:cubicBezTo>
                      <a:pt x="17" y="1"/>
                      <a:pt x="0" y="17"/>
                      <a:pt x="0" y="39"/>
                    </a:cubicBezTo>
                    <a:cubicBezTo>
                      <a:pt x="0" y="55"/>
                      <a:pt x="17" y="72"/>
                      <a:pt x="39" y="72"/>
                    </a:cubicBezTo>
                    <a:cubicBezTo>
                      <a:pt x="55" y="72"/>
                      <a:pt x="71" y="55"/>
                      <a:pt x="71" y="39"/>
                    </a:cubicBezTo>
                    <a:cubicBezTo>
                      <a:pt x="71" y="17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DEC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3"/>
              <p:cNvSpPr/>
              <p:nvPr/>
            </p:nvSpPr>
            <p:spPr>
              <a:xfrm>
                <a:off x="6323184" y="3931516"/>
                <a:ext cx="168457" cy="154133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206" extrusionOk="0">
                    <a:moveTo>
                      <a:pt x="1926" y="0"/>
                    </a:moveTo>
                    <a:cubicBezTo>
                      <a:pt x="1912" y="0"/>
                      <a:pt x="1898" y="4"/>
                      <a:pt x="1884" y="11"/>
                    </a:cubicBezTo>
                    <a:cubicBezTo>
                      <a:pt x="1780" y="131"/>
                      <a:pt x="1993" y="257"/>
                      <a:pt x="2021" y="378"/>
                    </a:cubicBezTo>
                    <a:cubicBezTo>
                      <a:pt x="2108" y="580"/>
                      <a:pt x="2114" y="821"/>
                      <a:pt x="2092" y="1040"/>
                    </a:cubicBezTo>
                    <a:cubicBezTo>
                      <a:pt x="1998" y="1546"/>
                      <a:pt x="1524" y="1968"/>
                      <a:pt x="1060" y="1968"/>
                    </a:cubicBezTo>
                    <a:cubicBezTo>
                      <a:pt x="847" y="1968"/>
                      <a:pt x="637" y="1879"/>
                      <a:pt x="466" y="1669"/>
                    </a:cubicBezTo>
                    <a:cubicBezTo>
                      <a:pt x="351" y="1516"/>
                      <a:pt x="275" y="1341"/>
                      <a:pt x="209" y="1155"/>
                    </a:cubicBezTo>
                    <a:cubicBezTo>
                      <a:pt x="209" y="1122"/>
                      <a:pt x="176" y="1095"/>
                      <a:pt x="143" y="1095"/>
                    </a:cubicBezTo>
                    <a:cubicBezTo>
                      <a:pt x="1" y="1122"/>
                      <a:pt x="160" y="1390"/>
                      <a:pt x="171" y="1483"/>
                    </a:cubicBezTo>
                    <a:cubicBezTo>
                      <a:pt x="296" y="1866"/>
                      <a:pt x="636" y="2140"/>
                      <a:pt x="1014" y="2200"/>
                    </a:cubicBezTo>
                    <a:cubicBezTo>
                      <a:pt x="1046" y="2204"/>
                      <a:pt x="1079" y="2205"/>
                      <a:pt x="1111" y="2205"/>
                    </a:cubicBezTo>
                    <a:cubicBezTo>
                      <a:pt x="1778" y="2205"/>
                      <a:pt x="2411" y="1526"/>
                      <a:pt x="2333" y="826"/>
                    </a:cubicBezTo>
                    <a:cubicBezTo>
                      <a:pt x="2343" y="668"/>
                      <a:pt x="2124" y="0"/>
                      <a:pt x="1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3"/>
              <p:cNvSpPr/>
              <p:nvPr/>
            </p:nvSpPr>
            <p:spPr>
              <a:xfrm>
                <a:off x="6442662" y="4053928"/>
                <a:ext cx="125626" cy="261104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3737" extrusionOk="0">
                    <a:moveTo>
                      <a:pt x="91" y="0"/>
                    </a:moveTo>
                    <a:cubicBezTo>
                      <a:pt x="47" y="0"/>
                      <a:pt x="0" y="48"/>
                      <a:pt x="26" y="103"/>
                    </a:cubicBezTo>
                    <a:cubicBezTo>
                      <a:pt x="634" y="1269"/>
                      <a:pt x="1165" y="2484"/>
                      <a:pt x="1663" y="3700"/>
                    </a:cubicBezTo>
                    <a:cubicBezTo>
                      <a:pt x="1674" y="3726"/>
                      <a:pt x="1695" y="3737"/>
                      <a:pt x="1716" y="3737"/>
                    </a:cubicBezTo>
                    <a:cubicBezTo>
                      <a:pt x="1756" y="3737"/>
                      <a:pt x="1797" y="3697"/>
                      <a:pt x="1772" y="3650"/>
                    </a:cubicBezTo>
                    <a:cubicBezTo>
                      <a:pt x="1690" y="3431"/>
                      <a:pt x="1602" y="3207"/>
                      <a:pt x="1515" y="2983"/>
                    </a:cubicBezTo>
                    <a:cubicBezTo>
                      <a:pt x="1115" y="1970"/>
                      <a:pt x="650" y="990"/>
                      <a:pt x="146" y="38"/>
                    </a:cubicBezTo>
                    <a:cubicBezTo>
                      <a:pt x="134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3"/>
              <p:cNvSpPr/>
              <p:nvPr/>
            </p:nvSpPr>
            <p:spPr>
              <a:xfrm>
                <a:off x="6247096" y="4066295"/>
                <a:ext cx="131635" cy="20786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975" extrusionOk="0">
                    <a:moveTo>
                      <a:pt x="1772" y="0"/>
                    </a:moveTo>
                    <a:cubicBezTo>
                      <a:pt x="1672" y="0"/>
                      <a:pt x="1600" y="238"/>
                      <a:pt x="1544" y="299"/>
                    </a:cubicBezTo>
                    <a:cubicBezTo>
                      <a:pt x="1221" y="819"/>
                      <a:pt x="915" y="1350"/>
                      <a:pt x="630" y="1886"/>
                    </a:cubicBezTo>
                    <a:cubicBezTo>
                      <a:pt x="586" y="2023"/>
                      <a:pt x="1" y="2942"/>
                      <a:pt x="159" y="2964"/>
                    </a:cubicBezTo>
                    <a:cubicBezTo>
                      <a:pt x="171" y="2971"/>
                      <a:pt x="182" y="2974"/>
                      <a:pt x="194" y="2974"/>
                    </a:cubicBezTo>
                    <a:cubicBezTo>
                      <a:pt x="236" y="2974"/>
                      <a:pt x="273" y="2932"/>
                      <a:pt x="291" y="2893"/>
                    </a:cubicBezTo>
                    <a:lnTo>
                      <a:pt x="783" y="1952"/>
                    </a:lnTo>
                    <a:cubicBezTo>
                      <a:pt x="1063" y="1404"/>
                      <a:pt x="1369" y="884"/>
                      <a:pt x="1687" y="353"/>
                    </a:cubicBezTo>
                    <a:cubicBezTo>
                      <a:pt x="1714" y="266"/>
                      <a:pt x="1884" y="107"/>
                      <a:pt x="1829" y="25"/>
                    </a:cubicBezTo>
                    <a:cubicBezTo>
                      <a:pt x="1809" y="8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3"/>
              <p:cNvSpPr/>
              <p:nvPr/>
            </p:nvSpPr>
            <p:spPr>
              <a:xfrm>
                <a:off x="6189383" y="4011447"/>
                <a:ext cx="145120" cy="6463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25" extrusionOk="0">
                    <a:moveTo>
                      <a:pt x="2005" y="1"/>
                    </a:moveTo>
                    <a:cubicBezTo>
                      <a:pt x="1829" y="1"/>
                      <a:pt x="1374" y="262"/>
                      <a:pt x="1286" y="279"/>
                    </a:cubicBezTo>
                    <a:lnTo>
                      <a:pt x="55" y="794"/>
                    </a:lnTo>
                    <a:cubicBezTo>
                      <a:pt x="17" y="804"/>
                      <a:pt x="0" y="854"/>
                      <a:pt x="17" y="887"/>
                    </a:cubicBezTo>
                    <a:cubicBezTo>
                      <a:pt x="33" y="914"/>
                      <a:pt x="56" y="925"/>
                      <a:pt x="83" y="925"/>
                    </a:cubicBezTo>
                    <a:cubicBezTo>
                      <a:pt x="162" y="925"/>
                      <a:pt x="273" y="835"/>
                      <a:pt x="350" y="826"/>
                    </a:cubicBezTo>
                    <a:cubicBezTo>
                      <a:pt x="909" y="607"/>
                      <a:pt x="1451" y="317"/>
                      <a:pt x="2020" y="109"/>
                    </a:cubicBezTo>
                    <a:cubicBezTo>
                      <a:pt x="2047" y="109"/>
                      <a:pt x="2069" y="87"/>
                      <a:pt x="2075" y="60"/>
                    </a:cubicBezTo>
                    <a:cubicBezTo>
                      <a:pt x="2077" y="18"/>
                      <a:pt x="2050" y="1"/>
                      <a:pt x="200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3"/>
              <p:cNvSpPr/>
              <p:nvPr/>
            </p:nvSpPr>
            <p:spPr>
              <a:xfrm>
                <a:off x="6273297" y="3881839"/>
                <a:ext cx="83075" cy="66796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56" extrusionOk="0">
                    <a:moveTo>
                      <a:pt x="108" y="0"/>
                    </a:moveTo>
                    <a:cubicBezTo>
                      <a:pt x="55" y="0"/>
                      <a:pt x="1" y="49"/>
                      <a:pt x="9" y="109"/>
                    </a:cubicBezTo>
                    <a:cubicBezTo>
                      <a:pt x="277" y="437"/>
                      <a:pt x="660" y="684"/>
                      <a:pt x="994" y="935"/>
                    </a:cubicBezTo>
                    <a:cubicBezTo>
                      <a:pt x="1013" y="949"/>
                      <a:pt x="1031" y="955"/>
                      <a:pt x="1048" y="955"/>
                    </a:cubicBezTo>
                    <a:cubicBezTo>
                      <a:pt x="1132" y="955"/>
                      <a:pt x="1188" y="812"/>
                      <a:pt x="1093" y="771"/>
                    </a:cubicBezTo>
                    <a:cubicBezTo>
                      <a:pt x="786" y="514"/>
                      <a:pt x="463" y="278"/>
                      <a:pt x="162" y="21"/>
                    </a:cubicBezTo>
                    <a:cubicBezTo>
                      <a:pt x="146" y="7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3"/>
              <p:cNvSpPr/>
              <p:nvPr/>
            </p:nvSpPr>
            <p:spPr>
              <a:xfrm>
                <a:off x="6334713" y="3889315"/>
                <a:ext cx="42132" cy="3996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72" extrusionOk="0">
                    <a:moveTo>
                      <a:pt x="77" y="0"/>
                    </a:moveTo>
                    <a:cubicBezTo>
                      <a:pt x="63" y="0"/>
                      <a:pt x="49" y="4"/>
                      <a:pt x="33" y="13"/>
                    </a:cubicBezTo>
                    <a:cubicBezTo>
                      <a:pt x="0" y="40"/>
                      <a:pt x="0" y="89"/>
                      <a:pt x="22" y="122"/>
                    </a:cubicBezTo>
                    <a:cubicBezTo>
                      <a:pt x="137" y="275"/>
                      <a:pt x="219" y="473"/>
                      <a:pt x="383" y="571"/>
                    </a:cubicBezTo>
                    <a:cubicBezTo>
                      <a:pt x="602" y="533"/>
                      <a:pt x="329" y="308"/>
                      <a:pt x="279" y="221"/>
                    </a:cubicBezTo>
                    <a:cubicBezTo>
                      <a:pt x="217" y="168"/>
                      <a:pt x="168" y="0"/>
                      <a:pt x="77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3"/>
              <p:cNvSpPr/>
              <p:nvPr/>
            </p:nvSpPr>
            <p:spPr>
              <a:xfrm>
                <a:off x="6423797" y="3732037"/>
                <a:ext cx="33538" cy="183059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20" extrusionOk="0">
                    <a:moveTo>
                      <a:pt x="320" y="0"/>
                    </a:moveTo>
                    <a:cubicBezTo>
                      <a:pt x="316" y="0"/>
                      <a:pt x="312" y="1"/>
                      <a:pt x="307" y="3"/>
                    </a:cubicBezTo>
                    <a:cubicBezTo>
                      <a:pt x="274" y="3"/>
                      <a:pt x="236" y="31"/>
                      <a:pt x="236" y="63"/>
                    </a:cubicBezTo>
                    <a:cubicBezTo>
                      <a:pt x="225" y="228"/>
                      <a:pt x="198" y="386"/>
                      <a:pt x="176" y="551"/>
                    </a:cubicBezTo>
                    <a:cubicBezTo>
                      <a:pt x="110" y="1213"/>
                      <a:pt x="0" y="1897"/>
                      <a:pt x="39" y="2565"/>
                    </a:cubicBezTo>
                    <a:cubicBezTo>
                      <a:pt x="43" y="2596"/>
                      <a:pt x="70" y="2620"/>
                      <a:pt x="95" y="2620"/>
                    </a:cubicBezTo>
                    <a:cubicBezTo>
                      <a:pt x="104" y="2620"/>
                      <a:pt x="113" y="2616"/>
                      <a:pt x="121" y="2609"/>
                    </a:cubicBezTo>
                    <a:cubicBezTo>
                      <a:pt x="181" y="2559"/>
                      <a:pt x="137" y="2395"/>
                      <a:pt x="154" y="2313"/>
                    </a:cubicBezTo>
                    <a:cubicBezTo>
                      <a:pt x="170" y="2072"/>
                      <a:pt x="198" y="1826"/>
                      <a:pt x="225" y="1590"/>
                    </a:cubicBezTo>
                    <a:cubicBezTo>
                      <a:pt x="225" y="1430"/>
                      <a:pt x="480" y="0"/>
                      <a:pt x="32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3"/>
              <p:cNvSpPr/>
              <p:nvPr/>
            </p:nvSpPr>
            <p:spPr>
              <a:xfrm>
                <a:off x="6458593" y="3810431"/>
                <a:ext cx="129679" cy="13694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960" extrusionOk="0">
                    <a:moveTo>
                      <a:pt x="1770" y="1"/>
                    </a:moveTo>
                    <a:cubicBezTo>
                      <a:pt x="1756" y="1"/>
                      <a:pt x="1742" y="6"/>
                      <a:pt x="1730" y="20"/>
                    </a:cubicBezTo>
                    <a:cubicBezTo>
                      <a:pt x="1571" y="200"/>
                      <a:pt x="1418" y="370"/>
                      <a:pt x="1265" y="551"/>
                    </a:cubicBezTo>
                    <a:cubicBezTo>
                      <a:pt x="1161" y="704"/>
                      <a:pt x="1" y="1903"/>
                      <a:pt x="203" y="1957"/>
                    </a:cubicBezTo>
                    <a:cubicBezTo>
                      <a:pt x="207" y="1959"/>
                      <a:pt x="211" y="1960"/>
                      <a:pt x="215" y="1960"/>
                    </a:cubicBezTo>
                    <a:cubicBezTo>
                      <a:pt x="290" y="1960"/>
                      <a:pt x="437" y="1681"/>
                      <a:pt x="510" y="1629"/>
                    </a:cubicBezTo>
                    <a:cubicBezTo>
                      <a:pt x="849" y="1224"/>
                      <a:pt x="1210" y="841"/>
                      <a:pt x="1539" y="441"/>
                    </a:cubicBezTo>
                    <a:cubicBezTo>
                      <a:pt x="1632" y="321"/>
                      <a:pt x="1725" y="211"/>
                      <a:pt x="1818" y="102"/>
                    </a:cubicBezTo>
                    <a:cubicBezTo>
                      <a:pt x="1855" y="56"/>
                      <a:pt x="1814" y="1"/>
                      <a:pt x="177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3"/>
              <p:cNvSpPr/>
              <p:nvPr/>
            </p:nvSpPr>
            <p:spPr>
              <a:xfrm>
                <a:off x="6473894" y="3993002"/>
                <a:ext cx="187671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46" extrusionOk="0">
                    <a:moveTo>
                      <a:pt x="1908" y="1"/>
                    </a:moveTo>
                    <a:cubicBezTo>
                      <a:pt x="1477" y="1"/>
                      <a:pt x="1039" y="53"/>
                      <a:pt x="614" y="105"/>
                    </a:cubicBezTo>
                    <a:cubicBezTo>
                      <a:pt x="427" y="143"/>
                      <a:pt x="219" y="138"/>
                      <a:pt x="50" y="220"/>
                    </a:cubicBezTo>
                    <a:cubicBezTo>
                      <a:pt x="0" y="253"/>
                      <a:pt x="28" y="335"/>
                      <a:pt x="83" y="346"/>
                    </a:cubicBezTo>
                    <a:cubicBezTo>
                      <a:pt x="104" y="346"/>
                      <a:pt x="121" y="335"/>
                      <a:pt x="137" y="324"/>
                    </a:cubicBezTo>
                    <a:cubicBezTo>
                      <a:pt x="711" y="242"/>
                      <a:pt x="1291" y="213"/>
                      <a:pt x="1870" y="213"/>
                    </a:cubicBezTo>
                    <a:cubicBezTo>
                      <a:pt x="2103" y="213"/>
                      <a:pt x="2335" y="218"/>
                      <a:pt x="2568" y="226"/>
                    </a:cubicBezTo>
                    <a:cubicBezTo>
                      <a:pt x="2571" y="226"/>
                      <a:pt x="2575" y="226"/>
                      <a:pt x="2578" y="226"/>
                    </a:cubicBezTo>
                    <a:cubicBezTo>
                      <a:pt x="2653" y="226"/>
                      <a:pt x="2686" y="114"/>
                      <a:pt x="2633" y="61"/>
                    </a:cubicBezTo>
                    <a:cubicBezTo>
                      <a:pt x="2397" y="18"/>
                      <a:pt x="2154" y="1"/>
                      <a:pt x="1908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3"/>
              <p:cNvSpPr/>
              <p:nvPr/>
            </p:nvSpPr>
            <p:spPr>
              <a:xfrm>
                <a:off x="6582891" y="4031640"/>
                <a:ext cx="1079352" cy="585511"/>
              </a:xfrm>
              <a:custGeom>
                <a:avLst/>
                <a:gdLst/>
                <a:ahLst/>
                <a:cxnLst/>
                <a:rect l="l" t="t" r="r" b="b"/>
                <a:pathLst>
                  <a:path w="15448" h="8380" extrusionOk="0">
                    <a:moveTo>
                      <a:pt x="12862" y="1"/>
                    </a:moveTo>
                    <a:cubicBezTo>
                      <a:pt x="12768" y="1"/>
                      <a:pt x="12674" y="8"/>
                      <a:pt x="12579" y="23"/>
                    </a:cubicBezTo>
                    <a:cubicBezTo>
                      <a:pt x="11457" y="182"/>
                      <a:pt x="10515" y="921"/>
                      <a:pt x="9924" y="1906"/>
                    </a:cubicBezTo>
                    <a:cubicBezTo>
                      <a:pt x="9453" y="2672"/>
                      <a:pt x="9103" y="3504"/>
                      <a:pt x="8654" y="4281"/>
                    </a:cubicBezTo>
                    <a:cubicBezTo>
                      <a:pt x="8359" y="4807"/>
                      <a:pt x="8036" y="5305"/>
                      <a:pt x="7696" y="5792"/>
                    </a:cubicBezTo>
                    <a:cubicBezTo>
                      <a:pt x="7291" y="6367"/>
                      <a:pt x="6842" y="6909"/>
                      <a:pt x="6306" y="7352"/>
                    </a:cubicBezTo>
                    <a:cubicBezTo>
                      <a:pt x="5643" y="7917"/>
                      <a:pt x="4833" y="8247"/>
                      <a:pt x="3996" y="8247"/>
                    </a:cubicBezTo>
                    <a:cubicBezTo>
                      <a:pt x="3762" y="8247"/>
                      <a:pt x="3526" y="8221"/>
                      <a:pt x="3290" y="8168"/>
                    </a:cubicBezTo>
                    <a:cubicBezTo>
                      <a:pt x="2617" y="8003"/>
                      <a:pt x="1987" y="7664"/>
                      <a:pt x="1440" y="7226"/>
                    </a:cubicBezTo>
                    <a:cubicBezTo>
                      <a:pt x="947" y="6827"/>
                      <a:pt x="510" y="6350"/>
                      <a:pt x="110" y="5847"/>
                    </a:cubicBezTo>
                    <a:cubicBezTo>
                      <a:pt x="72" y="5858"/>
                      <a:pt x="33" y="5874"/>
                      <a:pt x="0" y="5880"/>
                    </a:cubicBezTo>
                    <a:lnTo>
                      <a:pt x="165" y="6088"/>
                    </a:lnTo>
                    <a:cubicBezTo>
                      <a:pt x="520" y="6536"/>
                      <a:pt x="909" y="6952"/>
                      <a:pt x="1358" y="7308"/>
                    </a:cubicBezTo>
                    <a:cubicBezTo>
                      <a:pt x="1654" y="7544"/>
                      <a:pt x="1976" y="7735"/>
                      <a:pt x="2305" y="7910"/>
                    </a:cubicBezTo>
                    <a:cubicBezTo>
                      <a:pt x="2754" y="8151"/>
                      <a:pt x="3241" y="8332"/>
                      <a:pt x="3750" y="8370"/>
                    </a:cubicBezTo>
                    <a:cubicBezTo>
                      <a:pt x="3828" y="8376"/>
                      <a:pt x="3905" y="8379"/>
                      <a:pt x="3983" y="8379"/>
                    </a:cubicBezTo>
                    <a:cubicBezTo>
                      <a:pt x="4790" y="8379"/>
                      <a:pt x="5581" y="8050"/>
                      <a:pt x="6240" y="7565"/>
                    </a:cubicBezTo>
                    <a:cubicBezTo>
                      <a:pt x="6607" y="7281"/>
                      <a:pt x="6925" y="6942"/>
                      <a:pt x="7226" y="6591"/>
                    </a:cubicBezTo>
                    <a:cubicBezTo>
                      <a:pt x="7811" y="5902"/>
                      <a:pt x="8293" y="5113"/>
                      <a:pt x="8742" y="4320"/>
                    </a:cubicBezTo>
                    <a:cubicBezTo>
                      <a:pt x="9076" y="3739"/>
                      <a:pt x="9371" y="3132"/>
                      <a:pt x="9694" y="2541"/>
                    </a:cubicBezTo>
                    <a:cubicBezTo>
                      <a:pt x="9995" y="1982"/>
                      <a:pt x="10329" y="1413"/>
                      <a:pt x="10816" y="1003"/>
                    </a:cubicBezTo>
                    <a:cubicBezTo>
                      <a:pt x="11349" y="526"/>
                      <a:pt x="12111" y="122"/>
                      <a:pt x="12838" y="122"/>
                    </a:cubicBezTo>
                    <a:cubicBezTo>
                      <a:pt x="12903" y="122"/>
                      <a:pt x="12968" y="126"/>
                      <a:pt x="13033" y="132"/>
                    </a:cubicBezTo>
                    <a:cubicBezTo>
                      <a:pt x="13728" y="214"/>
                      <a:pt x="14369" y="680"/>
                      <a:pt x="14741" y="1287"/>
                    </a:cubicBezTo>
                    <a:cubicBezTo>
                      <a:pt x="15015" y="1725"/>
                      <a:pt x="15162" y="2240"/>
                      <a:pt x="15255" y="2754"/>
                    </a:cubicBezTo>
                    <a:cubicBezTo>
                      <a:pt x="15288" y="2979"/>
                      <a:pt x="15305" y="3214"/>
                      <a:pt x="15316" y="3444"/>
                    </a:cubicBezTo>
                    <a:cubicBezTo>
                      <a:pt x="15332" y="3745"/>
                      <a:pt x="15338" y="4040"/>
                      <a:pt x="15316" y="4336"/>
                    </a:cubicBezTo>
                    <a:lnTo>
                      <a:pt x="15436" y="4336"/>
                    </a:lnTo>
                    <a:cubicBezTo>
                      <a:pt x="15447" y="4024"/>
                      <a:pt x="15447" y="3718"/>
                      <a:pt x="15431" y="3411"/>
                    </a:cubicBezTo>
                    <a:cubicBezTo>
                      <a:pt x="15409" y="3028"/>
                      <a:pt x="15348" y="2650"/>
                      <a:pt x="15261" y="2273"/>
                    </a:cubicBezTo>
                    <a:cubicBezTo>
                      <a:pt x="15151" y="1873"/>
                      <a:pt x="15015" y="1473"/>
                      <a:pt x="14785" y="1134"/>
                    </a:cubicBezTo>
                    <a:cubicBezTo>
                      <a:pt x="14351" y="480"/>
                      <a:pt x="13630" y="1"/>
                      <a:pt x="1286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3"/>
              <p:cNvSpPr/>
              <p:nvPr/>
            </p:nvSpPr>
            <p:spPr>
              <a:xfrm>
                <a:off x="7278936" y="3974346"/>
                <a:ext cx="429910" cy="357595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118" extrusionOk="0">
                    <a:moveTo>
                      <a:pt x="2727" y="0"/>
                    </a:moveTo>
                    <a:cubicBezTo>
                      <a:pt x="2478" y="0"/>
                      <a:pt x="2226" y="30"/>
                      <a:pt x="1976" y="88"/>
                    </a:cubicBezTo>
                    <a:cubicBezTo>
                      <a:pt x="1555" y="192"/>
                      <a:pt x="1161" y="400"/>
                      <a:pt x="794" y="629"/>
                    </a:cubicBezTo>
                    <a:cubicBezTo>
                      <a:pt x="783" y="629"/>
                      <a:pt x="772" y="640"/>
                      <a:pt x="767" y="646"/>
                    </a:cubicBezTo>
                    <a:cubicBezTo>
                      <a:pt x="608" y="761"/>
                      <a:pt x="460" y="887"/>
                      <a:pt x="312" y="1013"/>
                    </a:cubicBezTo>
                    <a:cubicBezTo>
                      <a:pt x="203" y="1117"/>
                      <a:pt x="94" y="1226"/>
                      <a:pt x="0" y="1341"/>
                    </a:cubicBezTo>
                    <a:lnTo>
                      <a:pt x="0" y="1352"/>
                    </a:lnTo>
                    <a:cubicBezTo>
                      <a:pt x="61" y="1292"/>
                      <a:pt x="132" y="1237"/>
                      <a:pt x="198" y="1182"/>
                    </a:cubicBezTo>
                    <a:cubicBezTo>
                      <a:pt x="641" y="837"/>
                      <a:pt x="1133" y="520"/>
                      <a:pt x="1653" y="301"/>
                    </a:cubicBezTo>
                    <a:cubicBezTo>
                      <a:pt x="1994" y="168"/>
                      <a:pt x="2357" y="96"/>
                      <a:pt x="2718" y="96"/>
                    </a:cubicBezTo>
                    <a:cubicBezTo>
                      <a:pt x="2862" y="96"/>
                      <a:pt x="3006" y="108"/>
                      <a:pt x="3148" y="131"/>
                    </a:cubicBezTo>
                    <a:cubicBezTo>
                      <a:pt x="3887" y="241"/>
                      <a:pt x="4549" y="690"/>
                      <a:pt x="5014" y="1286"/>
                    </a:cubicBezTo>
                    <a:cubicBezTo>
                      <a:pt x="5124" y="1434"/>
                      <a:pt x="5222" y="1587"/>
                      <a:pt x="5310" y="1746"/>
                    </a:cubicBezTo>
                    <a:cubicBezTo>
                      <a:pt x="5480" y="2047"/>
                      <a:pt x="5644" y="2348"/>
                      <a:pt x="5759" y="2682"/>
                    </a:cubicBezTo>
                    <a:cubicBezTo>
                      <a:pt x="5939" y="3246"/>
                      <a:pt x="6000" y="3848"/>
                      <a:pt x="6027" y="4445"/>
                    </a:cubicBezTo>
                    <a:cubicBezTo>
                      <a:pt x="6032" y="4669"/>
                      <a:pt x="6005" y="4893"/>
                      <a:pt x="5972" y="5118"/>
                    </a:cubicBezTo>
                    <a:cubicBezTo>
                      <a:pt x="6016" y="5118"/>
                      <a:pt x="6049" y="5112"/>
                      <a:pt x="6087" y="5112"/>
                    </a:cubicBezTo>
                    <a:cubicBezTo>
                      <a:pt x="6109" y="4992"/>
                      <a:pt x="6125" y="4866"/>
                      <a:pt x="6131" y="4746"/>
                    </a:cubicBezTo>
                    <a:cubicBezTo>
                      <a:pt x="6153" y="4373"/>
                      <a:pt x="6109" y="4007"/>
                      <a:pt x="6060" y="3634"/>
                    </a:cubicBezTo>
                    <a:cubicBezTo>
                      <a:pt x="6021" y="3355"/>
                      <a:pt x="5972" y="3076"/>
                      <a:pt x="5906" y="2808"/>
                    </a:cubicBezTo>
                    <a:cubicBezTo>
                      <a:pt x="5808" y="2430"/>
                      <a:pt x="5638" y="2080"/>
                      <a:pt x="5447" y="1746"/>
                    </a:cubicBezTo>
                    <a:cubicBezTo>
                      <a:pt x="5233" y="1363"/>
                      <a:pt x="4965" y="1013"/>
                      <a:pt x="4648" y="728"/>
                    </a:cubicBezTo>
                    <a:cubicBezTo>
                      <a:pt x="4103" y="232"/>
                      <a:pt x="3425" y="0"/>
                      <a:pt x="272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3"/>
              <p:cNvSpPr/>
              <p:nvPr/>
            </p:nvSpPr>
            <p:spPr>
              <a:xfrm>
                <a:off x="6625372" y="4413340"/>
                <a:ext cx="9991" cy="1194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1" extrusionOk="0">
                    <a:moveTo>
                      <a:pt x="77" y="1"/>
                    </a:moveTo>
                    <a:cubicBezTo>
                      <a:pt x="49" y="28"/>
                      <a:pt x="22" y="55"/>
                      <a:pt x="0" y="83"/>
                    </a:cubicBezTo>
                    <a:cubicBezTo>
                      <a:pt x="22" y="110"/>
                      <a:pt x="49" y="143"/>
                      <a:pt x="71" y="170"/>
                    </a:cubicBezTo>
                    <a:lnTo>
                      <a:pt x="142" y="94"/>
                    </a:lnTo>
                    <a:cubicBezTo>
                      <a:pt x="126" y="61"/>
                      <a:pt x="93" y="3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3"/>
              <p:cNvSpPr/>
              <p:nvPr/>
            </p:nvSpPr>
            <p:spPr>
              <a:xfrm>
                <a:off x="5959511" y="3516209"/>
                <a:ext cx="898039" cy="996416"/>
              </a:xfrm>
              <a:custGeom>
                <a:avLst/>
                <a:gdLst/>
                <a:ahLst/>
                <a:cxnLst/>
                <a:rect l="l" t="t" r="r" b="b"/>
                <a:pathLst>
                  <a:path w="12853" h="14261" extrusionOk="0">
                    <a:moveTo>
                      <a:pt x="3112" y="9720"/>
                    </a:moveTo>
                    <a:cubicBezTo>
                      <a:pt x="3181" y="9720"/>
                      <a:pt x="3259" y="9759"/>
                      <a:pt x="3208" y="9836"/>
                    </a:cubicBezTo>
                    <a:cubicBezTo>
                      <a:pt x="3131" y="9951"/>
                      <a:pt x="3016" y="10027"/>
                      <a:pt x="2902" y="10098"/>
                    </a:cubicBezTo>
                    <a:cubicBezTo>
                      <a:pt x="2748" y="10180"/>
                      <a:pt x="2595" y="10224"/>
                      <a:pt x="2431" y="10235"/>
                    </a:cubicBezTo>
                    <a:lnTo>
                      <a:pt x="2442" y="10219"/>
                    </a:lnTo>
                    <a:cubicBezTo>
                      <a:pt x="2551" y="10088"/>
                      <a:pt x="2655" y="9941"/>
                      <a:pt x="2818" y="9885"/>
                    </a:cubicBezTo>
                    <a:lnTo>
                      <a:pt x="2818" y="9885"/>
                    </a:lnTo>
                    <a:cubicBezTo>
                      <a:pt x="2819" y="9886"/>
                      <a:pt x="2821" y="9886"/>
                      <a:pt x="2822" y="9886"/>
                    </a:cubicBezTo>
                    <a:cubicBezTo>
                      <a:pt x="2851" y="9886"/>
                      <a:pt x="2874" y="9860"/>
                      <a:pt x="2874" y="9830"/>
                    </a:cubicBezTo>
                    <a:cubicBezTo>
                      <a:pt x="2940" y="9781"/>
                      <a:pt x="3011" y="9726"/>
                      <a:pt x="3099" y="9721"/>
                    </a:cubicBezTo>
                    <a:cubicBezTo>
                      <a:pt x="3103" y="9720"/>
                      <a:pt x="3108" y="9720"/>
                      <a:pt x="3112" y="9720"/>
                    </a:cubicBezTo>
                    <a:close/>
                    <a:moveTo>
                      <a:pt x="7190" y="118"/>
                    </a:moveTo>
                    <a:cubicBezTo>
                      <a:pt x="7510" y="118"/>
                      <a:pt x="7827" y="239"/>
                      <a:pt x="8101" y="410"/>
                    </a:cubicBezTo>
                    <a:cubicBezTo>
                      <a:pt x="8496" y="640"/>
                      <a:pt x="8660" y="903"/>
                      <a:pt x="8769" y="1346"/>
                    </a:cubicBezTo>
                    <a:cubicBezTo>
                      <a:pt x="8846" y="1674"/>
                      <a:pt x="8797" y="2025"/>
                      <a:pt x="8736" y="2353"/>
                    </a:cubicBezTo>
                    <a:cubicBezTo>
                      <a:pt x="8704" y="2517"/>
                      <a:pt x="8654" y="2671"/>
                      <a:pt x="8600" y="2824"/>
                    </a:cubicBezTo>
                    <a:cubicBezTo>
                      <a:pt x="8578" y="2879"/>
                      <a:pt x="8561" y="2933"/>
                      <a:pt x="8539" y="2983"/>
                    </a:cubicBezTo>
                    <a:cubicBezTo>
                      <a:pt x="8517" y="3026"/>
                      <a:pt x="8517" y="3103"/>
                      <a:pt x="8578" y="3103"/>
                    </a:cubicBezTo>
                    <a:cubicBezTo>
                      <a:pt x="8632" y="3103"/>
                      <a:pt x="8676" y="3048"/>
                      <a:pt x="8714" y="3021"/>
                    </a:cubicBezTo>
                    <a:cubicBezTo>
                      <a:pt x="8895" y="2879"/>
                      <a:pt x="9070" y="2742"/>
                      <a:pt x="9262" y="2605"/>
                    </a:cubicBezTo>
                    <a:cubicBezTo>
                      <a:pt x="9569" y="2393"/>
                      <a:pt x="10022" y="2103"/>
                      <a:pt x="10423" y="2103"/>
                    </a:cubicBezTo>
                    <a:cubicBezTo>
                      <a:pt x="10623" y="2103"/>
                      <a:pt x="10809" y="2175"/>
                      <a:pt x="10959" y="2364"/>
                    </a:cubicBezTo>
                    <a:cubicBezTo>
                      <a:pt x="11221" y="2638"/>
                      <a:pt x="11424" y="2917"/>
                      <a:pt x="11506" y="3295"/>
                    </a:cubicBezTo>
                    <a:cubicBezTo>
                      <a:pt x="11610" y="3765"/>
                      <a:pt x="11435" y="4231"/>
                      <a:pt x="11210" y="4641"/>
                    </a:cubicBezTo>
                    <a:cubicBezTo>
                      <a:pt x="11063" y="4926"/>
                      <a:pt x="10827" y="5145"/>
                      <a:pt x="10603" y="5353"/>
                    </a:cubicBezTo>
                    <a:cubicBezTo>
                      <a:pt x="10444" y="5490"/>
                      <a:pt x="10291" y="5621"/>
                      <a:pt x="10116" y="5736"/>
                    </a:cubicBezTo>
                    <a:cubicBezTo>
                      <a:pt x="10072" y="5763"/>
                      <a:pt x="10017" y="5785"/>
                      <a:pt x="9973" y="5829"/>
                    </a:cubicBezTo>
                    <a:cubicBezTo>
                      <a:pt x="9945" y="5882"/>
                      <a:pt x="9981" y="5927"/>
                      <a:pt x="10028" y="5927"/>
                    </a:cubicBezTo>
                    <a:cubicBezTo>
                      <a:pt x="10044" y="5927"/>
                      <a:pt x="10061" y="5922"/>
                      <a:pt x="10077" y="5911"/>
                    </a:cubicBezTo>
                    <a:cubicBezTo>
                      <a:pt x="10165" y="5840"/>
                      <a:pt x="10269" y="5791"/>
                      <a:pt x="10373" y="5747"/>
                    </a:cubicBezTo>
                    <a:cubicBezTo>
                      <a:pt x="10614" y="5626"/>
                      <a:pt x="10866" y="5533"/>
                      <a:pt x="11123" y="5484"/>
                    </a:cubicBezTo>
                    <a:cubicBezTo>
                      <a:pt x="11180" y="5474"/>
                      <a:pt x="11238" y="5469"/>
                      <a:pt x="11296" y="5469"/>
                    </a:cubicBezTo>
                    <a:cubicBezTo>
                      <a:pt x="11515" y="5469"/>
                      <a:pt x="11734" y="5540"/>
                      <a:pt x="11911" y="5670"/>
                    </a:cubicBezTo>
                    <a:cubicBezTo>
                      <a:pt x="12239" y="5895"/>
                      <a:pt x="12486" y="6119"/>
                      <a:pt x="12617" y="6524"/>
                    </a:cubicBezTo>
                    <a:cubicBezTo>
                      <a:pt x="12754" y="6902"/>
                      <a:pt x="12754" y="7214"/>
                      <a:pt x="12699" y="7613"/>
                    </a:cubicBezTo>
                    <a:cubicBezTo>
                      <a:pt x="12645" y="8029"/>
                      <a:pt x="12426" y="8412"/>
                      <a:pt x="12103" y="8659"/>
                    </a:cubicBezTo>
                    <a:cubicBezTo>
                      <a:pt x="11719" y="8949"/>
                      <a:pt x="11260" y="9130"/>
                      <a:pt x="10789" y="9157"/>
                    </a:cubicBezTo>
                    <a:cubicBezTo>
                      <a:pt x="10736" y="9160"/>
                      <a:pt x="10683" y="9161"/>
                      <a:pt x="10629" y="9161"/>
                    </a:cubicBezTo>
                    <a:cubicBezTo>
                      <a:pt x="10372" y="9161"/>
                      <a:pt x="10109" y="9126"/>
                      <a:pt x="9869" y="9031"/>
                    </a:cubicBezTo>
                    <a:cubicBezTo>
                      <a:pt x="9815" y="9004"/>
                      <a:pt x="9760" y="8976"/>
                      <a:pt x="9716" y="8949"/>
                    </a:cubicBezTo>
                    <a:cubicBezTo>
                      <a:pt x="9705" y="8941"/>
                      <a:pt x="9692" y="8935"/>
                      <a:pt x="9678" y="8935"/>
                    </a:cubicBezTo>
                    <a:cubicBezTo>
                      <a:pt x="9664" y="8935"/>
                      <a:pt x="9650" y="8941"/>
                      <a:pt x="9640" y="8954"/>
                    </a:cubicBezTo>
                    <a:cubicBezTo>
                      <a:pt x="9612" y="9004"/>
                      <a:pt x="9661" y="9047"/>
                      <a:pt x="9678" y="9091"/>
                    </a:cubicBezTo>
                    <a:cubicBezTo>
                      <a:pt x="9705" y="9130"/>
                      <a:pt x="9733" y="9173"/>
                      <a:pt x="9754" y="9223"/>
                    </a:cubicBezTo>
                    <a:cubicBezTo>
                      <a:pt x="9995" y="9650"/>
                      <a:pt x="10187" y="10115"/>
                      <a:pt x="10225" y="10618"/>
                    </a:cubicBezTo>
                    <a:cubicBezTo>
                      <a:pt x="10291" y="11319"/>
                      <a:pt x="10160" y="12096"/>
                      <a:pt x="9744" y="12676"/>
                    </a:cubicBezTo>
                    <a:cubicBezTo>
                      <a:pt x="9579" y="12895"/>
                      <a:pt x="9360" y="13087"/>
                      <a:pt x="9109" y="13180"/>
                    </a:cubicBezTo>
                    <a:cubicBezTo>
                      <a:pt x="8880" y="13269"/>
                      <a:pt x="8637" y="13309"/>
                      <a:pt x="8393" y="13309"/>
                    </a:cubicBezTo>
                    <a:cubicBezTo>
                      <a:pt x="8141" y="13309"/>
                      <a:pt x="7889" y="13266"/>
                      <a:pt x="7653" y="13191"/>
                    </a:cubicBezTo>
                    <a:cubicBezTo>
                      <a:pt x="7297" y="13071"/>
                      <a:pt x="7061" y="12852"/>
                      <a:pt x="6843" y="12545"/>
                    </a:cubicBezTo>
                    <a:cubicBezTo>
                      <a:pt x="6459" y="12074"/>
                      <a:pt x="6268" y="11467"/>
                      <a:pt x="6158" y="10870"/>
                    </a:cubicBezTo>
                    <a:cubicBezTo>
                      <a:pt x="6136" y="10761"/>
                      <a:pt x="6120" y="10651"/>
                      <a:pt x="6109" y="10542"/>
                    </a:cubicBezTo>
                    <a:cubicBezTo>
                      <a:pt x="6104" y="10520"/>
                      <a:pt x="6082" y="10498"/>
                      <a:pt x="6060" y="10498"/>
                    </a:cubicBezTo>
                    <a:cubicBezTo>
                      <a:pt x="6038" y="10498"/>
                      <a:pt x="6021" y="10514"/>
                      <a:pt x="6021" y="10536"/>
                    </a:cubicBezTo>
                    <a:cubicBezTo>
                      <a:pt x="6011" y="10580"/>
                      <a:pt x="6005" y="10629"/>
                      <a:pt x="6000" y="10673"/>
                    </a:cubicBezTo>
                    <a:cubicBezTo>
                      <a:pt x="5917" y="11111"/>
                      <a:pt x="5813" y="11549"/>
                      <a:pt x="5671" y="11965"/>
                    </a:cubicBezTo>
                    <a:cubicBezTo>
                      <a:pt x="5540" y="12332"/>
                      <a:pt x="5370" y="12687"/>
                      <a:pt x="5173" y="13027"/>
                    </a:cubicBezTo>
                    <a:cubicBezTo>
                      <a:pt x="4971" y="13355"/>
                      <a:pt x="4713" y="13645"/>
                      <a:pt x="4385" y="13837"/>
                    </a:cubicBezTo>
                    <a:cubicBezTo>
                      <a:pt x="4100" y="13996"/>
                      <a:pt x="3783" y="14100"/>
                      <a:pt x="3454" y="14132"/>
                    </a:cubicBezTo>
                    <a:cubicBezTo>
                      <a:pt x="3454" y="14132"/>
                      <a:pt x="3460" y="14132"/>
                      <a:pt x="3454" y="14154"/>
                    </a:cubicBezTo>
                    <a:cubicBezTo>
                      <a:pt x="3400" y="14160"/>
                      <a:pt x="3346" y="14162"/>
                      <a:pt x="3293" y="14162"/>
                    </a:cubicBezTo>
                    <a:cubicBezTo>
                      <a:pt x="2855" y="14162"/>
                      <a:pt x="2471" y="13980"/>
                      <a:pt x="2217" y="13580"/>
                    </a:cubicBezTo>
                    <a:cubicBezTo>
                      <a:pt x="1982" y="13251"/>
                      <a:pt x="1900" y="12835"/>
                      <a:pt x="1856" y="12430"/>
                    </a:cubicBezTo>
                    <a:cubicBezTo>
                      <a:pt x="1763" y="11609"/>
                      <a:pt x="1801" y="11040"/>
                      <a:pt x="2327" y="10383"/>
                    </a:cubicBezTo>
                    <a:cubicBezTo>
                      <a:pt x="2442" y="10383"/>
                      <a:pt x="2551" y="10372"/>
                      <a:pt x="2661" y="10345"/>
                    </a:cubicBezTo>
                    <a:cubicBezTo>
                      <a:pt x="2798" y="10301"/>
                      <a:pt x="2929" y="10241"/>
                      <a:pt x="3044" y="10164"/>
                    </a:cubicBezTo>
                    <a:cubicBezTo>
                      <a:pt x="3153" y="10082"/>
                      <a:pt x="3274" y="10000"/>
                      <a:pt x="3323" y="9863"/>
                    </a:cubicBezTo>
                    <a:cubicBezTo>
                      <a:pt x="3367" y="9759"/>
                      <a:pt x="3268" y="9650"/>
                      <a:pt x="3175" y="9639"/>
                    </a:cubicBezTo>
                    <a:cubicBezTo>
                      <a:pt x="3158" y="9636"/>
                      <a:pt x="3140" y="9634"/>
                      <a:pt x="3123" y="9634"/>
                    </a:cubicBezTo>
                    <a:cubicBezTo>
                      <a:pt x="2986" y="9634"/>
                      <a:pt x="2867" y="9725"/>
                      <a:pt x="2765" y="9803"/>
                    </a:cubicBezTo>
                    <a:cubicBezTo>
                      <a:pt x="2557" y="9885"/>
                      <a:pt x="2425" y="10087"/>
                      <a:pt x="2283" y="10263"/>
                    </a:cubicBezTo>
                    <a:cubicBezTo>
                      <a:pt x="2221" y="10265"/>
                      <a:pt x="2159" y="10266"/>
                      <a:pt x="2097" y="10266"/>
                    </a:cubicBezTo>
                    <a:cubicBezTo>
                      <a:pt x="1684" y="10266"/>
                      <a:pt x="1262" y="10213"/>
                      <a:pt x="882" y="10027"/>
                    </a:cubicBezTo>
                    <a:cubicBezTo>
                      <a:pt x="685" y="9940"/>
                      <a:pt x="531" y="9775"/>
                      <a:pt x="400" y="9595"/>
                    </a:cubicBezTo>
                    <a:cubicBezTo>
                      <a:pt x="39" y="8949"/>
                      <a:pt x="0" y="8002"/>
                      <a:pt x="367" y="7345"/>
                    </a:cubicBezTo>
                    <a:cubicBezTo>
                      <a:pt x="520" y="7088"/>
                      <a:pt x="723" y="6831"/>
                      <a:pt x="991" y="6694"/>
                    </a:cubicBezTo>
                    <a:cubicBezTo>
                      <a:pt x="1155" y="6623"/>
                      <a:pt x="1331" y="6595"/>
                      <a:pt x="1511" y="6573"/>
                    </a:cubicBezTo>
                    <a:cubicBezTo>
                      <a:pt x="1575" y="6567"/>
                      <a:pt x="1639" y="6565"/>
                      <a:pt x="1703" y="6565"/>
                    </a:cubicBezTo>
                    <a:cubicBezTo>
                      <a:pt x="1936" y="6565"/>
                      <a:pt x="2169" y="6602"/>
                      <a:pt x="2392" y="6666"/>
                    </a:cubicBezTo>
                    <a:cubicBezTo>
                      <a:pt x="2584" y="6716"/>
                      <a:pt x="2770" y="6787"/>
                      <a:pt x="2940" y="6874"/>
                    </a:cubicBezTo>
                    <a:cubicBezTo>
                      <a:pt x="2973" y="6896"/>
                      <a:pt x="3000" y="6907"/>
                      <a:pt x="3038" y="6929"/>
                    </a:cubicBezTo>
                    <a:lnTo>
                      <a:pt x="3077" y="6951"/>
                    </a:lnTo>
                    <a:cubicBezTo>
                      <a:pt x="3082" y="6952"/>
                      <a:pt x="3087" y="6953"/>
                      <a:pt x="3092" y="6953"/>
                    </a:cubicBezTo>
                    <a:cubicBezTo>
                      <a:pt x="3110" y="6953"/>
                      <a:pt x="3128" y="6945"/>
                      <a:pt x="3137" y="6924"/>
                    </a:cubicBezTo>
                    <a:cubicBezTo>
                      <a:pt x="3164" y="6880"/>
                      <a:pt x="3126" y="6842"/>
                      <a:pt x="3093" y="6820"/>
                    </a:cubicBezTo>
                    <a:cubicBezTo>
                      <a:pt x="3016" y="6765"/>
                      <a:pt x="2940" y="6705"/>
                      <a:pt x="2863" y="6650"/>
                    </a:cubicBezTo>
                    <a:cubicBezTo>
                      <a:pt x="2600" y="6442"/>
                      <a:pt x="2332" y="6239"/>
                      <a:pt x="2075" y="6021"/>
                    </a:cubicBezTo>
                    <a:cubicBezTo>
                      <a:pt x="1862" y="5840"/>
                      <a:pt x="1648" y="5648"/>
                      <a:pt x="1511" y="5402"/>
                    </a:cubicBezTo>
                    <a:cubicBezTo>
                      <a:pt x="1270" y="4959"/>
                      <a:pt x="1177" y="4444"/>
                      <a:pt x="1172" y="3941"/>
                    </a:cubicBezTo>
                    <a:cubicBezTo>
                      <a:pt x="1183" y="3459"/>
                      <a:pt x="1369" y="2972"/>
                      <a:pt x="1725" y="2660"/>
                    </a:cubicBezTo>
                    <a:cubicBezTo>
                      <a:pt x="2153" y="2311"/>
                      <a:pt x="2704" y="2161"/>
                      <a:pt x="3244" y="2161"/>
                    </a:cubicBezTo>
                    <a:cubicBezTo>
                      <a:pt x="3263" y="2161"/>
                      <a:pt x="3282" y="2161"/>
                      <a:pt x="3301" y="2162"/>
                    </a:cubicBezTo>
                    <a:cubicBezTo>
                      <a:pt x="3359" y="2162"/>
                      <a:pt x="3417" y="2160"/>
                      <a:pt x="3474" y="2160"/>
                    </a:cubicBezTo>
                    <a:cubicBezTo>
                      <a:pt x="3575" y="2160"/>
                      <a:pt x="3676" y="2165"/>
                      <a:pt x="3777" y="2189"/>
                    </a:cubicBezTo>
                    <a:cubicBezTo>
                      <a:pt x="4166" y="2277"/>
                      <a:pt x="4582" y="2392"/>
                      <a:pt x="4888" y="2671"/>
                    </a:cubicBezTo>
                    <a:cubicBezTo>
                      <a:pt x="5299" y="3054"/>
                      <a:pt x="5485" y="3612"/>
                      <a:pt x="5682" y="4121"/>
                    </a:cubicBezTo>
                    <a:cubicBezTo>
                      <a:pt x="5699" y="4176"/>
                      <a:pt x="5720" y="4225"/>
                      <a:pt x="5748" y="4274"/>
                    </a:cubicBezTo>
                    <a:cubicBezTo>
                      <a:pt x="5757" y="4302"/>
                      <a:pt x="5778" y="4338"/>
                      <a:pt x="5811" y="4338"/>
                    </a:cubicBezTo>
                    <a:cubicBezTo>
                      <a:pt x="5817" y="4338"/>
                      <a:pt x="5823" y="4337"/>
                      <a:pt x="5830" y="4335"/>
                    </a:cubicBezTo>
                    <a:cubicBezTo>
                      <a:pt x="5857" y="4329"/>
                      <a:pt x="5868" y="4307"/>
                      <a:pt x="5868" y="4280"/>
                    </a:cubicBezTo>
                    <a:cubicBezTo>
                      <a:pt x="5874" y="4198"/>
                      <a:pt x="5841" y="4121"/>
                      <a:pt x="5830" y="4039"/>
                    </a:cubicBezTo>
                    <a:cubicBezTo>
                      <a:pt x="5748" y="3645"/>
                      <a:pt x="5655" y="3256"/>
                      <a:pt x="5573" y="2857"/>
                    </a:cubicBezTo>
                    <a:cubicBezTo>
                      <a:pt x="5534" y="2638"/>
                      <a:pt x="5496" y="2419"/>
                      <a:pt x="5501" y="2194"/>
                    </a:cubicBezTo>
                    <a:cubicBezTo>
                      <a:pt x="5507" y="1850"/>
                      <a:pt x="5567" y="1516"/>
                      <a:pt x="5699" y="1204"/>
                    </a:cubicBezTo>
                    <a:cubicBezTo>
                      <a:pt x="5786" y="974"/>
                      <a:pt x="5907" y="744"/>
                      <a:pt x="6098" y="591"/>
                    </a:cubicBezTo>
                    <a:cubicBezTo>
                      <a:pt x="6180" y="525"/>
                      <a:pt x="6273" y="465"/>
                      <a:pt x="6361" y="410"/>
                    </a:cubicBezTo>
                    <a:cubicBezTo>
                      <a:pt x="6541" y="301"/>
                      <a:pt x="6728" y="197"/>
                      <a:pt x="6925" y="147"/>
                    </a:cubicBezTo>
                    <a:cubicBezTo>
                      <a:pt x="7013" y="127"/>
                      <a:pt x="7102" y="118"/>
                      <a:pt x="7190" y="118"/>
                    </a:cubicBezTo>
                    <a:close/>
                    <a:moveTo>
                      <a:pt x="7213" y="0"/>
                    </a:moveTo>
                    <a:cubicBezTo>
                      <a:pt x="6915" y="0"/>
                      <a:pt x="6630" y="97"/>
                      <a:pt x="6344" y="273"/>
                    </a:cubicBezTo>
                    <a:cubicBezTo>
                      <a:pt x="6153" y="383"/>
                      <a:pt x="5961" y="503"/>
                      <a:pt x="5824" y="689"/>
                    </a:cubicBezTo>
                    <a:cubicBezTo>
                      <a:pt x="5589" y="1045"/>
                      <a:pt x="5452" y="1466"/>
                      <a:pt x="5414" y="1893"/>
                    </a:cubicBezTo>
                    <a:cubicBezTo>
                      <a:pt x="5387" y="2173"/>
                      <a:pt x="5403" y="2446"/>
                      <a:pt x="5452" y="2720"/>
                    </a:cubicBezTo>
                    <a:cubicBezTo>
                      <a:pt x="5507" y="3065"/>
                      <a:pt x="5578" y="3399"/>
                      <a:pt x="5649" y="3733"/>
                    </a:cubicBezTo>
                    <a:cubicBezTo>
                      <a:pt x="5458" y="3240"/>
                      <a:pt x="5206" y="2725"/>
                      <a:pt x="4768" y="2424"/>
                    </a:cubicBezTo>
                    <a:cubicBezTo>
                      <a:pt x="4516" y="2255"/>
                      <a:pt x="4221" y="2151"/>
                      <a:pt x="3925" y="2080"/>
                    </a:cubicBezTo>
                    <a:cubicBezTo>
                      <a:pt x="3775" y="2034"/>
                      <a:pt x="3609" y="2030"/>
                      <a:pt x="3447" y="2030"/>
                    </a:cubicBezTo>
                    <a:cubicBezTo>
                      <a:pt x="3415" y="2030"/>
                      <a:pt x="3382" y="2030"/>
                      <a:pt x="3350" y="2030"/>
                    </a:cubicBezTo>
                    <a:cubicBezTo>
                      <a:pt x="3336" y="2030"/>
                      <a:pt x="3322" y="2030"/>
                      <a:pt x="3308" y="2030"/>
                    </a:cubicBezTo>
                    <a:cubicBezTo>
                      <a:pt x="2873" y="2030"/>
                      <a:pt x="2424" y="2113"/>
                      <a:pt x="2026" y="2315"/>
                    </a:cubicBezTo>
                    <a:cubicBezTo>
                      <a:pt x="1867" y="2408"/>
                      <a:pt x="1708" y="2501"/>
                      <a:pt x="1582" y="2632"/>
                    </a:cubicBezTo>
                    <a:cubicBezTo>
                      <a:pt x="1500" y="2714"/>
                      <a:pt x="1429" y="2808"/>
                      <a:pt x="1369" y="2906"/>
                    </a:cubicBezTo>
                    <a:cubicBezTo>
                      <a:pt x="1084" y="3366"/>
                      <a:pt x="1024" y="3902"/>
                      <a:pt x="1117" y="4439"/>
                    </a:cubicBezTo>
                    <a:cubicBezTo>
                      <a:pt x="1161" y="4778"/>
                      <a:pt x="1265" y="5117"/>
                      <a:pt x="1429" y="5418"/>
                    </a:cubicBezTo>
                    <a:cubicBezTo>
                      <a:pt x="1703" y="5917"/>
                      <a:pt x="2234" y="6278"/>
                      <a:pt x="2666" y="6628"/>
                    </a:cubicBezTo>
                    <a:cubicBezTo>
                      <a:pt x="2352" y="6515"/>
                      <a:pt x="2020" y="6433"/>
                      <a:pt x="1683" y="6433"/>
                    </a:cubicBezTo>
                    <a:cubicBezTo>
                      <a:pt x="1644" y="6433"/>
                      <a:pt x="1605" y="6434"/>
                      <a:pt x="1566" y="6437"/>
                    </a:cubicBezTo>
                    <a:cubicBezTo>
                      <a:pt x="1292" y="6458"/>
                      <a:pt x="997" y="6502"/>
                      <a:pt x="772" y="6683"/>
                    </a:cubicBezTo>
                    <a:cubicBezTo>
                      <a:pt x="531" y="6863"/>
                      <a:pt x="351" y="7126"/>
                      <a:pt x="219" y="7405"/>
                    </a:cubicBezTo>
                    <a:cubicBezTo>
                      <a:pt x="83" y="7717"/>
                      <a:pt x="39" y="8051"/>
                      <a:pt x="28" y="8385"/>
                    </a:cubicBezTo>
                    <a:cubicBezTo>
                      <a:pt x="28" y="8790"/>
                      <a:pt x="94" y="9212"/>
                      <a:pt x="280" y="9578"/>
                    </a:cubicBezTo>
                    <a:cubicBezTo>
                      <a:pt x="323" y="9655"/>
                      <a:pt x="384" y="9721"/>
                      <a:pt x="438" y="9786"/>
                    </a:cubicBezTo>
                    <a:cubicBezTo>
                      <a:pt x="504" y="9879"/>
                      <a:pt x="586" y="9962"/>
                      <a:pt x="685" y="10022"/>
                    </a:cubicBezTo>
                    <a:cubicBezTo>
                      <a:pt x="1103" y="10285"/>
                      <a:pt x="1613" y="10373"/>
                      <a:pt x="2102" y="10373"/>
                    </a:cubicBezTo>
                    <a:cubicBezTo>
                      <a:pt x="2131" y="10373"/>
                      <a:pt x="2161" y="10373"/>
                      <a:pt x="2190" y="10372"/>
                    </a:cubicBezTo>
                    <a:lnTo>
                      <a:pt x="2190" y="10372"/>
                    </a:lnTo>
                    <a:cubicBezTo>
                      <a:pt x="1747" y="10930"/>
                      <a:pt x="1654" y="11642"/>
                      <a:pt x="1736" y="12337"/>
                    </a:cubicBezTo>
                    <a:cubicBezTo>
                      <a:pt x="1774" y="12633"/>
                      <a:pt x="1812" y="12934"/>
                      <a:pt x="1916" y="13207"/>
                    </a:cubicBezTo>
                    <a:cubicBezTo>
                      <a:pt x="2097" y="13662"/>
                      <a:pt x="2442" y="14094"/>
                      <a:pt x="2912" y="14215"/>
                    </a:cubicBezTo>
                    <a:cubicBezTo>
                      <a:pt x="3034" y="14246"/>
                      <a:pt x="3157" y="14260"/>
                      <a:pt x="3279" y="14260"/>
                    </a:cubicBezTo>
                    <a:cubicBezTo>
                      <a:pt x="3598" y="14260"/>
                      <a:pt x="3917" y="14167"/>
                      <a:pt x="4210" y="14056"/>
                    </a:cubicBezTo>
                    <a:cubicBezTo>
                      <a:pt x="4757" y="13826"/>
                      <a:pt x="5129" y="13388"/>
                      <a:pt x="5403" y="12863"/>
                    </a:cubicBezTo>
                    <a:cubicBezTo>
                      <a:pt x="5726" y="12260"/>
                      <a:pt x="5917" y="11587"/>
                      <a:pt x="6049" y="10919"/>
                    </a:cubicBezTo>
                    <a:cubicBezTo>
                      <a:pt x="6158" y="11587"/>
                      <a:pt x="6427" y="12244"/>
                      <a:pt x="6853" y="12764"/>
                    </a:cubicBezTo>
                    <a:cubicBezTo>
                      <a:pt x="7144" y="13164"/>
                      <a:pt x="7609" y="13366"/>
                      <a:pt x="8074" y="13410"/>
                    </a:cubicBezTo>
                    <a:cubicBezTo>
                      <a:pt x="8170" y="13418"/>
                      <a:pt x="8268" y="13422"/>
                      <a:pt x="8367" y="13422"/>
                    </a:cubicBezTo>
                    <a:cubicBezTo>
                      <a:pt x="8758" y="13422"/>
                      <a:pt x="9158" y="13350"/>
                      <a:pt x="9481" y="13114"/>
                    </a:cubicBezTo>
                    <a:cubicBezTo>
                      <a:pt x="10023" y="12715"/>
                      <a:pt x="10242" y="12020"/>
                      <a:pt x="10324" y="11363"/>
                    </a:cubicBezTo>
                    <a:cubicBezTo>
                      <a:pt x="10417" y="10492"/>
                      <a:pt x="10220" y="9863"/>
                      <a:pt x="9798" y="9124"/>
                    </a:cubicBezTo>
                    <a:lnTo>
                      <a:pt x="9798" y="9124"/>
                    </a:lnTo>
                    <a:cubicBezTo>
                      <a:pt x="10041" y="9247"/>
                      <a:pt x="10319" y="9297"/>
                      <a:pt x="10597" y="9297"/>
                    </a:cubicBezTo>
                    <a:cubicBezTo>
                      <a:pt x="10789" y="9297"/>
                      <a:pt x="10980" y="9274"/>
                      <a:pt x="11161" y="9234"/>
                    </a:cubicBezTo>
                    <a:cubicBezTo>
                      <a:pt x="11938" y="9058"/>
                      <a:pt x="12688" y="8489"/>
                      <a:pt x="12809" y="7619"/>
                    </a:cubicBezTo>
                    <a:cubicBezTo>
                      <a:pt x="12831" y="7422"/>
                      <a:pt x="12853" y="7225"/>
                      <a:pt x="12836" y="7022"/>
                    </a:cubicBezTo>
                    <a:cubicBezTo>
                      <a:pt x="12792" y="6721"/>
                      <a:pt x="12699" y="6420"/>
                      <a:pt x="12546" y="6163"/>
                    </a:cubicBezTo>
                    <a:cubicBezTo>
                      <a:pt x="12398" y="5922"/>
                      <a:pt x="12168" y="5752"/>
                      <a:pt x="11944" y="5594"/>
                    </a:cubicBezTo>
                    <a:cubicBezTo>
                      <a:pt x="11725" y="5436"/>
                      <a:pt x="11503" y="5375"/>
                      <a:pt x="11276" y="5375"/>
                    </a:cubicBezTo>
                    <a:cubicBezTo>
                      <a:pt x="11037" y="5375"/>
                      <a:pt x="10793" y="5443"/>
                      <a:pt x="10543" y="5539"/>
                    </a:cubicBezTo>
                    <a:cubicBezTo>
                      <a:pt x="10789" y="5309"/>
                      <a:pt x="11057" y="5079"/>
                      <a:pt x="11243" y="4789"/>
                    </a:cubicBezTo>
                    <a:cubicBezTo>
                      <a:pt x="11391" y="4526"/>
                      <a:pt x="11522" y="4247"/>
                      <a:pt x="11583" y="3946"/>
                    </a:cubicBezTo>
                    <a:cubicBezTo>
                      <a:pt x="11725" y="3371"/>
                      <a:pt x="11522" y="2818"/>
                      <a:pt x="11134" y="2408"/>
                    </a:cubicBezTo>
                    <a:cubicBezTo>
                      <a:pt x="11024" y="2282"/>
                      <a:pt x="10920" y="2151"/>
                      <a:pt x="10778" y="2080"/>
                    </a:cubicBezTo>
                    <a:cubicBezTo>
                      <a:pt x="10650" y="2021"/>
                      <a:pt x="10518" y="1996"/>
                      <a:pt x="10384" y="1996"/>
                    </a:cubicBezTo>
                    <a:cubicBezTo>
                      <a:pt x="9771" y="1996"/>
                      <a:pt x="9121" y="2524"/>
                      <a:pt x="8676" y="2879"/>
                    </a:cubicBezTo>
                    <a:cubicBezTo>
                      <a:pt x="8835" y="2452"/>
                      <a:pt x="8922" y="1997"/>
                      <a:pt x="8901" y="1543"/>
                    </a:cubicBezTo>
                    <a:cubicBezTo>
                      <a:pt x="8879" y="1357"/>
                      <a:pt x="8824" y="1176"/>
                      <a:pt x="8758" y="1001"/>
                    </a:cubicBezTo>
                    <a:cubicBezTo>
                      <a:pt x="8714" y="908"/>
                      <a:pt x="8676" y="821"/>
                      <a:pt x="8621" y="739"/>
                    </a:cubicBezTo>
                    <a:cubicBezTo>
                      <a:pt x="8402" y="421"/>
                      <a:pt x="8058" y="229"/>
                      <a:pt x="7724" y="93"/>
                    </a:cubicBezTo>
                    <a:cubicBezTo>
                      <a:pt x="7548" y="30"/>
                      <a:pt x="7379" y="0"/>
                      <a:pt x="721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3"/>
              <p:cNvSpPr/>
              <p:nvPr/>
            </p:nvSpPr>
            <p:spPr>
              <a:xfrm>
                <a:off x="6329333" y="3906642"/>
                <a:ext cx="144980" cy="164334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352" extrusionOk="0">
                    <a:moveTo>
                      <a:pt x="1070" y="114"/>
                    </a:moveTo>
                    <a:cubicBezTo>
                      <a:pt x="1257" y="114"/>
                      <a:pt x="1441" y="170"/>
                      <a:pt x="1588" y="285"/>
                    </a:cubicBezTo>
                    <a:cubicBezTo>
                      <a:pt x="1790" y="438"/>
                      <a:pt x="1883" y="690"/>
                      <a:pt x="1927" y="931"/>
                    </a:cubicBezTo>
                    <a:cubicBezTo>
                      <a:pt x="1949" y="1270"/>
                      <a:pt x="1878" y="1642"/>
                      <a:pt x="1637" y="1889"/>
                    </a:cubicBezTo>
                    <a:cubicBezTo>
                      <a:pt x="1467" y="2058"/>
                      <a:pt x="1254" y="2211"/>
                      <a:pt x="1013" y="2228"/>
                    </a:cubicBezTo>
                    <a:cubicBezTo>
                      <a:pt x="993" y="2229"/>
                      <a:pt x="974" y="2230"/>
                      <a:pt x="954" y="2230"/>
                    </a:cubicBezTo>
                    <a:cubicBezTo>
                      <a:pt x="697" y="2230"/>
                      <a:pt x="455" y="2128"/>
                      <a:pt x="307" y="1894"/>
                    </a:cubicBezTo>
                    <a:cubicBezTo>
                      <a:pt x="236" y="1779"/>
                      <a:pt x="203" y="1642"/>
                      <a:pt x="165" y="1505"/>
                    </a:cubicBezTo>
                    <a:cubicBezTo>
                      <a:pt x="121" y="1325"/>
                      <a:pt x="126" y="1128"/>
                      <a:pt x="170" y="953"/>
                    </a:cubicBezTo>
                    <a:cubicBezTo>
                      <a:pt x="208" y="788"/>
                      <a:pt x="296" y="651"/>
                      <a:pt x="395" y="520"/>
                    </a:cubicBezTo>
                    <a:cubicBezTo>
                      <a:pt x="455" y="438"/>
                      <a:pt x="515" y="350"/>
                      <a:pt x="597" y="285"/>
                    </a:cubicBezTo>
                    <a:cubicBezTo>
                      <a:pt x="630" y="257"/>
                      <a:pt x="685" y="252"/>
                      <a:pt x="679" y="197"/>
                    </a:cubicBezTo>
                    <a:cubicBezTo>
                      <a:pt x="802" y="142"/>
                      <a:pt x="937" y="114"/>
                      <a:pt x="1070" y="114"/>
                    </a:cubicBezTo>
                    <a:close/>
                    <a:moveTo>
                      <a:pt x="1084" y="1"/>
                    </a:moveTo>
                    <a:cubicBezTo>
                      <a:pt x="999" y="1"/>
                      <a:pt x="914" y="11"/>
                      <a:pt x="832" y="33"/>
                    </a:cubicBezTo>
                    <a:cubicBezTo>
                      <a:pt x="767" y="55"/>
                      <a:pt x="707" y="71"/>
                      <a:pt x="646" y="99"/>
                    </a:cubicBezTo>
                    <a:cubicBezTo>
                      <a:pt x="624" y="110"/>
                      <a:pt x="619" y="131"/>
                      <a:pt x="619" y="148"/>
                    </a:cubicBezTo>
                    <a:cubicBezTo>
                      <a:pt x="493" y="197"/>
                      <a:pt x="422" y="312"/>
                      <a:pt x="340" y="416"/>
                    </a:cubicBezTo>
                    <a:cubicBezTo>
                      <a:pt x="192" y="602"/>
                      <a:pt x="83" y="816"/>
                      <a:pt x="50" y="1046"/>
                    </a:cubicBezTo>
                    <a:cubicBezTo>
                      <a:pt x="0" y="1347"/>
                      <a:pt x="77" y="1670"/>
                      <a:pt x="219" y="1938"/>
                    </a:cubicBezTo>
                    <a:cubicBezTo>
                      <a:pt x="378" y="2200"/>
                      <a:pt x="630" y="2326"/>
                      <a:pt x="926" y="2348"/>
                    </a:cubicBezTo>
                    <a:cubicBezTo>
                      <a:pt x="946" y="2350"/>
                      <a:pt x="966" y="2351"/>
                      <a:pt x="986" y="2351"/>
                    </a:cubicBezTo>
                    <a:cubicBezTo>
                      <a:pt x="1263" y="2351"/>
                      <a:pt x="1510" y="2181"/>
                      <a:pt x="1714" y="1982"/>
                    </a:cubicBezTo>
                    <a:cubicBezTo>
                      <a:pt x="1889" y="1795"/>
                      <a:pt x="1987" y="1538"/>
                      <a:pt x="2026" y="1286"/>
                    </a:cubicBezTo>
                    <a:cubicBezTo>
                      <a:pt x="2075" y="985"/>
                      <a:pt x="2020" y="668"/>
                      <a:pt x="1862" y="411"/>
                    </a:cubicBezTo>
                    <a:cubicBezTo>
                      <a:pt x="1691" y="137"/>
                      <a:pt x="1386" y="1"/>
                      <a:pt x="1084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3"/>
              <p:cNvSpPr/>
              <p:nvPr/>
            </p:nvSpPr>
            <p:spPr>
              <a:xfrm>
                <a:off x="6333176" y="4541831"/>
                <a:ext cx="477352" cy="357665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5119" extrusionOk="0">
                    <a:moveTo>
                      <a:pt x="4077" y="1"/>
                    </a:moveTo>
                    <a:cubicBezTo>
                      <a:pt x="3892" y="1"/>
                      <a:pt x="3706" y="8"/>
                      <a:pt x="3520" y="23"/>
                    </a:cubicBezTo>
                    <a:cubicBezTo>
                      <a:pt x="2814" y="77"/>
                      <a:pt x="2118" y="242"/>
                      <a:pt x="1467" y="543"/>
                    </a:cubicBezTo>
                    <a:cubicBezTo>
                      <a:pt x="996" y="756"/>
                      <a:pt x="591" y="1128"/>
                      <a:pt x="312" y="1583"/>
                    </a:cubicBezTo>
                    <a:cubicBezTo>
                      <a:pt x="186" y="1823"/>
                      <a:pt x="110" y="2097"/>
                      <a:pt x="77" y="2371"/>
                    </a:cubicBezTo>
                    <a:cubicBezTo>
                      <a:pt x="0" y="3028"/>
                      <a:pt x="208" y="3717"/>
                      <a:pt x="602" y="4232"/>
                    </a:cubicBezTo>
                    <a:cubicBezTo>
                      <a:pt x="865" y="4560"/>
                      <a:pt x="1221" y="4796"/>
                      <a:pt x="1604" y="4943"/>
                    </a:cubicBezTo>
                    <a:cubicBezTo>
                      <a:pt x="1913" y="5062"/>
                      <a:pt x="2255" y="5118"/>
                      <a:pt x="2600" y="5118"/>
                    </a:cubicBezTo>
                    <a:cubicBezTo>
                      <a:pt x="3134" y="5118"/>
                      <a:pt x="3676" y="4983"/>
                      <a:pt x="4122" y="4730"/>
                    </a:cubicBezTo>
                    <a:cubicBezTo>
                      <a:pt x="4406" y="4571"/>
                      <a:pt x="4680" y="4358"/>
                      <a:pt x="4926" y="4128"/>
                    </a:cubicBezTo>
                    <a:cubicBezTo>
                      <a:pt x="5189" y="3892"/>
                      <a:pt x="5419" y="3641"/>
                      <a:pt x="5633" y="3362"/>
                    </a:cubicBezTo>
                    <a:cubicBezTo>
                      <a:pt x="5901" y="2989"/>
                      <a:pt x="6174" y="2617"/>
                      <a:pt x="6371" y="2207"/>
                    </a:cubicBezTo>
                    <a:cubicBezTo>
                      <a:pt x="6508" y="1911"/>
                      <a:pt x="6623" y="1605"/>
                      <a:pt x="6727" y="1293"/>
                    </a:cubicBezTo>
                    <a:cubicBezTo>
                      <a:pt x="6766" y="1150"/>
                      <a:pt x="6793" y="1002"/>
                      <a:pt x="6831" y="855"/>
                    </a:cubicBezTo>
                    <a:cubicBezTo>
                      <a:pt x="6787" y="849"/>
                      <a:pt x="6755" y="838"/>
                      <a:pt x="6722" y="827"/>
                    </a:cubicBezTo>
                    <a:cubicBezTo>
                      <a:pt x="6683" y="986"/>
                      <a:pt x="6651" y="1139"/>
                      <a:pt x="6590" y="1271"/>
                    </a:cubicBezTo>
                    <a:cubicBezTo>
                      <a:pt x="6475" y="1637"/>
                      <a:pt x="6339" y="1993"/>
                      <a:pt x="6169" y="2327"/>
                    </a:cubicBezTo>
                    <a:cubicBezTo>
                      <a:pt x="6038" y="2573"/>
                      <a:pt x="5873" y="2814"/>
                      <a:pt x="5709" y="3039"/>
                    </a:cubicBezTo>
                    <a:cubicBezTo>
                      <a:pt x="5468" y="3373"/>
                      <a:pt x="5195" y="3690"/>
                      <a:pt x="4888" y="3969"/>
                    </a:cubicBezTo>
                    <a:cubicBezTo>
                      <a:pt x="4647" y="4188"/>
                      <a:pt x="4406" y="4402"/>
                      <a:pt x="4133" y="4566"/>
                    </a:cubicBezTo>
                    <a:cubicBezTo>
                      <a:pt x="3821" y="4768"/>
                      <a:pt x="3443" y="4889"/>
                      <a:pt x="3076" y="4943"/>
                    </a:cubicBezTo>
                    <a:cubicBezTo>
                      <a:pt x="2892" y="4974"/>
                      <a:pt x="2704" y="4990"/>
                      <a:pt x="2517" y="4990"/>
                    </a:cubicBezTo>
                    <a:cubicBezTo>
                      <a:pt x="2125" y="4990"/>
                      <a:pt x="1735" y="4917"/>
                      <a:pt x="1380" y="4735"/>
                    </a:cubicBezTo>
                    <a:cubicBezTo>
                      <a:pt x="865" y="4473"/>
                      <a:pt x="487" y="3996"/>
                      <a:pt x="296" y="3444"/>
                    </a:cubicBezTo>
                    <a:cubicBezTo>
                      <a:pt x="93" y="2880"/>
                      <a:pt x="77" y="2218"/>
                      <a:pt x="367" y="1676"/>
                    </a:cubicBezTo>
                    <a:cubicBezTo>
                      <a:pt x="537" y="1397"/>
                      <a:pt x="767" y="1156"/>
                      <a:pt x="1013" y="953"/>
                    </a:cubicBezTo>
                    <a:cubicBezTo>
                      <a:pt x="1473" y="586"/>
                      <a:pt x="2036" y="395"/>
                      <a:pt x="2595" y="274"/>
                    </a:cubicBezTo>
                    <a:cubicBezTo>
                      <a:pt x="3098" y="169"/>
                      <a:pt x="3616" y="102"/>
                      <a:pt x="4131" y="102"/>
                    </a:cubicBezTo>
                    <a:cubicBezTo>
                      <a:pt x="4232" y="102"/>
                      <a:pt x="4333" y="105"/>
                      <a:pt x="4434" y="110"/>
                    </a:cubicBezTo>
                    <a:cubicBezTo>
                      <a:pt x="4680" y="121"/>
                      <a:pt x="4937" y="149"/>
                      <a:pt x="5184" y="176"/>
                    </a:cubicBezTo>
                    <a:cubicBezTo>
                      <a:pt x="5255" y="187"/>
                      <a:pt x="5326" y="198"/>
                      <a:pt x="5392" y="209"/>
                    </a:cubicBezTo>
                    <a:cubicBezTo>
                      <a:pt x="5326" y="165"/>
                      <a:pt x="5266" y="116"/>
                      <a:pt x="5195" y="72"/>
                    </a:cubicBezTo>
                    <a:cubicBezTo>
                      <a:pt x="5173" y="72"/>
                      <a:pt x="5156" y="61"/>
                      <a:pt x="5134" y="61"/>
                    </a:cubicBezTo>
                    <a:cubicBezTo>
                      <a:pt x="4783" y="25"/>
                      <a:pt x="4431" y="1"/>
                      <a:pt x="40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3"/>
              <p:cNvSpPr/>
              <p:nvPr/>
            </p:nvSpPr>
            <p:spPr>
              <a:xfrm>
                <a:off x="6378312" y="4576277"/>
                <a:ext cx="374084" cy="27123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3882" extrusionOk="0">
                    <a:moveTo>
                      <a:pt x="5249" y="0"/>
                    </a:moveTo>
                    <a:cubicBezTo>
                      <a:pt x="5178" y="72"/>
                      <a:pt x="5102" y="137"/>
                      <a:pt x="5036" y="197"/>
                    </a:cubicBezTo>
                    <a:cubicBezTo>
                      <a:pt x="4259" y="904"/>
                      <a:pt x="3459" y="1577"/>
                      <a:pt x="2611" y="2168"/>
                    </a:cubicBezTo>
                    <a:cubicBezTo>
                      <a:pt x="2190" y="2464"/>
                      <a:pt x="1752" y="2754"/>
                      <a:pt x="1308" y="3027"/>
                    </a:cubicBezTo>
                    <a:cubicBezTo>
                      <a:pt x="958" y="3235"/>
                      <a:pt x="586" y="3427"/>
                      <a:pt x="230" y="3646"/>
                    </a:cubicBezTo>
                    <a:cubicBezTo>
                      <a:pt x="153" y="3695"/>
                      <a:pt x="71" y="3744"/>
                      <a:pt x="0" y="3794"/>
                    </a:cubicBezTo>
                    <a:cubicBezTo>
                      <a:pt x="17" y="3826"/>
                      <a:pt x="44" y="3854"/>
                      <a:pt x="71" y="3881"/>
                    </a:cubicBezTo>
                    <a:cubicBezTo>
                      <a:pt x="181" y="3810"/>
                      <a:pt x="290" y="3744"/>
                      <a:pt x="400" y="3684"/>
                    </a:cubicBezTo>
                    <a:cubicBezTo>
                      <a:pt x="865" y="3410"/>
                      <a:pt x="1347" y="3148"/>
                      <a:pt x="1806" y="2863"/>
                    </a:cubicBezTo>
                    <a:cubicBezTo>
                      <a:pt x="2556" y="2398"/>
                      <a:pt x="3262" y="1861"/>
                      <a:pt x="3958" y="1309"/>
                    </a:cubicBezTo>
                    <a:cubicBezTo>
                      <a:pt x="4406" y="947"/>
                      <a:pt x="4822" y="553"/>
                      <a:pt x="5238" y="170"/>
                    </a:cubicBezTo>
                    <a:cubicBezTo>
                      <a:pt x="5282" y="132"/>
                      <a:pt x="5315" y="99"/>
                      <a:pt x="5353" y="61"/>
                    </a:cubicBezTo>
                    <a:cubicBezTo>
                      <a:pt x="5320" y="50"/>
                      <a:pt x="5288" y="28"/>
                      <a:pt x="524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3"/>
              <p:cNvSpPr/>
              <p:nvPr/>
            </p:nvSpPr>
            <p:spPr>
              <a:xfrm>
                <a:off x="7129764" y="4274508"/>
                <a:ext cx="263969" cy="415517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5947" extrusionOk="0">
                    <a:moveTo>
                      <a:pt x="1243" y="1"/>
                    </a:moveTo>
                    <a:cubicBezTo>
                      <a:pt x="1227" y="39"/>
                      <a:pt x="1210" y="72"/>
                      <a:pt x="1189" y="105"/>
                    </a:cubicBezTo>
                    <a:cubicBezTo>
                      <a:pt x="1342" y="209"/>
                      <a:pt x="1484" y="318"/>
                      <a:pt x="1626" y="428"/>
                    </a:cubicBezTo>
                    <a:cubicBezTo>
                      <a:pt x="1834" y="586"/>
                      <a:pt x="2026" y="756"/>
                      <a:pt x="2218" y="926"/>
                    </a:cubicBezTo>
                    <a:cubicBezTo>
                      <a:pt x="2639" y="1287"/>
                      <a:pt x="3044" y="1708"/>
                      <a:pt x="3318" y="2212"/>
                    </a:cubicBezTo>
                    <a:cubicBezTo>
                      <a:pt x="3466" y="2491"/>
                      <a:pt x="3586" y="2809"/>
                      <a:pt x="3646" y="3121"/>
                    </a:cubicBezTo>
                    <a:cubicBezTo>
                      <a:pt x="3701" y="3515"/>
                      <a:pt x="3706" y="3914"/>
                      <a:pt x="3602" y="4297"/>
                    </a:cubicBezTo>
                    <a:cubicBezTo>
                      <a:pt x="3379" y="5148"/>
                      <a:pt x="2589" y="5843"/>
                      <a:pt x="1727" y="5843"/>
                    </a:cubicBezTo>
                    <a:cubicBezTo>
                      <a:pt x="1701" y="5843"/>
                      <a:pt x="1674" y="5842"/>
                      <a:pt x="1648" y="5841"/>
                    </a:cubicBezTo>
                    <a:cubicBezTo>
                      <a:pt x="986" y="5797"/>
                      <a:pt x="603" y="5387"/>
                      <a:pt x="362" y="4763"/>
                    </a:cubicBezTo>
                    <a:cubicBezTo>
                      <a:pt x="220" y="4347"/>
                      <a:pt x="176" y="3909"/>
                      <a:pt x="149" y="3471"/>
                    </a:cubicBezTo>
                    <a:cubicBezTo>
                      <a:pt x="121" y="3000"/>
                      <a:pt x="110" y="2530"/>
                      <a:pt x="143" y="2053"/>
                    </a:cubicBezTo>
                    <a:cubicBezTo>
                      <a:pt x="149" y="1988"/>
                      <a:pt x="159" y="1927"/>
                      <a:pt x="165" y="1862"/>
                    </a:cubicBezTo>
                    <a:lnTo>
                      <a:pt x="165" y="1862"/>
                    </a:lnTo>
                    <a:cubicBezTo>
                      <a:pt x="121" y="1916"/>
                      <a:pt x="88" y="1982"/>
                      <a:pt x="50" y="2031"/>
                    </a:cubicBezTo>
                    <a:cubicBezTo>
                      <a:pt x="1" y="2519"/>
                      <a:pt x="6" y="3011"/>
                      <a:pt x="34" y="3498"/>
                    </a:cubicBezTo>
                    <a:cubicBezTo>
                      <a:pt x="88" y="4374"/>
                      <a:pt x="280" y="5556"/>
                      <a:pt x="1205" y="5863"/>
                    </a:cubicBezTo>
                    <a:cubicBezTo>
                      <a:pt x="1376" y="5920"/>
                      <a:pt x="1550" y="5946"/>
                      <a:pt x="1724" y="5946"/>
                    </a:cubicBezTo>
                    <a:cubicBezTo>
                      <a:pt x="2608" y="5946"/>
                      <a:pt x="3471" y="5258"/>
                      <a:pt x="3695" y="4352"/>
                    </a:cubicBezTo>
                    <a:cubicBezTo>
                      <a:pt x="3772" y="4073"/>
                      <a:pt x="3778" y="3778"/>
                      <a:pt x="3772" y="3493"/>
                    </a:cubicBezTo>
                    <a:cubicBezTo>
                      <a:pt x="3745" y="2924"/>
                      <a:pt x="3559" y="2354"/>
                      <a:pt x="3241" y="1889"/>
                    </a:cubicBezTo>
                    <a:cubicBezTo>
                      <a:pt x="2989" y="1490"/>
                      <a:pt x="2639" y="1167"/>
                      <a:pt x="2289" y="860"/>
                    </a:cubicBezTo>
                    <a:cubicBezTo>
                      <a:pt x="1960" y="548"/>
                      <a:pt x="1615" y="263"/>
                      <a:pt x="124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3"/>
              <p:cNvSpPr/>
              <p:nvPr/>
            </p:nvSpPr>
            <p:spPr>
              <a:xfrm>
                <a:off x="7177555" y="4344099"/>
                <a:ext cx="133591" cy="33397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4780" extrusionOk="0">
                    <a:moveTo>
                      <a:pt x="71" y="1"/>
                    </a:moveTo>
                    <a:cubicBezTo>
                      <a:pt x="61" y="1"/>
                      <a:pt x="50" y="4"/>
                      <a:pt x="39" y="12"/>
                    </a:cubicBezTo>
                    <a:cubicBezTo>
                      <a:pt x="1" y="56"/>
                      <a:pt x="50" y="99"/>
                      <a:pt x="67" y="143"/>
                    </a:cubicBezTo>
                    <a:cubicBezTo>
                      <a:pt x="94" y="192"/>
                      <a:pt x="121" y="247"/>
                      <a:pt x="149" y="291"/>
                    </a:cubicBezTo>
                    <a:cubicBezTo>
                      <a:pt x="515" y="1030"/>
                      <a:pt x="806" y="1813"/>
                      <a:pt x="1090" y="2590"/>
                    </a:cubicBezTo>
                    <a:cubicBezTo>
                      <a:pt x="1353" y="3312"/>
                      <a:pt x="1588" y="4040"/>
                      <a:pt x="1807" y="4779"/>
                    </a:cubicBezTo>
                    <a:cubicBezTo>
                      <a:pt x="1840" y="4768"/>
                      <a:pt x="1873" y="4752"/>
                      <a:pt x="1911" y="4736"/>
                    </a:cubicBezTo>
                    <a:cubicBezTo>
                      <a:pt x="1846" y="4528"/>
                      <a:pt x="1785" y="4325"/>
                      <a:pt x="1709" y="4123"/>
                    </a:cubicBezTo>
                    <a:cubicBezTo>
                      <a:pt x="1479" y="3411"/>
                      <a:pt x="1254" y="2699"/>
                      <a:pt x="981" y="2010"/>
                    </a:cubicBezTo>
                    <a:cubicBezTo>
                      <a:pt x="751" y="1451"/>
                      <a:pt x="532" y="882"/>
                      <a:pt x="280" y="335"/>
                    </a:cubicBezTo>
                    <a:cubicBezTo>
                      <a:pt x="242" y="253"/>
                      <a:pt x="198" y="176"/>
                      <a:pt x="160" y="94"/>
                    </a:cubicBezTo>
                    <a:cubicBezTo>
                      <a:pt x="142" y="54"/>
                      <a:pt x="111" y="1"/>
                      <a:pt x="7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3"/>
              <p:cNvSpPr/>
              <p:nvPr/>
            </p:nvSpPr>
            <p:spPr>
              <a:xfrm>
                <a:off x="6622298" y="3994609"/>
                <a:ext cx="754596" cy="570419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8164" extrusionOk="0">
                    <a:moveTo>
                      <a:pt x="10794" y="0"/>
                    </a:moveTo>
                    <a:lnTo>
                      <a:pt x="10794" y="0"/>
                    </a:lnTo>
                    <a:cubicBezTo>
                      <a:pt x="10581" y="93"/>
                      <a:pt x="10384" y="214"/>
                      <a:pt x="10181" y="328"/>
                    </a:cubicBezTo>
                    <a:cubicBezTo>
                      <a:pt x="10176" y="328"/>
                      <a:pt x="10165" y="334"/>
                      <a:pt x="10154" y="339"/>
                    </a:cubicBezTo>
                    <a:cubicBezTo>
                      <a:pt x="10001" y="460"/>
                      <a:pt x="9847" y="580"/>
                      <a:pt x="9705" y="712"/>
                    </a:cubicBezTo>
                    <a:cubicBezTo>
                      <a:pt x="9437" y="969"/>
                      <a:pt x="9207" y="1259"/>
                      <a:pt x="8999" y="1571"/>
                    </a:cubicBezTo>
                    <a:cubicBezTo>
                      <a:pt x="8753" y="1971"/>
                      <a:pt x="8561" y="2403"/>
                      <a:pt x="8348" y="2824"/>
                    </a:cubicBezTo>
                    <a:cubicBezTo>
                      <a:pt x="8183" y="3180"/>
                      <a:pt x="8019" y="3552"/>
                      <a:pt x="7822" y="3892"/>
                    </a:cubicBezTo>
                    <a:cubicBezTo>
                      <a:pt x="7565" y="4335"/>
                      <a:pt x="7297" y="4795"/>
                      <a:pt x="7017" y="5227"/>
                    </a:cubicBezTo>
                    <a:cubicBezTo>
                      <a:pt x="6634" y="5824"/>
                      <a:pt x="6235" y="6410"/>
                      <a:pt x="5748" y="6924"/>
                    </a:cubicBezTo>
                    <a:cubicBezTo>
                      <a:pt x="5490" y="7203"/>
                      <a:pt x="5211" y="7455"/>
                      <a:pt x="4883" y="7647"/>
                    </a:cubicBezTo>
                    <a:cubicBezTo>
                      <a:pt x="4598" y="7811"/>
                      <a:pt x="4292" y="7931"/>
                      <a:pt x="3980" y="7991"/>
                    </a:cubicBezTo>
                    <a:cubicBezTo>
                      <a:pt x="3796" y="8022"/>
                      <a:pt x="3613" y="8038"/>
                      <a:pt x="3430" y="8038"/>
                    </a:cubicBezTo>
                    <a:cubicBezTo>
                      <a:pt x="3247" y="8038"/>
                      <a:pt x="3065" y="8022"/>
                      <a:pt x="2885" y="7986"/>
                    </a:cubicBezTo>
                    <a:cubicBezTo>
                      <a:pt x="2370" y="7887"/>
                      <a:pt x="1927" y="7586"/>
                      <a:pt x="1506" y="7280"/>
                    </a:cubicBezTo>
                    <a:cubicBezTo>
                      <a:pt x="1106" y="6979"/>
                      <a:pt x="723" y="6645"/>
                      <a:pt x="367" y="6278"/>
                    </a:cubicBezTo>
                    <a:cubicBezTo>
                      <a:pt x="268" y="6191"/>
                      <a:pt x="181" y="6103"/>
                      <a:pt x="93" y="6016"/>
                    </a:cubicBezTo>
                    <a:lnTo>
                      <a:pt x="82" y="6021"/>
                    </a:lnTo>
                    <a:cubicBezTo>
                      <a:pt x="77" y="6026"/>
                      <a:pt x="77" y="6032"/>
                      <a:pt x="71" y="6032"/>
                    </a:cubicBezTo>
                    <a:lnTo>
                      <a:pt x="55" y="6048"/>
                    </a:lnTo>
                    <a:lnTo>
                      <a:pt x="39" y="6070"/>
                    </a:lnTo>
                    <a:cubicBezTo>
                      <a:pt x="22" y="6076"/>
                      <a:pt x="17" y="6087"/>
                      <a:pt x="0" y="6098"/>
                    </a:cubicBezTo>
                    <a:cubicBezTo>
                      <a:pt x="55" y="6158"/>
                      <a:pt x="121" y="6213"/>
                      <a:pt x="175" y="6267"/>
                    </a:cubicBezTo>
                    <a:cubicBezTo>
                      <a:pt x="422" y="6508"/>
                      <a:pt x="668" y="6754"/>
                      <a:pt x="925" y="6973"/>
                    </a:cubicBezTo>
                    <a:cubicBezTo>
                      <a:pt x="1199" y="7198"/>
                      <a:pt x="1489" y="7411"/>
                      <a:pt x="1779" y="7608"/>
                    </a:cubicBezTo>
                    <a:cubicBezTo>
                      <a:pt x="2233" y="7920"/>
                      <a:pt x="2699" y="8150"/>
                      <a:pt x="3252" y="8161"/>
                    </a:cubicBezTo>
                    <a:cubicBezTo>
                      <a:pt x="3293" y="8163"/>
                      <a:pt x="3334" y="8163"/>
                      <a:pt x="3376" y="8163"/>
                    </a:cubicBezTo>
                    <a:cubicBezTo>
                      <a:pt x="3938" y="8163"/>
                      <a:pt x="4508" y="8024"/>
                      <a:pt x="4992" y="7729"/>
                    </a:cubicBezTo>
                    <a:cubicBezTo>
                      <a:pt x="5332" y="7526"/>
                      <a:pt x="5611" y="7225"/>
                      <a:pt x="5884" y="6930"/>
                    </a:cubicBezTo>
                    <a:cubicBezTo>
                      <a:pt x="6623" y="6103"/>
                      <a:pt x="7225" y="5167"/>
                      <a:pt x="7767" y="4193"/>
                    </a:cubicBezTo>
                    <a:cubicBezTo>
                      <a:pt x="8101" y="3624"/>
                      <a:pt x="8369" y="3016"/>
                      <a:pt x="8670" y="2436"/>
                    </a:cubicBezTo>
                    <a:cubicBezTo>
                      <a:pt x="8835" y="2118"/>
                      <a:pt x="8988" y="1790"/>
                      <a:pt x="9190" y="1500"/>
                    </a:cubicBezTo>
                    <a:cubicBezTo>
                      <a:pt x="9382" y="1215"/>
                      <a:pt x="9601" y="958"/>
                      <a:pt x="9853" y="739"/>
                    </a:cubicBezTo>
                    <a:cubicBezTo>
                      <a:pt x="10088" y="553"/>
                      <a:pt x="10313" y="367"/>
                      <a:pt x="10564" y="197"/>
                    </a:cubicBezTo>
                    <a:cubicBezTo>
                      <a:pt x="10635" y="148"/>
                      <a:pt x="10696" y="110"/>
                      <a:pt x="10767" y="66"/>
                    </a:cubicBezTo>
                    <a:cubicBezTo>
                      <a:pt x="10794" y="55"/>
                      <a:pt x="10800" y="27"/>
                      <a:pt x="1079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3"/>
              <p:cNvSpPr/>
              <p:nvPr/>
            </p:nvSpPr>
            <p:spPr>
              <a:xfrm>
                <a:off x="6748134" y="4090470"/>
                <a:ext cx="303725" cy="47323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773" extrusionOk="0">
                    <a:moveTo>
                      <a:pt x="2301" y="1"/>
                    </a:moveTo>
                    <a:cubicBezTo>
                      <a:pt x="2278" y="1"/>
                      <a:pt x="2256" y="1"/>
                      <a:pt x="2233" y="2"/>
                    </a:cubicBezTo>
                    <a:cubicBezTo>
                      <a:pt x="2080" y="7"/>
                      <a:pt x="1932" y="24"/>
                      <a:pt x="1779" y="73"/>
                    </a:cubicBezTo>
                    <a:cubicBezTo>
                      <a:pt x="1522" y="139"/>
                      <a:pt x="1303" y="297"/>
                      <a:pt x="1095" y="467"/>
                    </a:cubicBezTo>
                    <a:cubicBezTo>
                      <a:pt x="640" y="856"/>
                      <a:pt x="285" y="1398"/>
                      <a:pt x="131" y="1994"/>
                    </a:cubicBezTo>
                    <a:cubicBezTo>
                      <a:pt x="0" y="2525"/>
                      <a:pt x="44" y="3089"/>
                      <a:pt x="137" y="3620"/>
                    </a:cubicBezTo>
                    <a:cubicBezTo>
                      <a:pt x="214" y="4025"/>
                      <a:pt x="328" y="4414"/>
                      <a:pt x="504" y="4786"/>
                    </a:cubicBezTo>
                    <a:cubicBezTo>
                      <a:pt x="630" y="5087"/>
                      <a:pt x="810" y="5372"/>
                      <a:pt x="985" y="5645"/>
                    </a:cubicBezTo>
                    <a:cubicBezTo>
                      <a:pt x="1171" y="5919"/>
                      <a:pt x="1363" y="6187"/>
                      <a:pt x="1582" y="6428"/>
                    </a:cubicBezTo>
                    <a:cubicBezTo>
                      <a:pt x="1691" y="6548"/>
                      <a:pt x="1806" y="6669"/>
                      <a:pt x="1932" y="6773"/>
                    </a:cubicBezTo>
                    <a:lnTo>
                      <a:pt x="2075" y="6756"/>
                    </a:lnTo>
                    <a:cubicBezTo>
                      <a:pt x="1943" y="6647"/>
                      <a:pt x="1823" y="6532"/>
                      <a:pt x="1702" y="6406"/>
                    </a:cubicBezTo>
                    <a:cubicBezTo>
                      <a:pt x="1418" y="6105"/>
                      <a:pt x="1171" y="5771"/>
                      <a:pt x="952" y="5415"/>
                    </a:cubicBezTo>
                    <a:cubicBezTo>
                      <a:pt x="427" y="4545"/>
                      <a:pt x="82" y="3489"/>
                      <a:pt x="164" y="2460"/>
                    </a:cubicBezTo>
                    <a:cubicBezTo>
                      <a:pt x="235" y="1699"/>
                      <a:pt x="608" y="965"/>
                      <a:pt x="1204" y="511"/>
                    </a:cubicBezTo>
                    <a:cubicBezTo>
                      <a:pt x="1478" y="281"/>
                      <a:pt x="1801" y="139"/>
                      <a:pt x="2151" y="128"/>
                    </a:cubicBezTo>
                    <a:cubicBezTo>
                      <a:pt x="2200" y="123"/>
                      <a:pt x="2250" y="120"/>
                      <a:pt x="2299" y="120"/>
                    </a:cubicBezTo>
                    <a:cubicBezTo>
                      <a:pt x="2459" y="120"/>
                      <a:pt x="2618" y="148"/>
                      <a:pt x="2764" y="215"/>
                    </a:cubicBezTo>
                    <a:cubicBezTo>
                      <a:pt x="3558" y="473"/>
                      <a:pt x="3936" y="1726"/>
                      <a:pt x="4078" y="2509"/>
                    </a:cubicBezTo>
                    <a:cubicBezTo>
                      <a:pt x="4204" y="3100"/>
                      <a:pt x="4215" y="3713"/>
                      <a:pt x="4144" y="4315"/>
                    </a:cubicBezTo>
                    <a:cubicBezTo>
                      <a:pt x="4094" y="4813"/>
                      <a:pt x="3996" y="5311"/>
                      <a:pt x="3859" y="5793"/>
                    </a:cubicBezTo>
                    <a:cubicBezTo>
                      <a:pt x="3914" y="5733"/>
                      <a:pt x="3968" y="5678"/>
                      <a:pt x="4018" y="5623"/>
                    </a:cubicBezTo>
                    <a:cubicBezTo>
                      <a:pt x="4023" y="5590"/>
                      <a:pt x="4034" y="5563"/>
                      <a:pt x="4040" y="5536"/>
                    </a:cubicBezTo>
                    <a:cubicBezTo>
                      <a:pt x="4176" y="5027"/>
                      <a:pt x="4242" y="4490"/>
                      <a:pt x="4280" y="3959"/>
                    </a:cubicBezTo>
                    <a:cubicBezTo>
                      <a:pt x="4346" y="2985"/>
                      <a:pt x="4176" y="1989"/>
                      <a:pt x="3744" y="1113"/>
                    </a:cubicBezTo>
                    <a:cubicBezTo>
                      <a:pt x="3580" y="785"/>
                      <a:pt x="3383" y="456"/>
                      <a:pt x="3082" y="243"/>
                    </a:cubicBezTo>
                    <a:cubicBezTo>
                      <a:pt x="2956" y="161"/>
                      <a:pt x="2819" y="111"/>
                      <a:pt x="2682" y="57"/>
                    </a:cubicBezTo>
                    <a:cubicBezTo>
                      <a:pt x="2561" y="15"/>
                      <a:pt x="2429" y="1"/>
                      <a:pt x="230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3"/>
              <p:cNvSpPr/>
              <p:nvPr/>
            </p:nvSpPr>
            <p:spPr>
              <a:xfrm>
                <a:off x="6847559" y="4101650"/>
                <a:ext cx="125906" cy="435709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6236" extrusionOk="0">
                    <a:moveTo>
                      <a:pt x="132" y="1"/>
                    </a:moveTo>
                    <a:cubicBezTo>
                      <a:pt x="88" y="23"/>
                      <a:pt x="49" y="39"/>
                      <a:pt x="17" y="61"/>
                    </a:cubicBezTo>
                    <a:cubicBezTo>
                      <a:pt x="0" y="198"/>
                      <a:pt x="0" y="340"/>
                      <a:pt x="6" y="477"/>
                    </a:cubicBezTo>
                    <a:cubicBezTo>
                      <a:pt x="33" y="1068"/>
                      <a:pt x="126" y="1654"/>
                      <a:pt x="247" y="2234"/>
                    </a:cubicBezTo>
                    <a:cubicBezTo>
                      <a:pt x="400" y="2989"/>
                      <a:pt x="630" y="3728"/>
                      <a:pt x="909" y="4440"/>
                    </a:cubicBezTo>
                    <a:cubicBezTo>
                      <a:pt x="1150" y="5047"/>
                      <a:pt x="1374" y="5671"/>
                      <a:pt x="1713" y="6235"/>
                    </a:cubicBezTo>
                    <a:cubicBezTo>
                      <a:pt x="1735" y="6224"/>
                      <a:pt x="1752" y="6213"/>
                      <a:pt x="1774" y="6197"/>
                    </a:cubicBezTo>
                    <a:cubicBezTo>
                      <a:pt x="1779" y="6191"/>
                      <a:pt x="1796" y="6186"/>
                      <a:pt x="1801" y="6180"/>
                    </a:cubicBezTo>
                    <a:cubicBezTo>
                      <a:pt x="1637" y="5923"/>
                      <a:pt x="1511" y="5644"/>
                      <a:pt x="1391" y="5359"/>
                    </a:cubicBezTo>
                    <a:cubicBezTo>
                      <a:pt x="1232" y="5009"/>
                      <a:pt x="1095" y="4659"/>
                      <a:pt x="964" y="4297"/>
                    </a:cubicBezTo>
                    <a:cubicBezTo>
                      <a:pt x="553" y="3175"/>
                      <a:pt x="236" y="2009"/>
                      <a:pt x="143" y="805"/>
                    </a:cubicBezTo>
                    <a:cubicBezTo>
                      <a:pt x="132" y="636"/>
                      <a:pt x="115" y="455"/>
                      <a:pt x="115" y="280"/>
                    </a:cubicBezTo>
                    <a:cubicBezTo>
                      <a:pt x="115" y="192"/>
                      <a:pt x="126" y="99"/>
                      <a:pt x="132" y="12"/>
                    </a:cubicBez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6" name="Google Shape;4506;p33"/>
            <p:cNvSpPr/>
            <p:nvPr/>
          </p:nvSpPr>
          <p:spPr>
            <a:xfrm>
              <a:off x="7582941" y="7410064"/>
              <a:ext cx="937096" cy="936677"/>
            </a:xfrm>
            <a:custGeom>
              <a:avLst/>
              <a:gdLst/>
              <a:ahLst/>
              <a:cxnLst/>
              <a:rect l="l" t="t" r="r" b="b"/>
              <a:pathLst>
                <a:path w="13412" h="13406" extrusionOk="0">
                  <a:moveTo>
                    <a:pt x="13242" y="1"/>
                  </a:moveTo>
                  <a:cubicBezTo>
                    <a:pt x="13192" y="1"/>
                    <a:pt x="13149" y="1"/>
                    <a:pt x="13105" y="6"/>
                  </a:cubicBezTo>
                  <a:cubicBezTo>
                    <a:pt x="12629" y="39"/>
                    <a:pt x="12174" y="176"/>
                    <a:pt x="11764" y="417"/>
                  </a:cubicBezTo>
                  <a:cubicBezTo>
                    <a:pt x="11342" y="636"/>
                    <a:pt x="10959" y="887"/>
                    <a:pt x="10598" y="1188"/>
                  </a:cubicBezTo>
                  <a:cubicBezTo>
                    <a:pt x="10001" y="1686"/>
                    <a:pt x="9410" y="2201"/>
                    <a:pt x="8835" y="2732"/>
                  </a:cubicBezTo>
                  <a:cubicBezTo>
                    <a:pt x="8014" y="3515"/>
                    <a:pt x="7171" y="4270"/>
                    <a:pt x="6274" y="4965"/>
                  </a:cubicBezTo>
                  <a:cubicBezTo>
                    <a:pt x="5869" y="5288"/>
                    <a:pt x="5475" y="5617"/>
                    <a:pt x="5070" y="5939"/>
                  </a:cubicBezTo>
                  <a:cubicBezTo>
                    <a:pt x="4528" y="6377"/>
                    <a:pt x="3975" y="6799"/>
                    <a:pt x="3433" y="7248"/>
                  </a:cubicBezTo>
                  <a:cubicBezTo>
                    <a:pt x="2940" y="7658"/>
                    <a:pt x="2459" y="8074"/>
                    <a:pt x="1966" y="8479"/>
                  </a:cubicBezTo>
                  <a:cubicBezTo>
                    <a:pt x="1957" y="8507"/>
                    <a:pt x="1944" y="8531"/>
                    <a:pt x="1916" y="8531"/>
                  </a:cubicBezTo>
                  <a:cubicBezTo>
                    <a:pt x="1912" y="8531"/>
                    <a:pt x="1906" y="8530"/>
                    <a:pt x="1900" y="8528"/>
                  </a:cubicBezTo>
                  <a:cubicBezTo>
                    <a:pt x="1780" y="8632"/>
                    <a:pt x="1649" y="8736"/>
                    <a:pt x="1517" y="8840"/>
                  </a:cubicBezTo>
                  <a:cubicBezTo>
                    <a:pt x="1271" y="9038"/>
                    <a:pt x="1025" y="9251"/>
                    <a:pt x="778" y="9459"/>
                  </a:cubicBezTo>
                  <a:cubicBezTo>
                    <a:pt x="526" y="9678"/>
                    <a:pt x="269" y="9891"/>
                    <a:pt x="12" y="10105"/>
                  </a:cubicBezTo>
                  <a:cubicBezTo>
                    <a:pt x="1" y="10565"/>
                    <a:pt x="89" y="11024"/>
                    <a:pt x="280" y="11440"/>
                  </a:cubicBezTo>
                  <a:cubicBezTo>
                    <a:pt x="390" y="11698"/>
                    <a:pt x="532" y="11933"/>
                    <a:pt x="707" y="12152"/>
                  </a:cubicBezTo>
                  <a:cubicBezTo>
                    <a:pt x="713" y="12157"/>
                    <a:pt x="713" y="12163"/>
                    <a:pt x="718" y="12174"/>
                  </a:cubicBezTo>
                  <a:cubicBezTo>
                    <a:pt x="734" y="12190"/>
                    <a:pt x="751" y="12207"/>
                    <a:pt x="767" y="12223"/>
                  </a:cubicBezTo>
                  <a:cubicBezTo>
                    <a:pt x="773" y="12240"/>
                    <a:pt x="778" y="12245"/>
                    <a:pt x="789" y="12256"/>
                  </a:cubicBezTo>
                  <a:cubicBezTo>
                    <a:pt x="904" y="12393"/>
                    <a:pt x="1025" y="12513"/>
                    <a:pt x="1161" y="12628"/>
                  </a:cubicBezTo>
                  <a:cubicBezTo>
                    <a:pt x="1479" y="12885"/>
                    <a:pt x="1862" y="13022"/>
                    <a:pt x="2240" y="13137"/>
                  </a:cubicBezTo>
                  <a:cubicBezTo>
                    <a:pt x="2716" y="13275"/>
                    <a:pt x="3206" y="13406"/>
                    <a:pt x="3705" y="13406"/>
                  </a:cubicBezTo>
                  <a:cubicBezTo>
                    <a:pt x="3820" y="13406"/>
                    <a:pt x="3936" y="13399"/>
                    <a:pt x="4051" y="13384"/>
                  </a:cubicBezTo>
                  <a:cubicBezTo>
                    <a:pt x="4418" y="13312"/>
                    <a:pt x="4790" y="13230"/>
                    <a:pt x="5146" y="13110"/>
                  </a:cubicBezTo>
                  <a:cubicBezTo>
                    <a:pt x="5606" y="12924"/>
                    <a:pt x="6049" y="12688"/>
                    <a:pt x="6460" y="12409"/>
                  </a:cubicBezTo>
                  <a:cubicBezTo>
                    <a:pt x="7319" y="11845"/>
                    <a:pt x="8124" y="11205"/>
                    <a:pt x="8879" y="10493"/>
                  </a:cubicBezTo>
                  <a:cubicBezTo>
                    <a:pt x="9251" y="10138"/>
                    <a:pt x="9591" y="9760"/>
                    <a:pt x="9941" y="9388"/>
                  </a:cubicBezTo>
                  <a:cubicBezTo>
                    <a:pt x="10324" y="8966"/>
                    <a:pt x="10696" y="8539"/>
                    <a:pt x="11025" y="8074"/>
                  </a:cubicBezTo>
                  <a:cubicBezTo>
                    <a:pt x="11725" y="7078"/>
                    <a:pt x="12322" y="6005"/>
                    <a:pt x="12738" y="4850"/>
                  </a:cubicBezTo>
                  <a:cubicBezTo>
                    <a:pt x="12952" y="4281"/>
                    <a:pt x="13132" y="3695"/>
                    <a:pt x="13242" y="3099"/>
                  </a:cubicBezTo>
                  <a:cubicBezTo>
                    <a:pt x="13247" y="3077"/>
                    <a:pt x="13247" y="3066"/>
                    <a:pt x="13247" y="3044"/>
                  </a:cubicBezTo>
                  <a:cubicBezTo>
                    <a:pt x="13247" y="3038"/>
                    <a:pt x="13247" y="3033"/>
                    <a:pt x="13253" y="3022"/>
                  </a:cubicBezTo>
                  <a:cubicBezTo>
                    <a:pt x="13274" y="2940"/>
                    <a:pt x="13280" y="2852"/>
                    <a:pt x="13296" y="2770"/>
                  </a:cubicBezTo>
                  <a:cubicBezTo>
                    <a:pt x="13395" y="1955"/>
                    <a:pt x="13411" y="1134"/>
                    <a:pt x="13280" y="329"/>
                  </a:cubicBezTo>
                  <a:cubicBezTo>
                    <a:pt x="13258" y="220"/>
                    <a:pt x="13242" y="116"/>
                    <a:pt x="13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7723309" y="7266621"/>
              <a:ext cx="782195" cy="723294"/>
            </a:xfrm>
            <a:custGeom>
              <a:avLst/>
              <a:gdLst/>
              <a:ahLst/>
              <a:cxnLst/>
              <a:rect l="l" t="t" r="r" b="b"/>
              <a:pathLst>
                <a:path w="11195" h="10352" extrusionOk="0">
                  <a:moveTo>
                    <a:pt x="10844" y="1"/>
                  </a:moveTo>
                  <a:cubicBezTo>
                    <a:pt x="10702" y="132"/>
                    <a:pt x="10548" y="231"/>
                    <a:pt x="10384" y="335"/>
                  </a:cubicBezTo>
                  <a:cubicBezTo>
                    <a:pt x="9985" y="565"/>
                    <a:pt x="9591" y="795"/>
                    <a:pt x="9186" y="1003"/>
                  </a:cubicBezTo>
                  <a:cubicBezTo>
                    <a:pt x="8704" y="1243"/>
                    <a:pt x="8217" y="1462"/>
                    <a:pt x="7735" y="1681"/>
                  </a:cubicBezTo>
                  <a:cubicBezTo>
                    <a:pt x="7248" y="1900"/>
                    <a:pt x="6755" y="2114"/>
                    <a:pt x="6246" y="2267"/>
                  </a:cubicBezTo>
                  <a:cubicBezTo>
                    <a:pt x="6018" y="2325"/>
                    <a:pt x="5785" y="2404"/>
                    <a:pt x="5547" y="2404"/>
                  </a:cubicBezTo>
                  <a:cubicBezTo>
                    <a:pt x="5539" y="2404"/>
                    <a:pt x="5532" y="2404"/>
                    <a:pt x="5524" y="2404"/>
                  </a:cubicBezTo>
                  <a:cubicBezTo>
                    <a:pt x="5507" y="2404"/>
                    <a:pt x="5480" y="2404"/>
                    <a:pt x="5463" y="2393"/>
                  </a:cubicBezTo>
                  <a:cubicBezTo>
                    <a:pt x="5403" y="2470"/>
                    <a:pt x="5349" y="2541"/>
                    <a:pt x="5283" y="2612"/>
                  </a:cubicBezTo>
                  <a:cubicBezTo>
                    <a:pt x="5201" y="2721"/>
                    <a:pt x="5113" y="2825"/>
                    <a:pt x="5026" y="2935"/>
                  </a:cubicBezTo>
                  <a:cubicBezTo>
                    <a:pt x="5026" y="2940"/>
                    <a:pt x="5015" y="2951"/>
                    <a:pt x="5009" y="2951"/>
                  </a:cubicBezTo>
                  <a:cubicBezTo>
                    <a:pt x="5009" y="2951"/>
                    <a:pt x="5004" y="2951"/>
                    <a:pt x="5004" y="2957"/>
                  </a:cubicBezTo>
                  <a:cubicBezTo>
                    <a:pt x="4943" y="3033"/>
                    <a:pt x="4889" y="3115"/>
                    <a:pt x="4829" y="3198"/>
                  </a:cubicBezTo>
                  <a:cubicBezTo>
                    <a:pt x="4462" y="3674"/>
                    <a:pt x="4062" y="4117"/>
                    <a:pt x="3690" y="4593"/>
                  </a:cubicBezTo>
                  <a:cubicBezTo>
                    <a:pt x="3356" y="5015"/>
                    <a:pt x="3039" y="5453"/>
                    <a:pt x="2721" y="5891"/>
                  </a:cubicBezTo>
                  <a:cubicBezTo>
                    <a:pt x="2431" y="6279"/>
                    <a:pt x="2152" y="6662"/>
                    <a:pt x="1873" y="7056"/>
                  </a:cubicBezTo>
                  <a:cubicBezTo>
                    <a:pt x="1643" y="7385"/>
                    <a:pt x="1418" y="7719"/>
                    <a:pt x="1221" y="8075"/>
                  </a:cubicBezTo>
                  <a:cubicBezTo>
                    <a:pt x="1194" y="8124"/>
                    <a:pt x="1161" y="8179"/>
                    <a:pt x="1134" y="8233"/>
                  </a:cubicBezTo>
                  <a:lnTo>
                    <a:pt x="1134" y="8206"/>
                  </a:lnTo>
                  <a:cubicBezTo>
                    <a:pt x="1096" y="8272"/>
                    <a:pt x="1057" y="8348"/>
                    <a:pt x="1024" y="8414"/>
                  </a:cubicBezTo>
                  <a:cubicBezTo>
                    <a:pt x="904" y="8644"/>
                    <a:pt x="778" y="8863"/>
                    <a:pt x="669" y="9087"/>
                  </a:cubicBezTo>
                  <a:cubicBezTo>
                    <a:pt x="548" y="9312"/>
                    <a:pt x="422" y="9531"/>
                    <a:pt x="302" y="9755"/>
                  </a:cubicBezTo>
                  <a:cubicBezTo>
                    <a:pt x="204" y="9956"/>
                    <a:pt x="111" y="10158"/>
                    <a:pt x="3" y="10348"/>
                  </a:cubicBezTo>
                  <a:lnTo>
                    <a:pt x="3" y="10348"/>
                  </a:lnTo>
                  <a:cubicBezTo>
                    <a:pt x="6" y="10346"/>
                    <a:pt x="13" y="10345"/>
                    <a:pt x="17" y="10341"/>
                  </a:cubicBezTo>
                  <a:cubicBezTo>
                    <a:pt x="329" y="10072"/>
                    <a:pt x="641" y="9799"/>
                    <a:pt x="953" y="9531"/>
                  </a:cubicBezTo>
                  <a:cubicBezTo>
                    <a:pt x="1440" y="9125"/>
                    <a:pt x="1933" y="8731"/>
                    <a:pt x="2426" y="8332"/>
                  </a:cubicBezTo>
                  <a:cubicBezTo>
                    <a:pt x="2924" y="7921"/>
                    <a:pt x="3449" y="7538"/>
                    <a:pt x="3953" y="7128"/>
                  </a:cubicBezTo>
                  <a:cubicBezTo>
                    <a:pt x="4675" y="6526"/>
                    <a:pt x="5403" y="5934"/>
                    <a:pt x="6104" y="5305"/>
                  </a:cubicBezTo>
                  <a:cubicBezTo>
                    <a:pt x="6345" y="5091"/>
                    <a:pt x="6569" y="4856"/>
                    <a:pt x="6804" y="4626"/>
                  </a:cubicBezTo>
                  <a:cubicBezTo>
                    <a:pt x="7100" y="4336"/>
                    <a:pt x="7418" y="4062"/>
                    <a:pt x="7735" y="3800"/>
                  </a:cubicBezTo>
                  <a:cubicBezTo>
                    <a:pt x="8167" y="3449"/>
                    <a:pt x="8583" y="3072"/>
                    <a:pt x="9032" y="2749"/>
                  </a:cubicBezTo>
                  <a:cubicBezTo>
                    <a:pt x="9361" y="2546"/>
                    <a:pt x="9706" y="2349"/>
                    <a:pt x="10061" y="2196"/>
                  </a:cubicBezTo>
                  <a:cubicBezTo>
                    <a:pt x="10330" y="2086"/>
                    <a:pt x="10603" y="2021"/>
                    <a:pt x="10882" y="1977"/>
                  </a:cubicBezTo>
                  <a:cubicBezTo>
                    <a:pt x="10986" y="1966"/>
                    <a:pt x="11096" y="1950"/>
                    <a:pt x="11194" y="1950"/>
                  </a:cubicBezTo>
                  <a:cubicBezTo>
                    <a:pt x="11079" y="1298"/>
                    <a:pt x="10943" y="658"/>
                    <a:pt x="10844" y="1"/>
                  </a:cubicBezTo>
                  <a:close/>
                  <a:moveTo>
                    <a:pt x="3" y="10348"/>
                  </a:moveTo>
                  <a:lnTo>
                    <a:pt x="3" y="10348"/>
                  </a:lnTo>
                  <a:cubicBezTo>
                    <a:pt x="2" y="10349"/>
                    <a:pt x="1" y="10350"/>
                    <a:pt x="1" y="10352"/>
                  </a:cubicBezTo>
                  <a:cubicBezTo>
                    <a:pt x="1" y="10350"/>
                    <a:pt x="2" y="10349"/>
                    <a:pt x="3" y="10348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7634574" y="8275124"/>
              <a:ext cx="177540" cy="77346"/>
            </a:xfrm>
            <a:custGeom>
              <a:avLst/>
              <a:gdLst/>
              <a:ahLst/>
              <a:cxnLst/>
              <a:rect l="l" t="t" r="r" b="b"/>
              <a:pathLst>
                <a:path w="2541" h="1107" extrusionOk="0">
                  <a:moveTo>
                    <a:pt x="12" y="1"/>
                  </a:moveTo>
                  <a:cubicBezTo>
                    <a:pt x="12" y="45"/>
                    <a:pt x="6" y="78"/>
                    <a:pt x="1" y="110"/>
                  </a:cubicBezTo>
                  <a:lnTo>
                    <a:pt x="6" y="110"/>
                  </a:lnTo>
                  <a:cubicBezTo>
                    <a:pt x="10" y="110"/>
                    <a:pt x="13" y="109"/>
                    <a:pt x="17" y="109"/>
                  </a:cubicBezTo>
                  <a:cubicBezTo>
                    <a:pt x="41" y="109"/>
                    <a:pt x="63" y="125"/>
                    <a:pt x="78" y="154"/>
                  </a:cubicBezTo>
                  <a:cubicBezTo>
                    <a:pt x="83" y="160"/>
                    <a:pt x="83" y="165"/>
                    <a:pt x="88" y="165"/>
                  </a:cubicBezTo>
                  <a:cubicBezTo>
                    <a:pt x="543" y="461"/>
                    <a:pt x="986" y="795"/>
                    <a:pt x="1501" y="959"/>
                  </a:cubicBezTo>
                  <a:cubicBezTo>
                    <a:pt x="1821" y="1062"/>
                    <a:pt x="2152" y="1107"/>
                    <a:pt x="2483" y="1107"/>
                  </a:cubicBezTo>
                  <a:cubicBezTo>
                    <a:pt x="2502" y="1107"/>
                    <a:pt x="2521" y="1107"/>
                    <a:pt x="2541" y="1107"/>
                  </a:cubicBezTo>
                  <a:cubicBezTo>
                    <a:pt x="2174" y="1057"/>
                    <a:pt x="1813" y="959"/>
                    <a:pt x="1457" y="849"/>
                  </a:cubicBezTo>
                  <a:cubicBezTo>
                    <a:pt x="1101" y="751"/>
                    <a:pt x="745" y="614"/>
                    <a:pt x="439" y="395"/>
                  </a:cubicBezTo>
                  <a:cubicBezTo>
                    <a:pt x="286" y="275"/>
                    <a:pt x="143" y="149"/>
                    <a:pt x="12" y="1"/>
                  </a:cubicBezTo>
                  <a:close/>
                </a:path>
              </a:pathLst>
            </a:custGeom>
            <a:solidFill>
              <a:srgbClr val="3F5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7883591" y="7699186"/>
              <a:ext cx="619258" cy="741600"/>
            </a:xfrm>
            <a:custGeom>
              <a:avLst/>
              <a:gdLst/>
              <a:ahLst/>
              <a:cxnLst/>
              <a:rect l="l" t="t" r="r" b="b"/>
              <a:pathLst>
                <a:path w="8863" h="10614" extrusionOk="0">
                  <a:moveTo>
                    <a:pt x="8862" y="1"/>
                  </a:moveTo>
                  <a:cubicBezTo>
                    <a:pt x="8818" y="143"/>
                    <a:pt x="8780" y="285"/>
                    <a:pt x="8758" y="373"/>
                  </a:cubicBezTo>
                  <a:cubicBezTo>
                    <a:pt x="8512" y="1161"/>
                    <a:pt x="8276" y="1971"/>
                    <a:pt x="7921" y="2726"/>
                  </a:cubicBezTo>
                  <a:cubicBezTo>
                    <a:pt x="7017" y="4325"/>
                    <a:pt x="5906" y="5825"/>
                    <a:pt x="4543" y="7029"/>
                  </a:cubicBezTo>
                  <a:cubicBezTo>
                    <a:pt x="3695" y="7718"/>
                    <a:pt x="2907" y="8529"/>
                    <a:pt x="1900" y="8955"/>
                  </a:cubicBezTo>
                  <a:cubicBezTo>
                    <a:pt x="1730" y="9032"/>
                    <a:pt x="1555" y="9114"/>
                    <a:pt x="1369" y="9191"/>
                  </a:cubicBezTo>
                  <a:cubicBezTo>
                    <a:pt x="1155" y="9306"/>
                    <a:pt x="931" y="9415"/>
                    <a:pt x="706" y="9497"/>
                  </a:cubicBezTo>
                  <a:cubicBezTo>
                    <a:pt x="542" y="9552"/>
                    <a:pt x="383" y="9601"/>
                    <a:pt x="214" y="9634"/>
                  </a:cubicBezTo>
                  <a:cubicBezTo>
                    <a:pt x="203" y="9694"/>
                    <a:pt x="192" y="9766"/>
                    <a:pt x="186" y="9804"/>
                  </a:cubicBezTo>
                  <a:cubicBezTo>
                    <a:pt x="143" y="10039"/>
                    <a:pt x="93" y="10264"/>
                    <a:pt x="33" y="10488"/>
                  </a:cubicBezTo>
                  <a:cubicBezTo>
                    <a:pt x="22" y="10532"/>
                    <a:pt x="6" y="10570"/>
                    <a:pt x="0" y="10614"/>
                  </a:cubicBezTo>
                  <a:lnTo>
                    <a:pt x="8238" y="10614"/>
                  </a:lnTo>
                  <a:cubicBezTo>
                    <a:pt x="8271" y="9727"/>
                    <a:pt x="8298" y="8846"/>
                    <a:pt x="8326" y="7965"/>
                  </a:cubicBezTo>
                  <a:cubicBezTo>
                    <a:pt x="8364" y="6684"/>
                    <a:pt x="8457" y="5403"/>
                    <a:pt x="8534" y="4133"/>
                  </a:cubicBezTo>
                  <a:cubicBezTo>
                    <a:pt x="8643" y="2759"/>
                    <a:pt x="8753" y="1375"/>
                    <a:pt x="8862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8112276" y="7098024"/>
              <a:ext cx="367586" cy="327760"/>
            </a:xfrm>
            <a:custGeom>
              <a:avLst/>
              <a:gdLst/>
              <a:ahLst/>
              <a:cxnLst/>
              <a:rect l="l" t="t" r="r" b="b"/>
              <a:pathLst>
                <a:path w="5261" h="4691" extrusionOk="0">
                  <a:moveTo>
                    <a:pt x="4916" y="0"/>
                  </a:moveTo>
                  <a:cubicBezTo>
                    <a:pt x="4823" y="0"/>
                    <a:pt x="4719" y="6"/>
                    <a:pt x="4626" y="11"/>
                  </a:cubicBezTo>
                  <a:cubicBezTo>
                    <a:pt x="4297" y="28"/>
                    <a:pt x="3958" y="44"/>
                    <a:pt x="3624" y="66"/>
                  </a:cubicBezTo>
                  <a:cubicBezTo>
                    <a:pt x="3454" y="82"/>
                    <a:pt x="3290" y="88"/>
                    <a:pt x="3120" y="99"/>
                  </a:cubicBezTo>
                  <a:cubicBezTo>
                    <a:pt x="2956" y="115"/>
                    <a:pt x="2781" y="126"/>
                    <a:pt x="2617" y="137"/>
                  </a:cubicBezTo>
                  <a:cubicBezTo>
                    <a:pt x="2338" y="153"/>
                    <a:pt x="2053" y="175"/>
                    <a:pt x="1768" y="192"/>
                  </a:cubicBezTo>
                  <a:cubicBezTo>
                    <a:pt x="1757" y="290"/>
                    <a:pt x="1736" y="389"/>
                    <a:pt x="1736" y="422"/>
                  </a:cubicBezTo>
                  <a:cubicBezTo>
                    <a:pt x="1681" y="772"/>
                    <a:pt x="1626" y="1122"/>
                    <a:pt x="1539" y="1462"/>
                  </a:cubicBezTo>
                  <a:cubicBezTo>
                    <a:pt x="1451" y="1812"/>
                    <a:pt x="1325" y="2151"/>
                    <a:pt x="1210" y="2496"/>
                  </a:cubicBezTo>
                  <a:cubicBezTo>
                    <a:pt x="975" y="3153"/>
                    <a:pt x="690" y="3788"/>
                    <a:pt x="274" y="4330"/>
                  </a:cubicBezTo>
                  <a:cubicBezTo>
                    <a:pt x="181" y="4450"/>
                    <a:pt x="94" y="4576"/>
                    <a:pt x="0" y="4691"/>
                  </a:cubicBezTo>
                  <a:cubicBezTo>
                    <a:pt x="33" y="4691"/>
                    <a:pt x="72" y="4691"/>
                    <a:pt x="110" y="4686"/>
                  </a:cubicBezTo>
                  <a:cubicBezTo>
                    <a:pt x="345" y="4653"/>
                    <a:pt x="586" y="4582"/>
                    <a:pt x="822" y="4505"/>
                  </a:cubicBezTo>
                  <a:cubicBezTo>
                    <a:pt x="1506" y="4286"/>
                    <a:pt x="2163" y="3996"/>
                    <a:pt x="2803" y="3673"/>
                  </a:cubicBezTo>
                  <a:cubicBezTo>
                    <a:pt x="3099" y="3520"/>
                    <a:pt x="3405" y="3394"/>
                    <a:pt x="3701" y="3241"/>
                  </a:cubicBezTo>
                  <a:cubicBezTo>
                    <a:pt x="4166" y="2994"/>
                    <a:pt x="4631" y="2748"/>
                    <a:pt x="5064" y="2441"/>
                  </a:cubicBezTo>
                  <a:cubicBezTo>
                    <a:pt x="5118" y="2398"/>
                    <a:pt x="5173" y="2354"/>
                    <a:pt x="5228" y="2305"/>
                  </a:cubicBezTo>
                  <a:lnTo>
                    <a:pt x="5261" y="2272"/>
                  </a:lnTo>
                  <a:cubicBezTo>
                    <a:pt x="5206" y="1905"/>
                    <a:pt x="5162" y="1538"/>
                    <a:pt x="5107" y="1166"/>
                  </a:cubicBezTo>
                  <a:cubicBezTo>
                    <a:pt x="5042" y="777"/>
                    <a:pt x="4981" y="389"/>
                    <a:pt x="4916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8064554" y="7298691"/>
              <a:ext cx="428792" cy="195985"/>
            </a:xfrm>
            <a:custGeom>
              <a:avLst/>
              <a:gdLst/>
              <a:ahLst/>
              <a:cxnLst/>
              <a:rect l="l" t="t" r="r" b="b"/>
              <a:pathLst>
                <a:path w="6137" h="2805" extrusionOk="0">
                  <a:moveTo>
                    <a:pt x="5988" y="0"/>
                  </a:moveTo>
                  <a:cubicBezTo>
                    <a:pt x="5968" y="0"/>
                    <a:pt x="5947" y="7"/>
                    <a:pt x="5927" y="24"/>
                  </a:cubicBezTo>
                  <a:cubicBezTo>
                    <a:pt x="5856" y="95"/>
                    <a:pt x="5779" y="161"/>
                    <a:pt x="5703" y="226"/>
                  </a:cubicBezTo>
                  <a:cubicBezTo>
                    <a:pt x="5101" y="642"/>
                    <a:pt x="4438" y="949"/>
                    <a:pt x="3803" y="1299"/>
                  </a:cubicBezTo>
                  <a:cubicBezTo>
                    <a:pt x="2971" y="1742"/>
                    <a:pt x="2134" y="2186"/>
                    <a:pt x="1236" y="2459"/>
                  </a:cubicBezTo>
                  <a:cubicBezTo>
                    <a:pt x="1004" y="2519"/>
                    <a:pt x="763" y="2577"/>
                    <a:pt x="522" y="2577"/>
                  </a:cubicBezTo>
                  <a:cubicBezTo>
                    <a:pt x="389" y="2577"/>
                    <a:pt x="256" y="2559"/>
                    <a:pt x="125" y="2514"/>
                  </a:cubicBezTo>
                  <a:cubicBezTo>
                    <a:pt x="117" y="2512"/>
                    <a:pt x="109" y="2511"/>
                    <a:pt x="101" y="2511"/>
                  </a:cubicBezTo>
                  <a:cubicBezTo>
                    <a:pt x="49" y="2511"/>
                    <a:pt x="1" y="2556"/>
                    <a:pt x="10" y="2613"/>
                  </a:cubicBezTo>
                  <a:cubicBezTo>
                    <a:pt x="87" y="2755"/>
                    <a:pt x="289" y="2771"/>
                    <a:pt x="426" y="2799"/>
                  </a:cubicBezTo>
                  <a:cubicBezTo>
                    <a:pt x="479" y="2803"/>
                    <a:pt x="533" y="2805"/>
                    <a:pt x="587" y="2805"/>
                  </a:cubicBezTo>
                  <a:cubicBezTo>
                    <a:pt x="2084" y="2805"/>
                    <a:pt x="4233" y="1327"/>
                    <a:pt x="5517" y="587"/>
                  </a:cubicBezTo>
                  <a:cubicBezTo>
                    <a:pt x="5703" y="462"/>
                    <a:pt x="5889" y="341"/>
                    <a:pt x="6053" y="182"/>
                  </a:cubicBezTo>
                  <a:cubicBezTo>
                    <a:pt x="6136" y="112"/>
                    <a:pt x="6069" y="0"/>
                    <a:pt x="59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7610120" y="7656775"/>
              <a:ext cx="900694" cy="785548"/>
            </a:xfrm>
            <a:custGeom>
              <a:avLst/>
              <a:gdLst/>
              <a:ahLst/>
              <a:cxnLst/>
              <a:rect l="l" t="t" r="r" b="b"/>
              <a:pathLst>
                <a:path w="12891" h="11243" extrusionOk="0">
                  <a:moveTo>
                    <a:pt x="12744" y="1"/>
                  </a:moveTo>
                  <a:cubicBezTo>
                    <a:pt x="12671" y="1"/>
                    <a:pt x="12621" y="107"/>
                    <a:pt x="12617" y="192"/>
                  </a:cubicBezTo>
                  <a:cubicBezTo>
                    <a:pt x="12185" y="1598"/>
                    <a:pt x="11528" y="2934"/>
                    <a:pt x="10691" y="4122"/>
                  </a:cubicBezTo>
                  <a:cubicBezTo>
                    <a:pt x="10390" y="4631"/>
                    <a:pt x="10072" y="5134"/>
                    <a:pt x="9694" y="5589"/>
                  </a:cubicBezTo>
                  <a:cubicBezTo>
                    <a:pt x="9147" y="6311"/>
                    <a:pt x="8512" y="6957"/>
                    <a:pt x="7806" y="7510"/>
                  </a:cubicBezTo>
                  <a:cubicBezTo>
                    <a:pt x="7275" y="7964"/>
                    <a:pt x="6761" y="8446"/>
                    <a:pt x="6180" y="8829"/>
                  </a:cubicBezTo>
                  <a:cubicBezTo>
                    <a:pt x="6082" y="8845"/>
                    <a:pt x="6011" y="8928"/>
                    <a:pt x="5918" y="8960"/>
                  </a:cubicBezTo>
                  <a:cubicBezTo>
                    <a:pt x="5518" y="9157"/>
                    <a:pt x="5124" y="9393"/>
                    <a:pt x="4708" y="9579"/>
                  </a:cubicBezTo>
                  <a:lnTo>
                    <a:pt x="4626" y="9595"/>
                  </a:lnTo>
                  <a:cubicBezTo>
                    <a:pt x="4483" y="9645"/>
                    <a:pt x="4100" y="9666"/>
                    <a:pt x="4002" y="9803"/>
                  </a:cubicBezTo>
                  <a:cubicBezTo>
                    <a:pt x="3641" y="9896"/>
                    <a:pt x="3263" y="9962"/>
                    <a:pt x="2891" y="9967"/>
                  </a:cubicBezTo>
                  <a:cubicBezTo>
                    <a:pt x="2869" y="9968"/>
                    <a:pt x="2848" y="9968"/>
                    <a:pt x="2826" y="9968"/>
                  </a:cubicBezTo>
                  <a:cubicBezTo>
                    <a:pt x="2497" y="9968"/>
                    <a:pt x="2169" y="9928"/>
                    <a:pt x="1851" y="9825"/>
                  </a:cubicBezTo>
                  <a:cubicBezTo>
                    <a:pt x="1336" y="9661"/>
                    <a:pt x="893" y="9322"/>
                    <a:pt x="438" y="9032"/>
                  </a:cubicBezTo>
                  <a:cubicBezTo>
                    <a:pt x="433" y="9032"/>
                    <a:pt x="433" y="9021"/>
                    <a:pt x="428" y="9015"/>
                  </a:cubicBezTo>
                  <a:cubicBezTo>
                    <a:pt x="415" y="8989"/>
                    <a:pt x="395" y="8973"/>
                    <a:pt x="373" y="8973"/>
                  </a:cubicBezTo>
                  <a:cubicBezTo>
                    <a:pt x="368" y="8973"/>
                    <a:pt x="362" y="8974"/>
                    <a:pt x="356" y="8977"/>
                  </a:cubicBezTo>
                  <a:lnTo>
                    <a:pt x="351" y="8977"/>
                  </a:lnTo>
                  <a:cubicBezTo>
                    <a:pt x="340" y="8971"/>
                    <a:pt x="329" y="8969"/>
                    <a:pt x="319" y="8969"/>
                  </a:cubicBezTo>
                  <a:cubicBezTo>
                    <a:pt x="310" y="8969"/>
                    <a:pt x="302" y="8971"/>
                    <a:pt x="296" y="8977"/>
                  </a:cubicBezTo>
                  <a:cubicBezTo>
                    <a:pt x="198" y="9021"/>
                    <a:pt x="214" y="9103"/>
                    <a:pt x="280" y="9196"/>
                  </a:cubicBezTo>
                  <a:cubicBezTo>
                    <a:pt x="269" y="9256"/>
                    <a:pt x="263" y="9316"/>
                    <a:pt x="247" y="9376"/>
                  </a:cubicBezTo>
                  <a:cubicBezTo>
                    <a:pt x="187" y="9743"/>
                    <a:pt x="137" y="10082"/>
                    <a:pt x="99" y="10460"/>
                  </a:cubicBezTo>
                  <a:cubicBezTo>
                    <a:pt x="72" y="10674"/>
                    <a:pt x="50" y="10882"/>
                    <a:pt x="17" y="11090"/>
                  </a:cubicBezTo>
                  <a:cubicBezTo>
                    <a:pt x="1" y="11139"/>
                    <a:pt x="1" y="11194"/>
                    <a:pt x="6" y="11243"/>
                  </a:cubicBezTo>
                  <a:lnTo>
                    <a:pt x="3914" y="11243"/>
                  </a:lnTo>
                  <a:lnTo>
                    <a:pt x="3914" y="11221"/>
                  </a:lnTo>
                  <a:cubicBezTo>
                    <a:pt x="3931" y="11177"/>
                    <a:pt x="3942" y="11139"/>
                    <a:pt x="3947" y="11095"/>
                  </a:cubicBezTo>
                  <a:cubicBezTo>
                    <a:pt x="4013" y="10871"/>
                    <a:pt x="4057" y="10641"/>
                    <a:pt x="4100" y="10411"/>
                  </a:cubicBezTo>
                  <a:cubicBezTo>
                    <a:pt x="4106" y="10373"/>
                    <a:pt x="4122" y="10301"/>
                    <a:pt x="4128" y="10241"/>
                  </a:cubicBezTo>
                  <a:cubicBezTo>
                    <a:pt x="4292" y="10203"/>
                    <a:pt x="4456" y="10154"/>
                    <a:pt x="4620" y="10104"/>
                  </a:cubicBezTo>
                  <a:cubicBezTo>
                    <a:pt x="4845" y="10022"/>
                    <a:pt x="5069" y="9913"/>
                    <a:pt x="5283" y="9798"/>
                  </a:cubicBezTo>
                  <a:cubicBezTo>
                    <a:pt x="5469" y="9721"/>
                    <a:pt x="5644" y="9639"/>
                    <a:pt x="5819" y="9562"/>
                  </a:cubicBezTo>
                  <a:cubicBezTo>
                    <a:pt x="6832" y="9125"/>
                    <a:pt x="7614" y="8325"/>
                    <a:pt x="8457" y="7636"/>
                  </a:cubicBezTo>
                  <a:cubicBezTo>
                    <a:pt x="9820" y="6432"/>
                    <a:pt x="10937" y="4932"/>
                    <a:pt x="11840" y="3328"/>
                  </a:cubicBezTo>
                  <a:cubicBezTo>
                    <a:pt x="12185" y="2578"/>
                    <a:pt x="12420" y="1768"/>
                    <a:pt x="12672" y="974"/>
                  </a:cubicBezTo>
                  <a:cubicBezTo>
                    <a:pt x="12688" y="892"/>
                    <a:pt x="12732" y="755"/>
                    <a:pt x="12776" y="608"/>
                  </a:cubicBezTo>
                  <a:cubicBezTo>
                    <a:pt x="12836" y="383"/>
                    <a:pt x="12891" y="137"/>
                    <a:pt x="12814" y="33"/>
                  </a:cubicBezTo>
                  <a:cubicBezTo>
                    <a:pt x="12789" y="10"/>
                    <a:pt x="12765" y="1"/>
                    <a:pt x="12744" y="1"/>
                  </a:cubicBezTo>
                  <a:close/>
                </a:path>
              </a:pathLst>
            </a:custGeom>
            <a:solidFill>
              <a:srgbClr val="92D6A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8067559" y="7103754"/>
              <a:ext cx="167898" cy="369473"/>
            </a:xfrm>
            <a:custGeom>
              <a:avLst/>
              <a:gdLst/>
              <a:ahLst/>
              <a:cxnLst/>
              <a:rect l="l" t="t" r="r" b="b"/>
              <a:pathLst>
                <a:path w="2403" h="5288" extrusionOk="0">
                  <a:moveTo>
                    <a:pt x="2397" y="0"/>
                  </a:moveTo>
                  <a:cubicBezTo>
                    <a:pt x="2392" y="0"/>
                    <a:pt x="2376" y="0"/>
                    <a:pt x="2376" y="6"/>
                  </a:cubicBezTo>
                  <a:cubicBezTo>
                    <a:pt x="2348" y="11"/>
                    <a:pt x="2326" y="11"/>
                    <a:pt x="2299" y="11"/>
                  </a:cubicBezTo>
                  <a:lnTo>
                    <a:pt x="2299" y="39"/>
                  </a:lnTo>
                  <a:cubicBezTo>
                    <a:pt x="2288" y="257"/>
                    <a:pt x="2239" y="476"/>
                    <a:pt x="2206" y="690"/>
                  </a:cubicBezTo>
                  <a:cubicBezTo>
                    <a:pt x="2146" y="1079"/>
                    <a:pt x="2047" y="1467"/>
                    <a:pt x="1932" y="1845"/>
                  </a:cubicBezTo>
                  <a:cubicBezTo>
                    <a:pt x="1713" y="2551"/>
                    <a:pt x="1434" y="3241"/>
                    <a:pt x="1040" y="3865"/>
                  </a:cubicBezTo>
                  <a:cubicBezTo>
                    <a:pt x="805" y="4231"/>
                    <a:pt x="531" y="4576"/>
                    <a:pt x="246" y="4916"/>
                  </a:cubicBezTo>
                  <a:cubicBezTo>
                    <a:pt x="175" y="5003"/>
                    <a:pt x="99" y="5102"/>
                    <a:pt x="22" y="5189"/>
                  </a:cubicBezTo>
                  <a:cubicBezTo>
                    <a:pt x="0" y="5211"/>
                    <a:pt x="11" y="5249"/>
                    <a:pt x="27" y="5271"/>
                  </a:cubicBezTo>
                  <a:cubicBezTo>
                    <a:pt x="38" y="5282"/>
                    <a:pt x="51" y="5287"/>
                    <a:pt x="63" y="5287"/>
                  </a:cubicBezTo>
                  <a:cubicBezTo>
                    <a:pt x="78" y="5287"/>
                    <a:pt x="92" y="5280"/>
                    <a:pt x="104" y="5266"/>
                  </a:cubicBezTo>
                  <a:cubicBezTo>
                    <a:pt x="186" y="5156"/>
                    <a:pt x="274" y="5052"/>
                    <a:pt x="367" y="4943"/>
                  </a:cubicBezTo>
                  <a:cubicBezTo>
                    <a:pt x="547" y="4718"/>
                    <a:pt x="728" y="4489"/>
                    <a:pt x="898" y="4253"/>
                  </a:cubicBezTo>
                  <a:cubicBezTo>
                    <a:pt x="1325" y="3706"/>
                    <a:pt x="1609" y="3071"/>
                    <a:pt x="1834" y="2420"/>
                  </a:cubicBezTo>
                  <a:cubicBezTo>
                    <a:pt x="1954" y="2080"/>
                    <a:pt x="2075" y="1735"/>
                    <a:pt x="2162" y="1385"/>
                  </a:cubicBezTo>
                  <a:cubicBezTo>
                    <a:pt x="2255" y="1046"/>
                    <a:pt x="2310" y="695"/>
                    <a:pt x="2365" y="345"/>
                  </a:cubicBezTo>
                  <a:cubicBezTo>
                    <a:pt x="2365" y="301"/>
                    <a:pt x="2403" y="121"/>
                    <a:pt x="23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7573019" y="7089221"/>
              <a:ext cx="952747" cy="1264507"/>
            </a:xfrm>
            <a:custGeom>
              <a:avLst/>
              <a:gdLst/>
              <a:ahLst/>
              <a:cxnLst/>
              <a:rect l="l" t="t" r="r" b="b"/>
              <a:pathLst>
                <a:path w="13636" h="18098" extrusionOk="0">
                  <a:moveTo>
                    <a:pt x="12699" y="0"/>
                  </a:moveTo>
                  <a:cubicBezTo>
                    <a:pt x="12678" y="6"/>
                    <a:pt x="12661" y="6"/>
                    <a:pt x="12645" y="6"/>
                  </a:cubicBezTo>
                  <a:lnTo>
                    <a:pt x="12590" y="6"/>
                  </a:lnTo>
                  <a:cubicBezTo>
                    <a:pt x="12595" y="28"/>
                    <a:pt x="12595" y="55"/>
                    <a:pt x="12601" y="77"/>
                  </a:cubicBezTo>
                  <a:cubicBezTo>
                    <a:pt x="12672" y="482"/>
                    <a:pt x="12732" y="881"/>
                    <a:pt x="12798" y="1287"/>
                  </a:cubicBezTo>
                  <a:cubicBezTo>
                    <a:pt x="12875" y="1692"/>
                    <a:pt x="12918" y="2102"/>
                    <a:pt x="12979" y="2513"/>
                  </a:cubicBezTo>
                  <a:cubicBezTo>
                    <a:pt x="13094" y="3312"/>
                    <a:pt x="13274" y="4105"/>
                    <a:pt x="13400" y="4905"/>
                  </a:cubicBezTo>
                  <a:cubicBezTo>
                    <a:pt x="13531" y="5715"/>
                    <a:pt x="13520" y="6536"/>
                    <a:pt x="13416" y="7351"/>
                  </a:cubicBezTo>
                  <a:cubicBezTo>
                    <a:pt x="13329" y="8063"/>
                    <a:pt x="13115" y="8753"/>
                    <a:pt x="12869" y="9431"/>
                  </a:cubicBezTo>
                  <a:cubicBezTo>
                    <a:pt x="12453" y="10586"/>
                    <a:pt x="11857" y="11659"/>
                    <a:pt x="11150" y="12650"/>
                  </a:cubicBezTo>
                  <a:cubicBezTo>
                    <a:pt x="10822" y="13115"/>
                    <a:pt x="10455" y="13553"/>
                    <a:pt x="10072" y="13963"/>
                  </a:cubicBezTo>
                  <a:cubicBezTo>
                    <a:pt x="9722" y="14341"/>
                    <a:pt x="9377" y="14724"/>
                    <a:pt x="9010" y="15075"/>
                  </a:cubicBezTo>
                  <a:cubicBezTo>
                    <a:pt x="8249" y="15786"/>
                    <a:pt x="7450" y="16427"/>
                    <a:pt x="6585" y="16990"/>
                  </a:cubicBezTo>
                  <a:cubicBezTo>
                    <a:pt x="6175" y="17269"/>
                    <a:pt x="5732" y="17505"/>
                    <a:pt x="5272" y="17685"/>
                  </a:cubicBezTo>
                  <a:cubicBezTo>
                    <a:pt x="4916" y="17811"/>
                    <a:pt x="4549" y="17899"/>
                    <a:pt x="4177" y="17959"/>
                  </a:cubicBezTo>
                  <a:cubicBezTo>
                    <a:pt x="4060" y="17975"/>
                    <a:pt x="3943" y="17982"/>
                    <a:pt x="3827" y="17982"/>
                  </a:cubicBezTo>
                  <a:cubicBezTo>
                    <a:pt x="3333" y="17982"/>
                    <a:pt x="2844" y="17855"/>
                    <a:pt x="2365" y="17713"/>
                  </a:cubicBezTo>
                  <a:cubicBezTo>
                    <a:pt x="1988" y="17598"/>
                    <a:pt x="1604" y="17461"/>
                    <a:pt x="1292" y="17209"/>
                  </a:cubicBezTo>
                  <a:cubicBezTo>
                    <a:pt x="915" y="16892"/>
                    <a:pt x="603" y="16492"/>
                    <a:pt x="400" y="16027"/>
                  </a:cubicBezTo>
                  <a:cubicBezTo>
                    <a:pt x="192" y="15567"/>
                    <a:pt x="99" y="15047"/>
                    <a:pt x="143" y="14538"/>
                  </a:cubicBezTo>
                  <a:lnTo>
                    <a:pt x="143" y="14538"/>
                  </a:lnTo>
                  <a:cubicBezTo>
                    <a:pt x="110" y="14565"/>
                    <a:pt x="72" y="14604"/>
                    <a:pt x="39" y="14631"/>
                  </a:cubicBezTo>
                  <a:cubicBezTo>
                    <a:pt x="1" y="15277"/>
                    <a:pt x="165" y="15945"/>
                    <a:pt x="510" y="16492"/>
                  </a:cubicBezTo>
                  <a:cubicBezTo>
                    <a:pt x="729" y="16826"/>
                    <a:pt x="1013" y="17122"/>
                    <a:pt x="1320" y="17368"/>
                  </a:cubicBezTo>
                  <a:cubicBezTo>
                    <a:pt x="1626" y="17587"/>
                    <a:pt x="1977" y="17724"/>
                    <a:pt x="2338" y="17822"/>
                  </a:cubicBezTo>
                  <a:cubicBezTo>
                    <a:pt x="2781" y="17959"/>
                    <a:pt x="3241" y="18085"/>
                    <a:pt x="3706" y="18096"/>
                  </a:cubicBezTo>
                  <a:cubicBezTo>
                    <a:pt x="3734" y="18097"/>
                    <a:pt x="3761" y="18098"/>
                    <a:pt x="3788" y="18098"/>
                  </a:cubicBezTo>
                  <a:cubicBezTo>
                    <a:pt x="4143" y="18098"/>
                    <a:pt x="4494" y="18002"/>
                    <a:pt x="4845" y="17921"/>
                  </a:cubicBezTo>
                  <a:cubicBezTo>
                    <a:pt x="5206" y="17844"/>
                    <a:pt x="5545" y="17713"/>
                    <a:pt x="5874" y="17543"/>
                  </a:cubicBezTo>
                  <a:cubicBezTo>
                    <a:pt x="6219" y="17384"/>
                    <a:pt x="6531" y="17182"/>
                    <a:pt x="6843" y="16963"/>
                  </a:cubicBezTo>
                  <a:cubicBezTo>
                    <a:pt x="7500" y="16525"/>
                    <a:pt x="8129" y="16043"/>
                    <a:pt x="8709" y="15507"/>
                  </a:cubicBezTo>
                  <a:cubicBezTo>
                    <a:pt x="9289" y="14965"/>
                    <a:pt x="9842" y="14390"/>
                    <a:pt x="10384" y="13810"/>
                  </a:cubicBezTo>
                  <a:cubicBezTo>
                    <a:pt x="10882" y="13246"/>
                    <a:pt x="11337" y="12639"/>
                    <a:pt x="11742" y="12004"/>
                  </a:cubicBezTo>
                  <a:cubicBezTo>
                    <a:pt x="12054" y="11511"/>
                    <a:pt x="12305" y="10991"/>
                    <a:pt x="12563" y="10460"/>
                  </a:cubicBezTo>
                  <a:cubicBezTo>
                    <a:pt x="13066" y="9409"/>
                    <a:pt x="13455" y="8282"/>
                    <a:pt x="13553" y="7094"/>
                  </a:cubicBezTo>
                  <a:cubicBezTo>
                    <a:pt x="13586" y="6711"/>
                    <a:pt x="13635" y="6322"/>
                    <a:pt x="13630" y="5939"/>
                  </a:cubicBezTo>
                  <a:cubicBezTo>
                    <a:pt x="13608" y="5058"/>
                    <a:pt x="13389" y="4204"/>
                    <a:pt x="13230" y="3334"/>
                  </a:cubicBezTo>
                  <a:cubicBezTo>
                    <a:pt x="13126" y="2786"/>
                    <a:pt x="13033" y="2239"/>
                    <a:pt x="12962" y="1692"/>
                  </a:cubicBezTo>
                  <a:cubicBezTo>
                    <a:pt x="12875" y="1128"/>
                    <a:pt x="12792" y="564"/>
                    <a:pt x="12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8227421" y="7089570"/>
              <a:ext cx="235252" cy="22289"/>
            </a:xfrm>
            <a:custGeom>
              <a:avLst/>
              <a:gdLst/>
              <a:ahLst/>
              <a:cxnLst/>
              <a:rect l="l" t="t" r="r" b="b"/>
              <a:pathLst>
                <a:path w="3367" h="319" extrusionOk="0">
                  <a:moveTo>
                    <a:pt x="3344" y="1"/>
                  </a:moveTo>
                  <a:cubicBezTo>
                    <a:pt x="3327" y="1"/>
                    <a:pt x="3316" y="8"/>
                    <a:pt x="3302" y="8"/>
                  </a:cubicBezTo>
                  <a:cubicBezTo>
                    <a:pt x="3298" y="8"/>
                    <a:pt x="3294" y="7"/>
                    <a:pt x="3290" y="6"/>
                  </a:cubicBezTo>
                  <a:cubicBezTo>
                    <a:pt x="3136" y="17"/>
                    <a:pt x="2989" y="28"/>
                    <a:pt x="2835" y="34"/>
                  </a:cubicBezTo>
                  <a:cubicBezTo>
                    <a:pt x="2501" y="55"/>
                    <a:pt x="2162" y="77"/>
                    <a:pt x="1823" y="99"/>
                  </a:cubicBezTo>
                  <a:cubicBezTo>
                    <a:pt x="1659" y="105"/>
                    <a:pt x="1489" y="116"/>
                    <a:pt x="1325" y="127"/>
                  </a:cubicBezTo>
                  <a:cubicBezTo>
                    <a:pt x="1160" y="132"/>
                    <a:pt x="991" y="149"/>
                    <a:pt x="827" y="154"/>
                  </a:cubicBezTo>
                  <a:cubicBezTo>
                    <a:pt x="657" y="159"/>
                    <a:pt x="493" y="176"/>
                    <a:pt x="328" y="181"/>
                  </a:cubicBezTo>
                  <a:cubicBezTo>
                    <a:pt x="246" y="187"/>
                    <a:pt x="164" y="187"/>
                    <a:pt x="82" y="192"/>
                  </a:cubicBezTo>
                  <a:cubicBezTo>
                    <a:pt x="55" y="203"/>
                    <a:pt x="33" y="203"/>
                    <a:pt x="5" y="203"/>
                  </a:cubicBezTo>
                  <a:lnTo>
                    <a:pt x="5" y="231"/>
                  </a:lnTo>
                  <a:cubicBezTo>
                    <a:pt x="5" y="263"/>
                    <a:pt x="0" y="291"/>
                    <a:pt x="0" y="318"/>
                  </a:cubicBezTo>
                  <a:cubicBezTo>
                    <a:pt x="323" y="296"/>
                    <a:pt x="635" y="274"/>
                    <a:pt x="958" y="252"/>
                  </a:cubicBezTo>
                  <a:cubicBezTo>
                    <a:pt x="1122" y="242"/>
                    <a:pt x="1292" y="236"/>
                    <a:pt x="1456" y="220"/>
                  </a:cubicBezTo>
                  <a:cubicBezTo>
                    <a:pt x="1626" y="209"/>
                    <a:pt x="1790" y="203"/>
                    <a:pt x="1965" y="187"/>
                  </a:cubicBezTo>
                  <a:cubicBezTo>
                    <a:pt x="2293" y="165"/>
                    <a:pt x="2627" y="154"/>
                    <a:pt x="2961" y="132"/>
                  </a:cubicBezTo>
                  <a:cubicBezTo>
                    <a:pt x="3098" y="127"/>
                    <a:pt x="3229" y="116"/>
                    <a:pt x="3366" y="110"/>
                  </a:cubicBezTo>
                  <a:cubicBezTo>
                    <a:pt x="3361" y="77"/>
                    <a:pt x="3350" y="39"/>
                    <a:pt x="3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8457643" y="7619045"/>
              <a:ext cx="57014" cy="821741"/>
            </a:xfrm>
            <a:custGeom>
              <a:avLst/>
              <a:gdLst/>
              <a:ahLst/>
              <a:cxnLst/>
              <a:rect l="l" t="t" r="r" b="b"/>
              <a:pathLst>
                <a:path w="816" h="11761" extrusionOk="0">
                  <a:moveTo>
                    <a:pt x="760" y="1"/>
                  </a:moveTo>
                  <a:cubicBezTo>
                    <a:pt x="734" y="1"/>
                    <a:pt x="711" y="20"/>
                    <a:pt x="706" y="42"/>
                  </a:cubicBezTo>
                  <a:cubicBezTo>
                    <a:pt x="701" y="130"/>
                    <a:pt x="701" y="217"/>
                    <a:pt x="695" y="305"/>
                  </a:cubicBezTo>
                  <a:cubicBezTo>
                    <a:pt x="564" y="1963"/>
                    <a:pt x="427" y="3611"/>
                    <a:pt x="296" y="5269"/>
                  </a:cubicBezTo>
                  <a:cubicBezTo>
                    <a:pt x="219" y="6545"/>
                    <a:pt x="126" y="7820"/>
                    <a:pt x="93" y="9101"/>
                  </a:cubicBezTo>
                  <a:cubicBezTo>
                    <a:pt x="71" y="9982"/>
                    <a:pt x="38" y="10863"/>
                    <a:pt x="0" y="11745"/>
                  </a:cubicBezTo>
                  <a:lnTo>
                    <a:pt x="126" y="11745"/>
                  </a:lnTo>
                  <a:lnTo>
                    <a:pt x="126" y="11761"/>
                  </a:lnTo>
                  <a:cubicBezTo>
                    <a:pt x="131" y="11471"/>
                    <a:pt x="137" y="11192"/>
                    <a:pt x="148" y="10907"/>
                  </a:cubicBezTo>
                  <a:cubicBezTo>
                    <a:pt x="181" y="9960"/>
                    <a:pt x="219" y="9024"/>
                    <a:pt x="246" y="8077"/>
                  </a:cubicBezTo>
                  <a:cubicBezTo>
                    <a:pt x="285" y="7251"/>
                    <a:pt x="318" y="6424"/>
                    <a:pt x="389" y="5598"/>
                  </a:cubicBezTo>
                  <a:cubicBezTo>
                    <a:pt x="443" y="4957"/>
                    <a:pt x="487" y="4317"/>
                    <a:pt x="542" y="3682"/>
                  </a:cubicBezTo>
                  <a:lnTo>
                    <a:pt x="537" y="3682"/>
                  </a:lnTo>
                  <a:cubicBezTo>
                    <a:pt x="493" y="3682"/>
                    <a:pt x="460" y="3644"/>
                    <a:pt x="460" y="3600"/>
                  </a:cubicBezTo>
                  <a:cubicBezTo>
                    <a:pt x="460" y="3556"/>
                    <a:pt x="493" y="3518"/>
                    <a:pt x="537" y="3518"/>
                  </a:cubicBezTo>
                  <a:lnTo>
                    <a:pt x="558" y="3518"/>
                  </a:lnTo>
                  <a:lnTo>
                    <a:pt x="558" y="3496"/>
                  </a:lnTo>
                  <a:cubicBezTo>
                    <a:pt x="630" y="2653"/>
                    <a:pt x="662" y="1810"/>
                    <a:pt x="745" y="972"/>
                  </a:cubicBezTo>
                  <a:cubicBezTo>
                    <a:pt x="766" y="710"/>
                    <a:pt x="794" y="452"/>
                    <a:pt x="810" y="184"/>
                  </a:cubicBezTo>
                  <a:cubicBezTo>
                    <a:pt x="810" y="140"/>
                    <a:pt x="816" y="102"/>
                    <a:pt x="810" y="58"/>
                  </a:cubicBezTo>
                  <a:cubicBezTo>
                    <a:pt x="810" y="42"/>
                    <a:pt x="794" y="15"/>
                    <a:pt x="777" y="4"/>
                  </a:cubicBezTo>
                  <a:cubicBezTo>
                    <a:pt x="771" y="2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7800935" y="7461837"/>
              <a:ext cx="277733" cy="380093"/>
            </a:xfrm>
            <a:custGeom>
              <a:avLst/>
              <a:gdLst/>
              <a:ahLst/>
              <a:cxnLst/>
              <a:rect l="l" t="t" r="r" b="b"/>
              <a:pathLst>
                <a:path w="3975" h="5440" extrusionOk="0">
                  <a:moveTo>
                    <a:pt x="3919" y="1"/>
                  </a:moveTo>
                  <a:cubicBezTo>
                    <a:pt x="3879" y="1"/>
                    <a:pt x="3849" y="53"/>
                    <a:pt x="3827" y="75"/>
                  </a:cubicBezTo>
                  <a:cubicBezTo>
                    <a:pt x="3778" y="135"/>
                    <a:pt x="3728" y="196"/>
                    <a:pt x="3690" y="256"/>
                  </a:cubicBezTo>
                  <a:cubicBezTo>
                    <a:pt x="3504" y="513"/>
                    <a:pt x="3312" y="748"/>
                    <a:pt x="3104" y="984"/>
                  </a:cubicBezTo>
                  <a:cubicBezTo>
                    <a:pt x="2366" y="1892"/>
                    <a:pt x="1643" y="2828"/>
                    <a:pt x="964" y="3797"/>
                  </a:cubicBezTo>
                  <a:cubicBezTo>
                    <a:pt x="652" y="4219"/>
                    <a:pt x="335" y="4651"/>
                    <a:pt x="78" y="5116"/>
                  </a:cubicBezTo>
                  <a:cubicBezTo>
                    <a:pt x="50" y="5166"/>
                    <a:pt x="23" y="5204"/>
                    <a:pt x="1" y="5248"/>
                  </a:cubicBezTo>
                  <a:cubicBezTo>
                    <a:pt x="23" y="5308"/>
                    <a:pt x="28" y="5374"/>
                    <a:pt x="23" y="5439"/>
                  </a:cubicBezTo>
                  <a:cubicBezTo>
                    <a:pt x="50" y="5390"/>
                    <a:pt x="83" y="5335"/>
                    <a:pt x="110" y="5281"/>
                  </a:cubicBezTo>
                  <a:cubicBezTo>
                    <a:pt x="307" y="4930"/>
                    <a:pt x="532" y="4596"/>
                    <a:pt x="762" y="4262"/>
                  </a:cubicBezTo>
                  <a:cubicBezTo>
                    <a:pt x="1041" y="3868"/>
                    <a:pt x="1320" y="3480"/>
                    <a:pt x="1610" y="3097"/>
                  </a:cubicBezTo>
                  <a:cubicBezTo>
                    <a:pt x="1922" y="2659"/>
                    <a:pt x="2245" y="2221"/>
                    <a:pt x="2579" y="1799"/>
                  </a:cubicBezTo>
                  <a:cubicBezTo>
                    <a:pt x="2951" y="1323"/>
                    <a:pt x="3351" y="880"/>
                    <a:pt x="3718" y="404"/>
                  </a:cubicBezTo>
                  <a:cubicBezTo>
                    <a:pt x="3778" y="327"/>
                    <a:pt x="3832" y="245"/>
                    <a:pt x="3893" y="163"/>
                  </a:cubicBezTo>
                  <a:cubicBezTo>
                    <a:pt x="3915" y="135"/>
                    <a:pt x="3942" y="113"/>
                    <a:pt x="3964" y="81"/>
                  </a:cubicBezTo>
                  <a:cubicBezTo>
                    <a:pt x="3975" y="59"/>
                    <a:pt x="3969" y="26"/>
                    <a:pt x="3947" y="9"/>
                  </a:cubicBezTo>
                  <a:cubicBezTo>
                    <a:pt x="3937" y="4"/>
                    <a:pt x="3928" y="1"/>
                    <a:pt x="391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8488246" y="7858978"/>
              <a:ext cx="9572" cy="31162"/>
            </a:xfrm>
            <a:custGeom>
              <a:avLst/>
              <a:gdLst/>
              <a:ahLst/>
              <a:cxnLst/>
              <a:rect l="l" t="t" r="r" b="b"/>
              <a:pathLst>
                <a:path w="137" h="446" extrusionOk="0">
                  <a:moveTo>
                    <a:pt x="89" y="0"/>
                  </a:moveTo>
                  <a:cubicBezTo>
                    <a:pt x="58" y="0"/>
                    <a:pt x="30" y="31"/>
                    <a:pt x="38" y="67"/>
                  </a:cubicBezTo>
                  <a:cubicBezTo>
                    <a:pt x="38" y="144"/>
                    <a:pt x="38" y="221"/>
                    <a:pt x="27" y="292"/>
                  </a:cubicBezTo>
                  <a:cubicBezTo>
                    <a:pt x="27" y="335"/>
                    <a:pt x="0" y="429"/>
                    <a:pt x="71" y="445"/>
                  </a:cubicBezTo>
                  <a:cubicBezTo>
                    <a:pt x="74" y="445"/>
                    <a:pt x="76" y="446"/>
                    <a:pt x="78" y="446"/>
                  </a:cubicBezTo>
                  <a:cubicBezTo>
                    <a:pt x="103" y="446"/>
                    <a:pt x="126" y="420"/>
                    <a:pt x="126" y="390"/>
                  </a:cubicBezTo>
                  <a:cubicBezTo>
                    <a:pt x="126" y="335"/>
                    <a:pt x="131" y="281"/>
                    <a:pt x="131" y="221"/>
                  </a:cubicBezTo>
                  <a:cubicBezTo>
                    <a:pt x="137" y="171"/>
                    <a:pt x="137" y="122"/>
                    <a:pt x="137" y="73"/>
                  </a:cubicBezTo>
                  <a:cubicBezTo>
                    <a:pt x="137" y="45"/>
                    <a:pt x="131" y="29"/>
                    <a:pt x="120" y="13"/>
                  </a:cubicBezTo>
                  <a:cubicBezTo>
                    <a:pt x="111" y="4"/>
                    <a:pt x="99" y="0"/>
                    <a:pt x="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8100048" y="7255232"/>
              <a:ext cx="385962" cy="178658"/>
            </a:xfrm>
            <a:custGeom>
              <a:avLst/>
              <a:gdLst/>
              <a:ahLst/>
              <a:cxnLst/>
              <a:rect l="l" t="t" r="r" b="b"/>
              <a:pathLst>
                <a:path w="5524" h="2557" extrusionOk="0">
                  <a:moveTo>
                    <a:pt x="5464" y="1"/>
                  </a:moveTo>
                  <a:cubicBezTo>
                    <a:pt x="5435" y="1"/>
                    <a:pt x="5405" y="32"/>
                    <a:pt x="5386" y="55"/>
                  </a:cubicBezTo>
                  <a:cubicBezTo>
                    <a:pt x="5337" y="104"/>
                    <a:pt x="5277" y="148"/>
                    <a:pt x="5222" y="191"/>
                  </a:cubicBezTo>
                  <a:cubicBezTo>
                    <a:pt x="4790" y="492"/>
                    <a:pt x="4324" y="744"/>
                    <a:pt x="3859" y="991"/>
                  </a:cubicBezTo>
                  <a:cubicBezTo>
                    <a:pt x="3569" y="1144"/>
                    <a:pt x="3268" y="1281"/>
                    <a:pt x="2967" y="1423"/>
                  </a:cubicBezTo>
                  <a:cubicBezTo>
                    <a:pt x="2321" y="1746"/>
                    <a:pt x="1664" y="2036"/>
                    <a:pt x="980" y="2255"/>
                  </a:cubicBezTo>
                  <a:cubicBezTo>
                    <a:pt x="750" y="2332"/>
                    <a:pt x="515" y="2397"/>
                    <a:pt x="269" y="2436"/>
                  </a:cubicBezTo>
                  <a:cubicBezTo>
                    <a:pt x="241" y="2438"/>
                    <a:pt x="213" y="2439"/>
                    <a:pt x="185" y="2439"/>
                  </a:cubicBezTo>
                  <a:cubicBezTo>
                    <a:pt x="145" y="2439"/>
                    <a:pt x="104" y="2436"/>
                    <a:pt x="66" y="2430"/>
                  </a:cubicBezTo>
                  <a:cubicBezTo>
                    <a:pt x="22" y="2430"/>
                    <a:pt x="0" y="2474"/>
                    <a:pt x="17" y="2512"/>
                  </a:cubicBezTo>
                  <a:cubicBezTo>
                    <a:pt x="39" y="2556"/>
                    <a:pt x="99" y="2550"/>
                    <a:pt x="137" y="2556"/>
                  </a:cubicBezTo>
                  <a:cubicBezTo>
                    <a:pt x="152" y="2557"/>
                    <a:pt x="167" y="2557"/>
                    <a:pt x="182" y="2557"/>
                  </a:cubicBezTo>
                  <a:cubicBezTo>
                    <a:pt x="413" y="2557"/>
                    <a:pt x="638" y="2481"/>
                    <a:pt x="849" y="2430"/>
                  </a:cubicBezTo>
                  <a:cubicBezTo>
                    <a:pt x="1363" y="2277"/>
                    <a:pt x="1850" y="2058"/>
                    <a:pt x="2338" y="1844"/>
                  </a:cubicBezTo>
                  <a:cubicBezTo>
                    <a:pt x="2819" y="1620"/>
                    <a:pt x="3306" y="1401"/>
                    <a:pt x="3788" y="1166"/>
                  </a:cubicBezTo>
                  <a:cubicBezTo>
                    <a:pt x="4188" y="958"/>
                    <a:pt x="4593" y="733"/>
                    <a:pt x="4981" y="498"/>
                  </a:cubicBezTo>
                  <a:cubicBezTo>
                    <a:pt x="5167" y="383"/>
                    <a:pt x="5353" y="263"/>
                    <a:pt x="5501" y="109"/>
                  </a:cubicBezTo>
                  <a:cubicBezTo>
                    <a:pt x="5523" y="87"/>
                    <a:pt x="5523" y="38"/>
                    <a:pt x="5501" y="22"/>
                  </a:cubicBezTo>
                  <a:cubicBezTo>
                    <a:pt x="5490" y="7"/>
                    <a:pt x="5477" y="1"/>
                    <a:pt x="54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7709196" y="7820480"/>
              <a:ext cx="101521" cy="181383"/>
            </a:xfrm>
            <a:custGeom>
              <a:avLst/>
              <a:gdLst/>
              <a:ahLst/>
              <a:cxnLst/>
              <a:rect l="l" t="t" r="r" b="b"/>
              <a:pathLst>
                <a:path w="1453" h="2596" extrusionOk="0">
                  <a:moveTo>
                    <a:pt x="1389" y="1"/>
                  </a:moveTo>
                  <a:cubicBezTo>
                    <a:pt x="1383" y="1"/>
                    <a:pt x="1376" y="2"/>
                    <a:pt x="1369" y="5"/>
                  </a:cubicBezTo>
                  <a:cubicBezTo>
                    <a:pt x="1330" y="22"/>
                    <a:pt x="1314" y="76"/>
                    <a:pt x="1292" y="109"/>
                  </a:cubicBezTo>
                  <a:cubicBezTo>
                    <a:pt x="1259" y="180"/>
                    <a:pt x="1226" y="241"/>
                    <a:pt x="1188" y="312"/>
                  </a:cubicBezTo>
                  <a:cubicBezTo>
                    <a:pt x="1035" y="607"/>
                    <a:pt x="876" y="897"/>
                    <a:pt x="723" y="1193"/>
                  </a:cubicBezTo>
                  <a:cubicBezTo>
                    <a:pt x="559" y="1483"/>
                    <a:pt x="394" y="1773"/>
                    <a:pt x="258" y="2085"/>
                  </a:cubicBezTo>
                  <a:cubicBezTo>
                    <a:pt x="197" y="2211"/>
                    <a:pt x="137" y="2337"/>
                    <a:pt x="60" y="2457"/>
                  </a:cubicBezTo>
                  <a:cubicBezTo>
                    <a:pt x="39" y="2501"/>
                    <a:pt x="0" y="2550"/>
                    <a:pt x="39" y="2583"/>
                  </a:cubicBezTo>
                  <a:cubicBezTo>
                    <a:pt x="48" y="2593"/>
                    <a:pt x="59" y="2596"/>
                    <a:pt x="69" y="2596"/>
                  </a:cubicBezTo>
                  <a:cubicBezTo>
                    <a:pt x="83" y="2596"/>
                    <a:pt x="96" y="2590"/>
                    <a:pt x="99" y="2583"/>
                  </a:cubicBezTo>
                  <a:cubicBezTo>
                    <a:pt x="252" y="2342"/>
                    <a:pt x="362" y="2080"/>
                    <a:pt x="493" y="1833"/>
                  </a:cubicBezTo>
                  <a:cubicBezTo>
                    <a:pt x="602" y="1609"/>
                    <a:pt x="739" y="1390"/>
                    <a:pt x="854" y="1166"/>
                  </a:cubicBezTo>
                  <a:cubicBezTo>
                    <a:pt x="964" y="941"/>
                    <a:pt x="1090" y="722"/>
                    <a:pt x="1210" y="498"/>
                  </a:cubicBezTo>
                  <a:cubicBezTo>
                    <a:pt x="1287" y="361"/>
                    <a:pt x="1352" y="224"/>
                    <a:pt x="1429" y="87"/>
                  </a:cubicBezTo>
                  <a:cubicBezTo>
                    <a:pt x="1452" y="50"/>
                    <a:pt x="1428" y="1"/>
                    <a:pt x="138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7538992" y="7519480"/>
              <a:ext cx="402381" cy="11878"/>
            </a:xfrm>
            <a:custGeom>
              <a:avLst/>
              <a:gdLst/>
              <a:ahLst/>
              <a:cxnLst/>
              <a:rect l="l" t="t" r="r" b="b"/>
              <a:pathLst>
                <a:path w="5759" h="170" extrusionOk="0">
                  <a:moveTo>
                    <a:pt x="5759" y="0"/>
                  </a:moveTo>
                  <a:cubicBezTo>
                    <a:pt x="5726" y="0"/>
                    <a:pt x="5688" y="0"/>
                    <a:pt x="5649" y="6"/>
                  </a:cubicBezTo>
                  <a:cubicBezTo>
                    <a:pt x="5507" y="6"/>
                    <a:pt x="5365" y="16"/>
                    <a:pt x="5222" y="16"/>
                  </a:cubicBezTo>
                  <a:cubicBezTo>
                    <a:pt x="5146" y="16"/>
                    <a:pt x="5069" y="22"/>
                    <a:pt x="4992" y="22"/>
                  </a:cubicBezTo>
                  <a:lnTo>
                    <a:pt x="4379" y="22"/>
                  </a:lnTo>
                  <a:cubicBezTo>
                    <a:pt x="4007" y="22"/>
                    <a:pt x="3635" y="22"/>
                    <a:pt x="3263" y="27"/>
                  </a:cubicBezTo>
                  <a:cubicBezTo>
                    <a:pt x="3071" y="27"/>
                    <a:pt x="2885" y="33"/>
                    <a:pt x="2704" y="33"/>
                  </a:cubicBezTo>
                  <a:cubicBezTo>
                    <a:pt x="2513" y="33"/>
                    <a:pt x="2310" y="44"/>
                    <a:pt x="2119" y="44"/>
                  </a:cubicBezTo>
                  <a:cubicBezTo>
                    <a:pt x="1924" y="47"/>
                    <a:pt x="1732" y="47"/>
                    <a:pt x="1539" y="47"/>
                  </a:cubicBezTo>
                  <a:cubicBezTo>
                    <a:pt x="1346" y="47"/>
                    <a:pt x="1153" y="47"/>
                    <a:pt x="958" y="49"/>
                  </a:cubicBezTo>
                  <a:cubicBezTo>
                    <a:pt x="761" y="55"/>
                    <a:pt x="570" y="55"/>
                    <a:pt x="367" y="55"/>
                  </a:cubicBezTo>
                  <a:lnTo>
                    <a:pt x="1" y="55"/>
                  </a:lnTo>
                  <a:cubicBezTo>
                    <a:pt x="6" y="99"/>
                    <a:pt x="6" y="131"/>
                    <a:pt x="11" y="170"/>
                  </a:cubicBezTo>
                  <a:lnTo>
                    <a:pt x="247" y="170"/>
                  </a:lnTo>
                  <a:cubicBezTo>
                    <a:pt x="395" y="170"/>
                    <a:pt x="542" y="164"/>
                    <a:pt x="690" y="164"/>
                  </a:cubicBezTo>
                  <a:cubicBezTo>
                    <a:pt x="991" y="159"/>
                    <a:pt x="1287" y="159"/>
                    <a:pt x="1588" y="153"/>
                  </a:cubicBezTo>
                  <a:cubicBezTo>
                    <a:pt x="1779" y="153"/>
                    <a:pt x="1976" y="142"/>
                    <a:pt x="2168" y="142"/>
                  </a:cubicBezTo>
                  <a:lnTo>
                    <a:pt x="2759" y="142"/>
                  </a:lnTo>
                  <a:cubicBezTo>
                    <a:pt x="3126" y="142"/>
                    <a:pt x="3498" y="142"/>
                    <a:pt x="3865" y="137"/>
                  </a:cubicBezTo>
                  <a:cubicBezTo>
                    <a:pt x="4237" y="131"/>
                    <a:pt x="4598" y="126"/>
                    <a:pt x="4965" y="126"/>
                  </a:cubicBezTo>
                  <a:lnTo>
                    <a:pt x="5748" y="126"/>
                  </a:lnTo>
                  <a:cubicBezTo>
                    <a:pt x="5753" y="82"/>
                    <a:pt x="5753" y="44"/>
                    <a:pt x="57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7585665" y="7997111"/>
              <a:ext cx="307917" cy="15022"/>
            </a:xfrm>
            <a:custGeom>
              <a:avLst/>
              <a:gdLst/>
              <a:ahLst/>
              <a:cxnLst/>
              <a:rect l="l" t="t" r="r" b="b"/>
              <a:pathLst>
                <a:path w="4407" h="215" extrusionOk="0">
                  <a:moveTo>
                    <a:pt x="4073" y="1"/>
                  </a:moveTo>
                  <a:lnTo>
                    <a:pt x="3027" y="22"/>
                  </a:lnTo>
                  <a:cubicBezTo>
                    <a:pt x="2660" y="33"/>
                    <a:pt x="2305" y="50"/>
                    <a:pt x="1943" y="55"/>
                  </a:cubicBezTo>
                  <a:cubicBezTo>
                    <a:pt x="1582" y="61"/>
                    <a:pt x="1226" y="66"/>
                    <a:pt x="865" y="77"/>
                  </a:cubicBezTo>
                  <a:cubicBezTo>
                    <a:pt x="684" y="83"/>
                    <a:pt x="509" y="88"/>
                    <a:pt x="329" y="88"/>
                  </a:cubicBezTo>
                  <a:cubicBezTo>
                    <a:pt x="247" y="88"/>
                    <a:pt x="159" y="94"/>
                    <a:pt x="71" y="94"/>
                  </a:cubicBezTo>
                  <a:lnTo>
                    <a:pt x="0" y="94"/>
                  </a:lnTo>
                  <a:cubicBezTo>
                    <a:pt x="11" y="137"/>
                    <a:pt x="11" y="170"/>
                    <a:pt x="17" y="214"/>
                  </a:cubicBezTo>
                  <a:cubicBezTo>
                    <a:pt x="104" y="214"/>
                    <a:pt x="186" y="203"/>
                    <a:pt x="268" y="203"/>
                  </a:cubicBezTo>
                  <a:cubicBezTo>
                    <a:pt x="449" y="198"/>
                    <a:pt x="619" y="198"/>
                    <a:pt x="794" y="192"/>
                  </a:cubicBezTo>
                  <a:cubicBezTo>
                    <a:pt x="1161" y="187"/>
                    <a:pt x="1516" y="170"/>
                    <a:pt x="1878" y="165"/>
                  </a:cubicBezTo>
                  <a:cubicBezTo>
                    <a:pt x="2234" y="159"/>
                    <a:pt x="2595" y="159"/>
                    <a:pt x="2956" y="148"/>
                  </a:cubicBezTo>
                  <a:cubicBezTo>
                    <a:pt x="3306" y="148"/>
                    <a:pt x="3657" y="137"/>
                    <a:pt x="4007" y="132"/>
                  </a:cubicBezTo>
                  <a:cubicBezTo>
                    <a:pt x="4133" y="132"/>
                    <a:pt x="4264" y="121"/>
                    <a:pt x="4396" y="121"/>
                  </a:cubicBezTo>
                  <a:cubicBezTo>
                    <a:pt x="4401" y="88"/>
                    <a:pt x="4401" y="50"/>
                    <a:pt x="4407" y="6"/>
                  </a:cubicBezTo>
                  <a:lnTo>
                    <a:pt x="4407" y="6"/>
                  </a:lnTo>
                  <a:cubicBezTo>
                    <a:pt x="4361" y="8"/>
                    <a:pt x="4316" y="10"/>
                    <a:pt x="4270" y="10"/>
                  </a:cubicBezTo>
                  <a:cubicBezTo>
                    <a:pt x="4205" y="10"/>
                    <a:pt x="4140" y="7"/>
                    <a:pt x="40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7885897" y="7519480"/>
              <a:ext cx="55477" cy="486086"/>
            </a:xfrm>
            <a:custGeom>
              <a:avLst/>
              <a:gdLst/>
              <a:ahLst/>
              <a:cxnLst/>
              <a:rect l="l" t="t" r="r" b="b"/>
              <a:pathLst>
                <a:path w="794" h="6957" extrusionOk="0">
                  <a:moveTo>
                    <a:pt x="695" y="0"/>
                  </a:moveTo>
                  <a:cubicBezTo>
                    <a:pt x="684" y="33"/>
                    <a:pt x="684" y="71"/>
                    <a:pt x="695" y="88"/>
                  </a:cubicBezTo>
                  <a:cubicBezTo>
                    <a:pt x="679" y="246"/>
                    <a:pt x="657" y="400"/>
                    <a:pt x="646" y="553"/>
                  </a:cubicBezTo>
                  <a:lnTo>
                    <a:pt x="602" y="1029"/>
                  </a:lnTo>
                  <a:cubicBezTo>
                    <a:pt x="586" y="1182"/>
                    <a:pt x="569" y="1336"/>
                    <a:pt x="558" y="1494"/>
                  </a:cubicBezTo>
                  <a:cubicBezTo>
                    <a:pt x="542" y="1615"/>
                    <a:pt x="531" y="1730"/>
                    <a:pt x="515" y="1856"/>
                  </a:cubicBezTo>
                  <a:lnTo>
                    <a:pt x="476" y="2222"/>
                  </a:lnTo>
                  <a:cubicBezTo>
                    <a:pt x="460" y="2348"/>
                    <a:pt x="449" y="2463"/>
                    <a:pt x="432" y="2589"/>
                  </a:cubicBezTo>
                  <a:cubicBezTo>
                    <a:pt x="422" y="2709"/>
                    <a:pt x="411" y="2835"/>
                    <a:pt x="400" y="2956"/>
                  </a:cubicBezTo>
                  <a:cubicBezTo>
                    <a:pt x="378" y="3202"/>
                    <a:pt x="350" y="3443"/>
                    <a:pt x="328" y="3689"/>
                  </a:cubicBezTo>
                  <a:cubicBezTo>
                    <a:pt x="312" y="3936"/>
                    <a:pt x="285" y="4182"/>
                    <a:pt x="257" y="4428"/>
                  </a:cubicBezTo>
                  <a:cubicBezTo>
                    <a:pt x="203" y="4926"/>
                    <a:pt x="153" y="5419"/>
                    <a:pt x="104" y="5912"/>
                  </a:cubicBezTo>
                  <a:lnTo>
                    <a:pt x="0" y="6957"/>
                  </a:lnTo>
                  <a:lnTo>
                    <a:pt x="104" y="6957"/>
                  </a:lnTo>
                  <a:cubicBezTo>
                    <a:pt x="126" y="6782"/>
                    <a:pt x="137" y="6601"/>
                    <a:pt x="159" y="6426"/>
                  </a:cubicBezTo>
                  <a:cubicBezTo>
                    <a:pt x="186" y="6109"/>
                    <a:pt x="219" y="5802"/>
                    <a:pt x="257" y="5496"/>
                  </a:cubicBezTo>
                  <a:cubicBezTo>
                    <a:pt x="285" y="5249"/>
                    <a:pt x="312" y="5003"/>
                    <a:pt x="328" y="4757"/>
                  </a:cubicBezTo>
                  <a:cubicBezTo>
                    <a:pt x="350" y="4510"/>
                    <a:pt x="372" y="4264"/>
                    <a:pt x="400" y="4018"/>
                  </a:cubicBezTo>
                  <a:cubicBezTo>
                    <a:pt x="427" y="3771"/>
                    <a:pt x="449" y="3531"/>
                    <a:pt x="476" y="3284"/>
                  </a:cubicBezTo>
                  <a:cubicBezTo>
                    <a:pt x="504" y="3038"/>
                    <a:pt x="531" y="2797"/>
                    <a:pt x="547" y="2551"/>
                  </a:cubicBezTo>
                  <a:cubicBezTo>
                    <a:pt x="591" y="2069"/>
                    <a:pt x="630" y="1576"/>
                    <a:pt x="684" y="1089"/>
                  </a:cubicBezTo>
                  <a:cubicBezTo>
                    <a:pt x="712" y="843"/>
                    <a:pt x="734" y="602"/>
                    <a:pt x="761" y="356"/>
                  </a:cubicBezTo>
                  <a:cubicBezTo>
                    <a:pt x="766" y="241"/>
                    <a:pt x="783" y="115"/>
                    <a:pt x="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7548145" y="7528633"/>
              <a:ext cx="385193" cy="476933"/>
            </a:xfrm>
            <a:custGeom>
              <a:avLst/>
              <a:gdLst/>
              <a:ahLst/>
              <a:cxnLst/>
              <a:rect l="l" t="t" r="r" b="b"/>
              <a:pathLst>
                <a:path w="5513" h="6826" extrusionOk="0">
                  <a:moveTo>
                    <a:pt x="5398" y="0"/>
                  </a:moveTo>
                  <a:cubicBezTo>
                    <a:pt x="5310" y="0"/>
                    <a:pt x="5212" y="0"/>
                    <a:pt x="5124" y="22"/>
                  </a:cubicBezTo>
                  <a:lnTo>
                    <a:pt x="4845" y="22"/>
                  </a:lnTo>
                  <a:cubicBezTo>
                    <a:pt x="4473" y="22"/>
                    <a:pt x="4112" y="28"/>
                    <a:pt x="3739" y="33"/>
                  </a:cubicBezTo>
                  <a:cubicBezTo>
                    <a:pt x="3373" y="39"/>
                    <a:pt x="3000" y="39"/>
                    <a:pt x="2634" y="39"/>
                  </a:cubicBezTo>
                  <a:lnTo>
                    <a:pt x="2043" y="39"/>
                  </a:lnTo>
                  <a:cubicBezTo>
                    <a:pt x="1851" y="39"/>
                    <a:pt x="1654" y="50"/>
                    <a:pt x="1462" y="50"/>
                  </a:cubicBezTo>
                  <a:cubicBezTo>
                    <a:pt x="1161" y="55"/>
                    <a:pt x="866" y="61"/>
                    <a:pt x="565" y="61"/>
                  </a:cubicBezTo>
                  <a:cubicBezTo>
                    <a:pt x="417" y="61"/>
                    <a:pt x="275" y="66"/>
                    <a:pt x="121" y="66"/>
                  </a:cubicBezTo>
                  <a:lnTo>
                    <a:pt x="1" y="66"/>
                  </a:lnTo>
                  <a:lnTo>
                    <a:pt x="1" y="83"/>
                  </a:lnTo>
                  <a:cubicBezTo>
                    <a:pt x="12" y="197"/>
                    <a:pt x="17" y="312"/>
                    <a:pt x="34" y="433"/>
                  </a:cubicBezTo>
                  <a:cubicBezTo>
                    <a:pt x="56" y="674"/>
                    <a:pt x="83" y="914"/>
                    <a:pt x="99" y="1155"/>
                  </a:cubicBezTo>
                  <a:cubicBezTo>
                    <a:pt x="143" y="1626"/>
                    <a:pt x="192" y="2108"/>
                    <a:pt x="236" y="2578"/>
                  </a:cubicBezTo>
                  <a:cubicBezTo>
                    <a:pt x="253" y="2699"/>
                    <a:pt x="264" y="2819"/>
                    <a:pt x="280" y="2934"/>
                  </a:cubicBezTo>
                  <a:cubicBezTo>
                    <a:pt x="291" y="3049"/>
                    <a:pt x="302" y="3164"/>
                    <a:pt x="313" y="3285"/>
                  </a:cubicBezTo>
                  <a:cubicBezTo>
                    <a:pt x="340" y="3520"/>
                    <a:pt x="362" y="3761"/>
                    <a:pt x="384" y="4002"/>
                  </a:cubicBezTo>
                  <a:cubicBezTo>
                    <a:pt x="400" y="4242"/>
                    <a:pt x="428" y="4478"/>
                    <a:pt x="450" y="4719"/>
                  </a:cubicBezTo>
                  <a:cubicBezTo>
                    <a:pt x="472" y="4954"/>
                    <a:pt x="499" y="5184"/>
                    <a:pt x="521" y="5419"/>
                  </a:cubicBezTo>
                  <a:cubicBezTo>
                    <a:pt x="548" y="5644"/>
                    <a:pt x="565" y="5868"/>
                    <a:pt x="587" y="6098"/>
                  </a:cubicBezTo>
                  <a:cubicBezTo>
                    <a:pt x="608" y="6306"/>
                    <a:pt x="619" y="6519"/>
                    <a:pt x="641" y="6733"/>
                  </a:cubicBezTo>
                  <a:cubicBezTo>
                    <a:pt x="641" y="6766"/>
                    <a:pt x="647" y="6793"/>
                    <a:pt x="647" y="6826"/>
                  </a:cubicBezTo>
                  <a:cubicBezTo>
                    <a:pt x="723" y="6821"/>
                    <a:pt x="800" y="6821"/>
                    <a:pt x="877" y="6821"/>
                  </a:cubicBezTo>
                  <a:cubicBezTo>
                    <a:pt x="1052" y="6815"/>
                    <a:pt x="1232" y="6815"/>
                    <a:pt x="1408" y="6810"/>
                  </a:cubicBezTo>
                  <a:cubicBezTo>
                    <a:pt x="1769" y="6799"/>
                    <a:pt x="2125" y="6793"/>
                    <a:pt x="2491" y="6788"/>
                  </a:cubicBezTo>
                  <a:cubicBezTo>
                    <a:pt x="2853" y="6771"/>
                    <a:pt x="3208" y="6760"/>
                    <a:pt x="3570" y="6755"/>
                  </a:cubicBezTo>
                  <a:lnTo>
                    <a:pt x="4615" y="6733"/>
                  </a:lnTo>
                  <a:cubicBezTo>
                    <a:pt x="4692" y="6727"/>
                    <a:pt x="4768" y="6727"/>
                    <a:pt x="4845" y="6727"/>
                  </a:cubicBezTo>
                  <a:cubicBezTo>
                    <a:pt x="4872" y="6410"/>
                    <a:pt x="4905" y="6103"/>
                    <a:pt x="4933" y="5797"/>
                  </a:cubicBezTo>
                  <a:cubicBezTo>
                    <a:pt x="4982" y="5293"/>
                    <a:pt x="5026" y="4801"/>
                    <a:pt x="5080" y="4308"/>
                  </a:cubicBezTo>
                  <a:cubicBezTo>
                    <a:pt x="5108" y="4062"/>
                    <a:pt x="5135" y="3816"/>
                    <a:pt x="5157" y="3569"/>
                  </a:cubicBezTo>
                  <a:cubicBezTo>
                    <a:pt x="5179" y="3323"/>
                    <a:pt x="5201" y="3088"/>
                    <a:pt x="5228" y="2841"/>
                  </a:cubicBezTo>
                  <a:cubicBezTo>
                    <a:pt x="5234" y="2715"/>
                    <a:pt x="5245" y="2595"/>
                    <a:pt x="5261" y="2469"/>
                  </a:cubicBezTo>
                  <a:cubicBezTo>
                    <a:pt x="5272" y="2349"/>
                    <a:pt x="5288" y="2228"/>
                    <a:pt x="5299" y="2108"/>
                  </a:cubicBezTo>
                  <a:lnTo>
                    <a:pt x="5343" y="1736"/>
                  </a:lnTo>
                  <a:cubicBezTo>
                    <a:pt x="5354" y="1615"/>
                    <a:pt x="5370" y="1500"/>
                    <a:pt x="5381" y="1374"/>
                  </a:cubicBezTo>
                  <a:cubicBezTo>
                    <a:pt x="5403" y="1216"/>
                    <a:pt x="5420" y="1068"/>
                    <a:pt x="5431" y="909"/>
                  </a:cubicBezTo>
                  <a:lnTo>
                    <a:pt x="5474" y="438"/>
                  </a:lnTo>
                  <a:cubicBezTo>
                    <a:pt x="5485" y="296"/>
                    <a:pt x="5502" y="143"/>
                    <a:pt x="5513" y="0"/>
                  </a:cubicBezTo>
                  <a:close/>
                </a:path>
              </a:pathLst>
            </a:custGeom>
            <a:solidFill>
              <a:srgbClr val="F4B23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7950107" y="7410064"/>
              <a:ext cx="569930" cy="735871"/>
            </a:xfrm>
            <a:custGeom>
              <a:avLst/>
              <a:gdLst/>
              <a:ahLst/>
              <a:cxnLst/>
              <a:rect l="l" t="t" r="r" b="b"/>
              <a:pathLst>
                <a:path w="8157" h="10532" extrusionOk="0">
                  <a:moveTo>
                    <a:pt x="7976" y="1"/>
                  </a:moveTo>
                  <a:cubicBezTo>
                    <a:pt x="7932" y="1"/>
                    <a:pt x="7888" y="1"/>
                    <a:pt x="7839" y="6"/>
                  </a:cubicBezTo>
                  <a:cubicBezTo>
                    <a:pt x="7368" y="39"/>
                    <a:pt x="6908" y="176"/>
                    <a:pt x="6498" y="417"/>
                  </a:cubicBezTo>
                  <a:cubicBezTo>
                    <a:pt x="6082" y="636"/>
                    <a:pt x="5699" y="887"/>
                    <a:pt x="5337" y="1188"/>
                  </a:cubicBezTo>
                  <a:cubicBezTo>
                    <a:pt x="4741" y="1686"/>
                    <a:pt x="4144" y="2201"/>
                    <a:pt x="3569" y="2732"/>
                  </a:cubicBezTo>
                  <a:cubicBezTo>
                    <a:pt x="2748" y="3515"/>
                    <a:pt x="1911" y="4270"/>
                    <a:pt x="1013" y="4965"/>
                  </a:cubicBezTo>
                  <a:cubicBezTo>
                    <a:pt x="668" y="5239"/>
                    <a:pt x="335" y="5513"/>
                    <a:pt x="1" y="5786"/>
                  </a:cubicBezTo>
                  <a:cubicBezTo>
                    <a:pt x="6" y="5792"/>
                    <a:pt x="6" y="5803"/>
                    <a:pt x="6" y="5808"/>
                  </a:cubicBezTo>
                  <a:cubicBezTo>
                    <a:pt x="12" y="5857"/>
                    <a:pt x="28" y="5896"/>
                    <a:pt x="39" y="5939"/>
                  </a:cubicBezTo>
                  <a:cubicBezTo>
                    <a:pt x="77" y="6043"/>
                    <a:pt x="116" y="6142"/>
                    <a:pt x="159" y="6240"/>
                  </a:cubicBezTo>
                  <a:cubicBezTo>
                    <a:pt x="296" y="6580"/>
                    <a:pt x="449" y="6908"/>
                    <a:pt x="641" y="7220"/>
                  </a:cubicBezTo>
                  <a:cubicBezTo>
                    <a:pt x="827" y="7510"/>
                    <a:pt x="1013" y="7811"/>
                    <a:pt x="1232" y="8085"/>
                  </a:cubicBezTo>
                  <a:cubicBezTo>
                    <a:pt x="1396" y="8304"/>
                    <a:pt x="1566" y="8523"/>
                    <a:pt x="1752" y="8731"/>
                  </a:cubicBezTo>
                  <a:cubicBezTo>
                    <a:pt x="1949" y="8972"/>
                    <a:pt x="2157" y="9202"/>
                    <a:pt x="2376" y="9421"/>
                  </a:cubicBezTo>
                  <a:cubicBezTo>
                    <a:pt x="2595" y="9656"/>
                    <a:pt x="2814" y="9880"/>
                    <a:pt x="3049" y="10083"/>
                  </a:cubicBezTo>
                  <a:cubicBezTo>
                    <a:pt x="3241" y="10220"/>
                    <a:pt x="3405" y="10384"/>
                    <a:pt x="3591" y="10532"/>
                  </a:cubicBezTo>
                  <a:cubicBezTo>
                    <a:pt x="3608" y="10521"/>
                    <a:pt x="3619" y="10510"/>
                    <a:pt x="3635" y="10493"/>
                  </a:cubicBezTo>
                  <a:cubicBezTo>
                    <a:pt x="4002" y="10138"/>
                    <a:pt x="4347" y="9765"/>
                    <a:pt x="4692" y="9388"/>
                  </a:cubicBezTo>
                  <a:cubicBezTo>
                    <a:pt x="5075" y="8972"/>
                    <a:pt x="5447" y="8539"/>
                    <a:pt x="5775" y="8074"/>
                  </a:cubicBezTo>
                  <a:cubicBezTo>
                    <a:pt x="6481" y="7083"/>
                    <a:pt x="7073" y="6005"/>
                    <a:pt x="7494" y="4850"/>
                  </a:cubicBezTo>
                  <a:cubicBezTo>
                    <a:pt x="7740" y="4182"/>
                    <a:pt x="7943" y="3487"/>
                    <a:pt x="8041" y="2770"/>
                  </a:cubicBezTo>
                  <a:cubicBezTo>
                    <a:pt x="8140" y="1955"/>
                    <a:pt x="8156" y="1134"/>
                    <a:pt x="8025" y="329"/>
                  </a:cubicBezTo>
                  <a:cubicBezTo>
                    <a:pt x="8003" y="220"/>
                    <a:pt x="7987" y="116"/>
                    <a:pt x="7976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7582591" y="7819642"/>
              <a:ext cx="611991" cy="526750"/>
            </a:xfrm>
            <a:custGeom>
              <a:avLst/>
              <a:gdLst/>
              <a:ahLst/>
              <a:cxnLst/>
              <a:rect l="l" t="t" r="r" b="b"/>
              <a:pathLst>
                <a:path w="8759" h="7539" extrusionOk="0">
                  <a:moveTo>
                    <a:pt x="5162" y="1"/>
                  </a:moveTo>
                  <a:cubicBezTo>
                    <a:pt x="5129" y="23"/>
                    <a:pt x="5102" y="50"/>
                    <a:pt x="5069" y="77"/>
                  </a:cubicBezTo>
                  <a:cubicBezTo>
                    <a:pt x="4527" y="515"/>
                    <a:pt x="3974" y="937"/>
                    <a:pt x="3432" y="1386"/>
                  </a:cubicBezTo>
                  <a:cubicBezTo>
                    <a:pt x="2940" y="1796"/>
                    <a:pt x="2453" y="2212"/>
                    <a:pt x="1960" y="2617"/>
                  </a:cubicBezTo>
                  <a:cubicBezTo>
                    <a:pt x="1955" y="2647"/>
                    <a:pt x="1936" y="2673"/>
                    <a:pt x="1908" y="2673"/>
                  </a:cubicBezTo>
                  <a:cubicBezTo>
                    <a:pt x="1905" y="2673"/>
                    <a:pt x="1903" y="2672"/>
                    <a:pt x="1900" y="2672"/>
                  </a:cubicBezTo>
                  <a:cubicBezTo>
                    <a:pt x="1774" y="2770"/>
                    <a:pt x="1648" y="2874"/>
                    <a:pt x="1517" y="2978"/>
                  </a:cubicBezTo>
                  <a:cubicBezTo>
                    <a:pt x="1270" y="3176"/>
                    <a:pt x="1024" y="3389"/>
                    <a:pt x="778" y="3602"/>
                  </a:cubicBezTo>
                  <a:cubicBezTo>
                    <a:pt x="526" y="3821"/>
                    <a:pt x="263" y="4029"/>
                    <a:pt x="11" y="4243"/>
                  </a:cubicBezTo>
                  <a:cubicBezTo>
                    <a:pt x="1" y="4703"/>
                    <a:pt x="88" y="5162"/>
                    <a:pt x="280" y="5578"/>
                  </a:cubicBezTo>
                  <a:cubicBezTo>
                    <a:pt x="477" y="6038"/>
                    <a:pt x="794" y="6438"/>
                    <a:pt x="1166" y="6761"/>
                  </a:cubicBezTo>
                  <a:cubicBezTo>
                    <a:pt x="1484" y="7013"/>
                    <a:pt x="1867" y="7149"/>
                    <a:pt x="2245" y="7270"/>
                  </a:cubicBezTo>
                  <a:cubicBezTo>
                    <a:pt x="2721" y="7408"/>
                    <a:pt x="3211" y="7538"/>
                    <a:pt x="3710" y="7538"/>
                  </a:cubicBezTo>
                  <a:cubicBezTo>
                    <a:pt x="3825" y="7538"/>
                    <a:pt x="3941" y="7531"/>
                    <a:pt x="4056" y="7516"/>
                  </a:cubicBezTo>
                  <a:cubicBezTo>
                    <a:pt x="4423" y="7445"/>
                    <a:pt x="4795" y="7363"/>
                    <a:pt x="5151" y="7242"/>
                  </a:cubicBezTo>
                  <a:cubicBezTo>
                    <a:pt x="5611" y="7056"/>
                    <a:pt x="6054" y="6821"/>
                    <a:pt x="6465" y="6542"/>
                  </a:cubicBezTo>
                  <a:cubicBezTo>
                    <a:pt x="7280" y="6011"/>
                    <a:pt x="8036" y="5414"/>
                    <a:pt x="8758" y="4752"/>
                  </a:cubicBezTo>
                  <a:cubicBezTo>
                    <a:pt x="8665" y="4681"/>
                    <a:pt x="8583" y="4604"/>
                    <a:pt x="8501" y="4533"/>
                  </a:cubicBezTo>
                  <a:cubicBezTo>
                    <a:pt x="8244" y="4314"/>
                    <a:pt x="7981" y="4084"/>
                    <a:pt x="7757" y="3838"/>
                  </a:cubicBezTo>
                  <a:cubicBezTo>
                    <a:pt x="7571" y="3641"/>
                    <a:pt x="7373" y="3466"/>
                    <a:pt x="7198" y="3258"/>
                  </a:cubicBezTo>
                  <a:cubicBezTo>
                    <a:pt x="6897" y="2924"/>
                    <a:pt x="6607" y="2568"/>
                    <a:pt x="6339" y="2190"/>
                  </a:cubicBezTo>
                  <a:cubicBezTo>
                    <a:pt x="6104" y="1862"/>
                    <a:pt x="5874" y="1512"/>
                    <a:pt x="5671" y="1167"/>
                  </a:cubicBezTo>
                  <a:cubicBezTo>
                    <a:pt x="5512" y="882"/>
                    <a:pt x="5392" y="592"/>
                    <a:pt x="5266" y="296"/>
                  </a:cubicBezTo>
                  <a:cubicBezTo>
                    <a:pt x="5233" y="214"/>
                    <a:pt x="5206" y="132"/>
                    <a:pt x="5179" y="50"/>
                  </a:cubicBezTo>
                  <a:cubicBezTo>
                    <a:pt x="5173" y="34"/>
                    <a:pt x="5173" y="23"/>
                    <a:pt x="5162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7524110" y="7683255"/>
              <a:ext cx="279620" cy="424810"/>
            </a:xfrm>
            <a:custGeom>
              <a:avLst/>
              <a:gdLst/>
              <a:ahLst/>
              <a:cxnLst/>
              <a:rect l="l" t="t" r="r" b="b"/>
              <a:pathLst>
                <a:path w="4002" h="6080" extrusionOk="0">
                  <a:moveTo>
                    <a:pt x="2447" y="0"/>
                  </a:moveTo>
                  <a:cubicBezTo>
                    <a:pt x="2360" y="0"/>
                    <a:pt x="2258" y="58"/>
                    <a:pt x="2189" y="92"/>
                  </a:cubicBezTo>
                  <a:cubicBezTo>
                    <a:pt x="2020" y="196"/>
                    <a:pt x="1877" y="344"/>
                    <a:pt x="1741" y="491"/>
                  </a:cubicBezTo>
                  <a:cubicBezTo>
                    <a:pt x="1565" y="672"/>
                    <a:pt x="1412" y="858"/>
                    <a:pt x="1253" y="1055"/>
                  </a:cubicBezTo>
                  <a:cubicBezTo>
                    <a:pt x="1002" y="1395"/>
                    <a:pt x="788" y="1761"/>
                    <a:pt x="597" y="2144"/>
                  </a:cubicBezTo>
                  <a:cubicBezTo>
                    <a:pt x="235" y="2944"/>
                    <a:pt x="0" y="3847"/>
                    <a:pt x="104" y="4744"/>
                  </a:cubicBezTo>
                  <a:cubicBezTo>
                    <a:pt x="131" y="4980"/>
                    <a:pt x="186" y="5215"/>
                    <a:pt x="274" y="5429"/>
                  </a:cubicBezTo>
                  <a:cubicBezTo>
                    <a:pt x="345" y="5576"/>
                    <a:pt x="438" y="5713"/>
                    <a:pt x="542" y="5845"/>
                  </a:cubicBezTo>
                  <a:cubicBezTo>
                    <a:pt x="619" y="5938"/>
                    <a:pt x="690" y="6025"/>
                    <a:pt x="794" y="6074"/>
                  </a:cubicBezTo>
                  <a:cubicBezTo>
                    <a:pt x="799" y="6080"/>
                    <a:pt x="810" y="6080"/>
                    <a:pt x="816" y="6080"/>
                  </a:cubicBezTo>
                  <a:cubicBezTo>
                    <a:pt x="827" y="6063"/>
                    <a:pt x="843" y="6058"/>
                    <a:pt x="854" y="6042"/>
                  </a:cubicBezTo>
                  <a:cubicBezTo>
                    <a:pt x="1451" y="5544"/>
                    <a:pt x="2053" y="5062"/>
                    <a:pt x="2649" y="4569"/>
                  </a:cubicBezTo>
                  <a:cubicBezTo>
                    <a:pt x="2660" y="4553"/>
                    <a:pt x="2682" y="4531"/>
                    <a:pt x="2704" y="4520"/>
                  </a:cubicBezTo>
                  <a:cubicBezTo>
                    <a:pt x="2781" y="4263"/>
                    <a:pt x="2917" y="4033"/>
                    <a:pt x="3038" y="3797"/>
                  </a:cubicBezTo>
                  <a:cubicBezTo>
                    <a:pt x="3120" y="3650"/>
                    <a:pt x="3197" y="3502"/>
                    <a:pt x="3279" y="3349"/>
                  </a:cubicBezTo>
                  <a:cubicBezTo>
                    <a:pt x="3361" y="3201"/>
                    <a:pt x="3454" y="3064"/>
                    <a:pt x="3547" y="2916"/>
                  </a:cubicBezTo>
                  <a:cubicBezTo>
                    <a:pt x="3662" y="2719"/>
                    <a:pt x="4001" y="2325"/>
                    <a:pt x="3853" y="2090"/>
                  </a:cubicBezTo>
                  <a:cubicBezTo>
                    <a:pt x="3842" y="2081"/>
                    <a:pt x="3830" y="2078"/>
                    <a:pt x="3817" y="2078"/>
                  </a:cubicBezTo>
                  <a:cubicBezTo>
                    <a:pt x="3773" y="2078"/>
                    <a:pt x="3729" y="2123"/>
                    <a:pt x="3695" y="2144"/>
                  </a:cubicBezTo>
                  <a:cubicBezTo>
                    <a:pt x="3645" y="2177"/>
                    <a:pt x="3607" y="2221"/>
                    <a:pt x="3558" y="2259"/>
                  </a:cubicBezTo>
                  <a:cubicBezTo>
                    <a:pt x="3552" y="2276"/>
                    <a:pt x="3547" y="2281"/>
                    <a:pt x="3536" y="2298"/>
                  </a:cubicBezTo>
                  <a:cubicBezTo>
                    <a:pt x="3525" y="2309"/>
                    <a:pt x="3509" y="2314"/>
                    <a:pt x="3498" y="2314"/>
                  </a:cubicBezTo>
                  <a:cubicBezTo>
                    <a:pt x="3372" y="2440"/>
                    <a:pt x="3262" y="2571"/>
                    <a:pt x="3153" y="2708"/>
                  </a:cubicBezTo>
                  <a:cubicBezTo>
                    <a:pt x="3043" y="2834"/>
                    <a:pt x="2945" y="2971"/>
                    <a:pt x="2846" y="3119"/>
                  </a:cubicBezTo>
                  <a:cubicBezTo>
                    <a:pt x="2704" y="3338"/>
                    <a:pt x="2551" y="3546"/>
                    <a:pt x="2441" y="3781"/>
                  </a:cubicBezTo>
                  <a:cubicBezTo>
                    <a:pt x="2430" y="3814"/>
                    <a:pt x="2425" y="3869"/>
                    <a:pt x="2376" y="3869"/>
                  </a:cubicBezTo>
                  <a:cubicBezTo>
                    <a:pt x="2272" y="3858"/>
                    <a:pt x="2354" y="3721"/>
                    <a:pt x="2381" y="3666"/>
                  </a:cubicBezTo>
                  <a:cubicBezTo>
                    <a:pt x="2458" y="3513"/>
                    <a:pt x="2551" y="3370"/>
                    <a:pt x="2649" y="3228"/>
                  </a:cubicBezTo>
                  <a:cubicBezTo>
                    <a:pt x="2890" y="2861"/>
                    <a:pt x="3142" y="2506"/>
                    <a:pt x="3454" y="2216"/>
                  </a:cubicBezTo>
                  <a:cubicBezTo>
                    <a:pt x="3454" y="2205"/>
                    <a:pt x="3465" y="2205"/>
                    <a:pt x="3465" y="2205"/>
                  </a:cubicBezTo>
                  <a:cubicBezTo>
                    <a:pt x="3574" y="2029"/>
                    <a:pt x="3695" y="1860"/>
                    <a:pt x="3810" y="1679"/>
                  </a:cubicBezTo>
                  <a:cubicBezTo>
                    <a:pt x="3903" y="1542"/>
                    <a:pt x="3968" y="1378"/>
                    <a:pt x="3963" y="1208"/>
                  </a:cubicBezTo>
                  <a:cubicBezTo>
                    <a:pt x="3959" y="1131"/>
                    <a:pt x="3926" y="1101"/>
                    <a:pt x="3879" y="1101"/>
                  </a:cubicBezTo>
                  <a:cubicBezTo>
                    <a:pt x="3750" y="1101"/>
                    <a:pt x="3514" y="1321"/>
                    <a:pt x="3454" y="1373"/>
                  </a:cubicBezTo>
                  <a:cubicBezTo>
                    <a:pt x="3158" y="1668"/>
                    <a:pt x="2896" y="1986"/>
                    <a:pt x="2649" y="2325"/>
                  </a:cubicBezTo>
                  <a:cubicBezTo>
                    <a:pt x="2447" y="2604"/>
                    <a:pt x="2250" y="2894"/>
                    <a:pt x="2075" y="3184"/>
                  </a:cubicBezTo>
                  <a:cubicBezTo>
                    <a:pt x="2003" y="3294"/>
                    <a:pt x="1938" y="3403"/>
                    <a:pt x="1883" y="3518"/>
                  </a:cubicBezTo>
                  <a:cubicBezTo>
                    <a:pt x="1873" y="3544"/>
                    <a:pt x="1858" y="3574"/>
                    <a:pt x="1825" y="3574"/>
                  </a:cubicBezTo>
                  <a:cubicBezTo>
                    <a:pt x="1823" y="3574"/>
                    <a:pt x="1820" y="3573"/>
                    <a:pt x="1817" y="3573"/>
                  </a:cubicBezTo>
                  <a:cubicBezTo>
                    <a:pt x="1708" y="3546"/>
                    <a:pt x="1834" y="3392"/>
                    <a:pt x="1861" y="3327"/>
                  </a:cubicBezTo>
                  <a:cubicBezTo>
                    <a:pt x="1992" y="3097"/>
                    <a:pt x="2135" y="2878"/>
                    <a:pt x="2283" y="2659"/>
                  </a:cubicBezTo>
                  <a:cubicBezTo>
                    <a:pt x="2474" y="2358"/>
                    <a:pt x="2688" y="2079"/>
                    <a:pt x="2923" y="1811"/>
                  </a:cubicBezTo>
                  <a:cubicBezTo>
                    <a:pt x="3049" y="1674"/>
                    <a:pt x="3361" y="1269"/>
                    <a:pt x="3640" y="1077"/>
                  </a:cubicBezTo>
                  <a:cubicBezTo>
                    <a:pt x="3640" y="1066"/>
                    <a:pt x="3640" y="1050"/>
                    <a:pt x="3645" y="1039"/>
                  </a:cubicBezTo>
                  <a:cubicBezTo>
                    <a:pt x="3667" y="973"/>
                    <a:pt x="3678" y="907"/>
                    <a:pt x="3678" y="836"/>
                  </a:cubicBezTo>
                  <a:cubicBezTo>
                    <a:pt x="3667" y="771"/>
                    <a:pt x="3635" y="688"/>
                    <a:pt x="3580" y="661"/>
                  </a:cubicBezTo>
                  <a:cubicBezTo>
                    <a:pt x="3558" y="654"/>
                    <a:pt x="3535" y="650"/>
                    <a:pt x="3512" y="650"/>
                  </a:cubicBezTo>
                  <a:cubicBezTo>
                    <a:pt x="3445" y="650"/>
                    <a:pt x="3372" y="677"/>
                    <a:pt x="3295" y="721"/>
                  </a:cubicBezTo>
                  <a:lnTo>
                    <a:pt x="3290" y="727"/>
                  </a:lnTo>
                  <a:lnTo>
                    <a:pt x="3229" y="771"/>
                  </a:lnTo>
                  <a:cubicBezTo>
                    <a:pt x="3224" y="771"/>
                    <a:pt x="3224" y="776"/>
                    <a:pt x="3213" y="776"/>
                  </a:cubicBezTo>
                  <a:cubicBezTo>
                    <a:pt x="3208" y="781"/>
                    <a:pt x="3197" y="787"/>
                    <a:pt x="3186" y="798"/>
                  </a:cubicBezTo>
                  <a:lnTo>
                    <a:pt x="3180" y="803"/>
                  </a:lnTo>
                  <a:cubicBezTo>
                    <a:pt x="3175" y="814"/>
                    <a:pt x="3158" y="825"/>
                    <a:pt x="3153" y="831"/>
                  </a:cubicBezTo>
                  <a:lnTo>
                    <a:pt x="3147" y="836"/>
                  </a:lnTo>
                  <a:cubicBezTo>
                    <a:pt x="3038" y="924"/>
                    <a:pt x="2934" y="1028"/>
                    <a:pt x="2868" y="1088"/>
                  </a:cubicBezTo>
                  <a:cubicBezTo>
                    <a:pt x="2567" y="1384"/>
                    <a:pt x="2326" y="1734"/>
                    <a:pt x="2075" y="2068"/>
                  </a:cubicBezTo>
                  <a:cubicBezTo>
                    <a:pt x="1888" y="2320"/>
                    <a:pt x="1746" y="2604"/>
                    <a:pt x="1609" y="2889"/>
                  </a:cubicBezTo>
                  <a:cubicBezTo>
                    <a:pt x="1565" y="2976"/>
                    <a:pt x="1533" y="3075"/>
                    <a:pt x="1489" y="3162"/>
                  </a:cubicBezTo>
                  <a:cubicBezTo>
                    <a:pt x="1480" y="3199"/>
                    <a:pt x="1459" y="3244"/>
                    <a:pt x="1423" y="3244"/>
                  </a:cubicBezTo>
                  <a:cubicBezTo>
                    <a:pt x="1416" y="3244"/>
                    <a:pt x="1409" y="3243"/>
                    <a:pt x="1401" y="3239"/>
                  </a:cubicBezTo>
                  <a:cubicBezTo>
                    <a:pt x="1341" y="3206"/>
                    <a:pt x="1379" y="3141"/>
                    <a:pt x="1401" y="3097"/>
                  </a:cubicBezTo>
                  <a:cubicBezTo>
                    <a:pt x="1456" y="2976"/>
                    <a:pt x="1505" y="2861"/>
                    <a:pt x="1560" y="2746"/>
                  </a:cubicBezTo>
                  <a:cubicBezTo>
                    <a:pt x="1708" y="2429"/>
                    <a:pt x="1888" y="2128"/>
                    <a:pt x="2102" y="1854"/>
                  </a:cubicBezTo>
                  <a:cubicBezTo>
                    <a:pt x="2414" y="1444"/>
                    <a:pt x="2737" y="1028"/>
                    <a:pt x="3142" y="716"/>
                  </a:cubicBezTo>
                  <a:cubicBezTo>
                    <a:pt x="3158" y="699"/>
                    <a:pt x="3186" y="677"/>
                    <a:pt x="3213" y="661"/>
                  </a:cubicBezTo>
                  <a:cubicBezTo>
                    <a:pt x="3251" y="535"/>
                    <a:pt x="3262" y="404"/>
                    <a:pt x="3208" y="289"/>
                  </a:cubicBezTo>
                  <a:cubicBezTo>
                    <a:pt x="3192" y="254"/>
                    <a:pt x="3163" y="241"/>
                    <a:pt x="3128" y="241"/>
                  </a:cubicBezTo>
                  <a:cubicBezTo>
                    <a:pt x="3030" y="241"/>
                    <a:pt x="2880" y="347"/>
                    <a:pt x="2819" y="387"/>
                  </a:cubicBezTo>
                  <a:cubicBezTo>
                    <a:pt x="2649" y="513"/>
                    <a:pt x="2512" y="677"/>
                    <a:pt x="2365" y="836"/>
                  </a:cubicBezTo>
                  <a:cubicBezTo>
                    <a:pt x="2195" y="1028"/>
                    <a:pt x="2031" y="1219"/>
                    <a:pt x="1883" y="1433"/>
                  </a:cubicBezTo>
                  <a:cubicBezTo>
                    <a:pt x="1620" y="1816"/>
                    <a:pt x="1363" y="2194"/>
                    <a:pt x="1155" y="2610"/>
                  </a:cubicBezTo>
                  <a:cubicBezTo>
                    <a:pt x="1100" y="2719"/>
                    <a:pt x="1051" y="2834"/>
                    <a:pt x="1013" y="2949"/>
                  </a:cubicBezTo>
                  <a:cubicBezTo>
                    <a:pt x="1007" y="2991"/>
                    <a:pt x="997" y="3048"/>
                    <a:pt x="948" y="3048"/>
                  </a:cubicBezTo>
                  <a:cubicBezTo>
                    <a:pt x="946" y="3048"/>
                    <a:pt x="944" y="3048"/>
                    <a:pt x="942" y="3048"/>
                  </a:cubicBezTo>
                  <a:cubicBezTo>
                    <a:pt x="870" y="3026"/>
                    <a:pt x="909" y="2938"/>
                    <a:pt x="925" y="2889"/>
                  </a:cubicBezTo>
                  <a:cubicBezTo>
                    <a:pt x="1024" y="2599"/>
                    <a:pt x="1182" y="2325"/>
                    <a:pt x="1347" y="2057"/>
                  </a:cubicBezTo>
                  <a:cubicBezTo>
                    <a:pt x="1637" y="1603"/>
                    <a:pt x="1938" y="1159"/>
                    <a:pt x="2293" y="771"/>
                  </a:cubicBezTo>
                  <a:cubicBezTo>
                    <a:pt x="2370" y="688"/>
                    <a:pt x="2469" y="573"/>
                    <a:pt x="2578" y="453"/>
                  </a:cubicBezTo>
                  <a:cubicBezTo>
                    <a:pt x="2567" y="448"/>
                    <a:pt x="2562" y="426"/>
                    <a:pt x="2567" y="409"/>
                  </a:cubicBezTo>
                  <a:cubicBezTo>
                    <a:pt x="2595" y="305"/>
                    <a:pt x="2627" y="179"/>
                    <a:pt x="2578" y="81"/>
                  </a:cubicBezTo>
                  <a:cubicBezTo>
                    <a:pt x="2547" y="21"/>
                    <a:pt x="2500" y="0"/>
                    <a:pt x="2447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8002510" y="7767938"/>
              <a:ext cx="267462" cy="305681"/>
            </a:xfrm>
            <a:custGeom>
              <a:avLst/>
              <a:gdLst/>
              <a:ahLst/>
              <a:cxnLst/>
              <a:rect l="l" t="t" r="r" b="b"/>
              <a:pathLst>
                <a:path w="3828" h="4375" extrusionOk="0">
                  <a:moveTo>
                    <a:pt x="93" y="0"/>
                  </a:moveTo>
                  <a:cubicBezTo>
                    <a:pt x="63" y="0"/>
                    <a:pt x="33" y="22"/>
                    <a:pt x="22" y="57"/>
                  </a:cubicBezTo>
                  <a:cubicBezTo>
                    <a:pt x="1" y="117"/>
                    <a:pt x="33" y="172"/>
                    <a:pt x="61" y="226"/>
                  </a:cubicBezTo>
                  <a:cubicBezTo>
                    <a:pt x="351" y="774"/>
                    <a:pt x="674" y="1305"/>
                    <a:pt x="1019" y="1814"/>
                  </a:cubicBezTo>
                  <a:cubicBezTo>
                    <a:pt x="1232" y="2115"/>
                    <a:pt x="1467" y="2410"/>
                    <a:pt x="1703" y="2689"/>
                  </a:cubicBezTo>
                  <a:cubicBezTo>
                    <a:pt x="1966" y="2985"/>
                    <a:pt x="2250" y="3237"/>
                    <a:pt x="2540" y="3494"/>
                  </a:cubicBezTo>
                  <a:cubicBezTo>
                    <a:pt x="2902" y="3828"/>
                    <a:pt x="3312" y="4107"/>
                    <a:pt x="3734" y="4370"/>
                  </a:cubicBezTo>
                  <a:cubicBezTo>
                    <a:pt x="3740" y="4373"/>
                    <a:pt x="3747" y="4375"/>
                    <a:pt x="3753" y="4375"/>
                  </a:cubicBezTo>
                  <a:cubicBezTo>
                    <a:pt x="3798" y="4375"/>
                    <a:pt x="3827" y="4300"/>
                    <a:pt x="3794" y="4271"/>
                  </a:cubicBezTo>
                  <a:cubicBezTo>
                    <a:pt x="3679" y="4189"/>
                    <a:pt x="3553" y="4102"/>
                    <a:pt x="3438" y="4014"/>
                  </a:cubicBezTo>
                  <a:cubicBezTo>
                    <a:pt x="3170" y="3812"/>
                    <a:pt x="2918" y="3593"/>
                    <a:pt x="2677" y="3363"/>
                  </a:cubicBezTo>
                  <a:cubicBezTo>
                    <a:pt x="2376" y="3073"/>
                    <a:pt x="2070" y="2799"/>
                    <a:pt x="1801" y="2487"/>
                  </a:cubicBezTo>
                  <a:cubicBezTo>
                    <a:pt x="1582" y="2235"/>
                    <a:pt x="1369" y="1967"/>
                    <a:pt x="1172" y="1693"/>
                  </a:cubicBezTo>
                  <a:cubicBezTo>
                    <a:pt x="920" y="1337"/>
                    <a:pt x="685" y="960"/>
                    <a:pt x="460" y="593"/>
                  </a:cubicBezTo>
                  <a:cubicBezTo>
                    <a:pt x="367" y="418"/>
                    <a:pt x="258" y="265"/>
                    <a:pt x="176" y="84"/>
                  </a:cubicBezTo>
                  <a:cubicBezTo>
                    <a:pt x="165" y="62"/>
                    <a:pt x="159" y="35"/>
                    <a:pt x="143" y="24"/>
                  </a:cubicBezTo>
                  <a:cubicBezTo>
                    <a:pt x="129" y="8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7573019" y="7402029"/>
              <a:ext cx="952747" cy="951699"/>
            </a:xfrm>
            <a:custGeom>
              <a:avLst/>
              <a:gdLst/>
              <a:ahLst/>
              <a:cxnLst/>
              <a:rect l="l" t="t" r="r" b="b"/>
              <a:pathLst>
                <a:path w="13636" h="13621" extrusionOk="0">
                  <a:moveTo>
                    <a:pt x="13329" y="1"/>
                  </a:moveTo>
                  <a:cubicBezTo>
                    <a:pt x="13356" y="143"/>
                    <a:pt x="13384" y="285"/>
                    <a:pt x="13400" y="428"/>
                  </a:cubicBezTo>
                  <a:cubicBezTo>
                    <a:pt x="13531" y="1238"/>
                    <a:pt x="13520" y="2059"/>
                    <a:pt x="13416" y="2874"/>
                  </a:cubicBezTo>
                  <a:cubicBezTo>
                    <a:pt x="13329" y="3586"/>
                    <a:pt x="13115" y="4276"/>
                    <a:pt x="12869" y="4954"/>
                  </a:cubicBezTo>
                  <a:cubicBezTo>
                    <a:pt x="12453" y="6109"/>
                    <a:pt x="11857" y="7182"/>
                    <a:pt x="11150" y="8173"/>
                  </a:cubicBezTo>
                  <a:cubicBezTo>
                    <a:pt x="10822" y="8638"/>
                    <a:pt x="10455" y="9076"/>
                    <a:pt x="10072" y="9486"/>
                  </a:cubicBezTo>
                  <a:cubicBezTo>
                    <a:pt x="9722" y="9864"/>
                    <a:pt x="9377" y="10247"/>
                    <a:pt x="9010" y="10598"/>
                  </a:cubicBezTo>
                  <a:cubicBezTo>
                    <a:pt x="8249" y="11309"/>
                    <a:pt x="7450" y="11950"/>
                    <a:pt x="6585" y="12513"/>
                  </a:cubicBezTo>
                  <a:cubicBezTo>
                    <a:pt x="6175" y="12792"/>
                    <a:pt x="5732" y="13028"/>
                    <a:pt x="5272" y="13208"/>
                  </a:cubicBezTo>
                  <a:cubicBezTo>
                    <a:pt x="4916" y="13334"/>
                    <a:pt x="4549" y="13422"/>
                    <a:pt x="4177" y="13482"/>
                  </a:cubicBezTo>
                  <a:cubicBezTo>
                    <a:pt x="4060" y="13498"/>
                    <a:pt x="3943" y="13505"/>
                    <a:pt x="3827" y="13505"/>
                  </a:cubicBezTo>
                  <a:cubicBezTo>
                    <a:pt x="3333" y="13505"/>
                    <a:pt x="2844" y="13378"/>
                    <a:pt x="2365" y="13236"/>
                  </a:cubicBezTo>
                  <a:cubicBezTo>
                    <a:pt x="1988" y="13121"/>
                    <a:pt x="1604" y="12984"/>
                    <a:pt x="1292" y="12732"/>
                  </a:cubicBezTo>
                  <a:cubicBezTo>
                    <a:pt x="915" y="12415"/>
                    <a:pt x="603" y="12015"/>
                    <a:pt x="400" y="11550"/>
                  </a:cubicBezTo>
                  <a:cubicBezTo>
                    <a:pt x="192" y="11090"/>
                    <a:pt x="99" y="10570"/>
                    <a:pt x="143" y="10061"/>
                  </a:cubicBezTo>
                  <a:lnTo>
                    <a:pt x="143" y="10061"/>
                  </a:lnTo>
                  <a:cubicBezTo>
                    <a:pt x="110" y="10088"/>
                    <a:pt x="72" y="10127"/>
                    <a:pt x="39" y="10154"/>
                  </a:cubicBezTo>
                  <a:cubicBezTo>
                    <a:pt x="1" y="10800"/>
                    <a:pt x="165" y="11468"/>
                    <a:pt x="510" y="12015"/>
                  </a:cubicBezTo>
                  <a:cubicBezTo>
                    <a:pt x="729" y="12349"/>
                    <a:pt x="1013" y="12645"/>
                    <a:pt x="1320" y="12891"/>
                  </a:cubicBezTo>
                  <a:cubicBezTo>
                    <a:pt x="1626" y="13110"/>
                    <a:pt x="1977" y="13247"/>
                    <a:pt x="2338" y="13345"/>
                  </a:cubicBezTo>
                  <a:cubicBezTo>
                    <a:pt x="2781" y="13482"/>
                    <a:pt x="3241" y="13608"/>
                    <a:pt x="3706" y="13619"/>
                  </a:cubicBezTo>
                  <a:cubicBezTo>
                    <a:pt x="3734" y="13620"/>
                    <a:pt x="3761" y="13621"/>
                    <a:pt x="3788" y="13621"/>
                  </a:cubicBezTo>
                  <a:cubicBezTo>
                    <a:pt x="4143" y="13621"/>
                    <a:pt x="4494" y="13525"/>
                    <a:pt x="4845" y="13444"/>
                  </a:cubicBezTo>
                  <a:cubicBezTo>
                    <a:pt x="5206" y="13367"/>
                    <a:pt x="5545" y="13236"/>
                    <a:pt x="5874" y="13066"/>
                  </a:cubicBezTo>
                  <a:cubicBezTo>
                    <a:pt x="6219" y="12907"/>
                    <a:pt x="6531" y="12705"/>
                    <a:pt x="6843" y="12486"/>
                  </a:cubicBezTo>
                  <a:cubicBezTo>
                    <a:pt x="7500" y="12048"/>
                    <a:pt x="8129" y="11566"/>
                    <a:pt x="8709" y="11030"/>
                  </a:cubicBezTo>
                  <a:cubicBezTo>
                    <a:pt x="9289" y="10488"/>
                    <a:pt x="9842" y="9913"/>
                    <a:pt x="10384" y="9333"/>
                  </a:cubicBezTo>
                  <a:cubicBezTo>
                    <a:pt x="10882" y="8769"/>
                    <a:pt x="11337" y="8162"/>
                    <a:pt x="11742" y="7527"/>
                  </a:cubicBezTo>
                  <a:cubicBezTo>
                    <a:pt x="12054" y="7034"/>
                    <a:pt x="12305" y="6514"/>
                    <a:pt x="12563" y="5983"/>
                  </a:cubicBezTo>
                  <a:cubicBezTo>
                    <a:pt x="13066" y="4932"/>
                    <a:pt x="13455" y="3805"/>
                    <a:pt x="13553" y="2617"/>
                  </a:cubicBezTo>
                  <a:cubicBezTo>
                    <a:pt x="13586" y="2234"/>
                    <a:pt x="13635" y="1845"/>
                    <a:pt x="13630" y="1462"/>
                  </a:cubicBezTo>
                  <a:cubicBezTo>
                    <a:pt x="13614" y="975"/>
                    <a:pt x="13548" y="493"/>
                    <a:pt x="134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3"/>
            <p:cNvSpPr/>
            <p:nvPr/>
          </p:nvSpPr>
          <p:spPr>
            <a:xfrm>
              <a:off x="7583360" y="7691640"/>
              <a:ext cx="177889" cy="204579"/>
            </a:xfrm>
            <a:custGeom>
              <a:avLst/>
              <a:gdLst/>
              <a:ahLst/>
              <a:cxnLst/>
              <a:rect l="l" t="t" r="r" b="b"/>
              <a:pathLst>
                <a:path w="2546" h="2928" extrusionOk="0">
                  <a:moveTo>
                    <a:pt x="2274" y="0"/>
                  </a:moveTo>
                  <a:cubicBezTo>
                    <a:pt x="1965" y="0"/>
                    <a:pt x="1626" y="438"/>
                    <a:pt x="1424" y="651"/>
                  </a:cubicBezTo>
                  <a:cubicBezTo>
                    <a:pt x="1062" y="1045"/>
                    <a:pt x="761" y="1483"/>
                    <a:pt x="482" y="1937"/>
                  </a:cubicBezTo>
                  <a:cubicBezTo>
                    <a:pt x="318" y="2205"/>
                    <a:pt x="159" y="2468"/>
                    <a:pt x="55" y="2769"/>
                  </a:cubicBezTo>
                  <a:cubicBezTo>
                    <a:pt x="44" y="2824"/>
                    <a:pt x="0" y="2917"/>
                    <a:pt x="77" y="2928"/>
                  </a:cubicBezTo>
                  <a:cubicBezTo>
                    <a:pt x="79" y="2928"/>
                    <a:pt x="81" y="2928"/>
                    <a:pt x="83" y="2928"/>
                  </a:cubicBezTo>
                  <a:cubicBezTo>
                    <a:pt x="127" y="2928"/>
                    <a:pt x="132" y="2871"/>
                    <a:pt x="143" y="2834"/>
                  </a:cubicBezTo>
                  <a:cubicBezTo>
                    <a:pt x="187" y="2714"/>
                    <a:pt x="236" y="2599"/>
                    <a:pt x="291" y="2490"/>
                  </a:cubicBezTo>
                  <a:cubicBezTo>
                    <a:pt x="493" y="2079"/>
                    <a:pt x="761" y="1696"/>
                    <a:pt x="1013" y="1313"/>
                  </a:cubicBezTo>
                  <a:cubicBezTo>
                    <a:pt x="1166" y="1099"/>
                    <a:pt x="1331" y="908"/>
                    <a:pt x="1500" y="716"/>
                  </a:cubicBezTo>
                  <a:cubicBezTo>
                    <a:pt x="1643" y="563"/>
                    <a:pt x="1779" y="399"/>
                    <a:pt x="1949" y="267"/>
                  </a:cubicBezTo>
                  <a:cubicBezTo>
                    <a:pt x="2006" y="227"/>
                    <a:pt x="2158" y="123"/>
                    <a:pt x="2261" y="123"/>
                  </a:cubicBezTo>
                  <a:cubicBezTo>
                    <a:pt x="2296" y="123"/>
                    <a:pt x="2326" y="136"/>
                    <a:pt x="2343" y="169"/>
                  </a:cubicBezTo>
                  <a:cubicBezTo>
                    <a:pt x="2414" y="344"/>
                    <a:pt x="2360" y="541"/>
                    <a:pt x="2272" y="727"/>
                  </a:cubicBezTo>
                  <a:cubicBezTo>
                    <a:pt x="2327" y="683"/>
                    <a:pt x="2381" y="645"/>
                    <a:pt x="2436" y="607"/>
                  </a:cubicBezTo>
                  <a:cubicBezTo>
                    <a:pt x="2442" y="601"/>
                    <a:pt x="2442" y="601"/>
                    <a:pt x="2442" y="596"/>
                  </a:cubicBezTo>
                  <a:cubicBezTo>
                    <a:pt x="2507" y="410"/>
                    <a:pt x="2546" y="98"/>
                    <a:pt x="2327" y="5"/>
                  </a:cubicBezTo>
                  <a:cubicBezTo>
                    <a:pt x="2309" y="2"/>
                    <a:pt x="2292" y="0"/>
                    <a:pt x="22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7617037" y="7721125"/>
              <a:ext cx="172719" cy="188859"/>
            </a:xfrm>
            <a:custGeom>
              <a:avLst/>
              <a:gdLst/>
              <a:ahLst/>
              <a:cxnLst/>
              <a:rect l="l" t="t" r="r" b="b"/>
              <a:pathLst>
                <a:path w="2472" h="2703" extrusionOk="0">
                  <a:moveTo>
                    <a:pt x="2174" y="0"/>
                  </a:moveTo>
                  <a:cubicBezTo>
                    <a:pt x="2032" y="0"/>
                    <a:pt x="1903" y="89"/>
                    <a:pt x="1795" y="174"/>
                  </a:cubicBezTo>
                  <a:cubicBezTo>
                    <a:pt x="1396" y="486"/>
                    <a:pt x="1073" y="907"/>
                    <a:pt x="755" y="1318"/>
                  </a:cubicBezTo>
                  <a:cubicBezTo>
                    <a:pt x="547" y="1591"/>
                    <a:pt x="372" y="1892"/>
                    <a:pt x="219" y="2204"/>
                  </a:cubicBezTo>
                  <a:cubicBezTo>
                    <a:pt x="153" y="2319"/>
                    <a:pt x="110" y="2440"/>
                    <a:pt x="60" y="2555"/>
                  </a:cubicBezTo>
                  <a:cubicBezTo>
                    <a:pt x="38" y="2604"/>
                    <a:pt x="0" y="2664"/>
                    <a:pt x="60" y="2697"/>
                  </a:cubicBezTo>
                  <a:cubicBezTo>
                    <a:pt x="68" y="2701"/>
                    <a:pt x="75" y="2702"/>
                    <a:pt x="82" y="2702"/>
                  </a:cubicBezTo>
                  <a:cubicBezTo>
                    <a:pt x="118" y="2702"/>
                    <a:pt x="140" y="2659"/>
                    <a:pt x="153" y="2631"/>
                  </a:cubicBezTo>
                  <a:cubicBezTo>
                    <a:pt x="197" y="2533"/>
                    <a:pt x="230" y="2445"/>
                    <a:pt x="274" y="2358"/>
                  </a:cubicBezTo>
                  <a:cubicBezTo>
                    <a:pt x="411" y="2073"/>
                    <a:pt x="553" y="1788"/>
                    <a:pt x="739" y="1537"/>
                  </a:cubicBezTo>
                  <a:cubicBezTo>
                    <a:pt x="991" y="1197"/>
                    <a:pt x="1237" y="853"/>
                    <a:pt x="1533" y="557"/>
                  </a:cubicBezTo>
                  <a:cubicBezTo>
                    <a:pt x="1685" y="429"/>
                    <a:pt x="1965" y="117"/>
                    <a:pt x="2183" y="117"/>
                  </a:cubicBezTo>
                  <a:cubicBezTo>
                    <a:pt x="2208" y="117"/>
                    <a:pt x="2232" y="121"/>
                    <a:pt x="2255" y="130"/>
                  </a:cubicBezTo>
                  <a:cubicBezTo>
                    <a:pt x="2315" y="168"/>
                    <a:pt x="2343" y="267"/>
                    <a:pt x="2359" y="338"/>
                  </a:cubicBezTo>
                  <a:cubicBezTo>
                    <a:pt x="2364" y="371"/>
                    <a:pt x="2386" y="386"/>
                    <a:pt x="2409" y="386"/>
                  </a:cubicBezTo>
                  <a:cubicBezTo>
                    <a:pt x="2439" y="386"/>
                    <a:pt x="2472" y="360"/>
                    <a:pt x="2469" y="316"/>
                  </a:cubicBezTo>
                  <a:cubicBezTo>
                    <a:pt x="2452" y="229"/>
                    <a:pt x="2419" y="141"/>
                    <a:pt x="2365" y="70"/>
                  </a:cubicBezTo>
                  <a:cubicBezTo>
                    <a:pt x="2343" y="37"/>
                    <a:pt x="2305" y="31"/>
                    <a:pt x="2272" y="15"/>
                  </a:cubicBezTo>
                  <a:cubicBezTo>
                    <a:pt x="2238" y="5"/>
                    <a:pt x="2206" y="0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7643029" y="7752147"/>
              <a:ext cx="165662" cy="181592"/>
            </a:xfrm>
            <a:custGeom>
              <a:avLst/>
              <a:gdLst/>
              <a:ahLst/>
              <a:cxnLst/>
              <a:rect l="l" t="t" r="r" b="b"/>
              <a:pathLst>
                <a:path w="2371" h="2599" extrusionOk="0">
                  <a:moveTo>
                    <a:pt x="2182" y="1"/>
                  </a:moveTo>
                  <a:cubicBezTo>
                    <a:pt x="1869" y="1"/>
                    <a:pt x="1375" y="651"/>
                    <a:pt x="1215" y="830"/>
                  </a:cubicBezTo>
                  <a:cubicBezTo>
                    <a:pt x="980" y="1098"/>
                    <a:pt x="767" y="1383"/>
                    <a:pt x="575" y="1678"/>
                  </a:cubicBezTo>
                  <a:cubicBezTo>
                    <a:pt x="433" y="1897"/>
                    <a:pt x="285" y="2116"/>
                    <a:pt x="154" y="2352"/>
                  </a:cubicBezTo>
                  <a:cubicBezTo>
                    <a:pt x="126" y="2406"/>
                    <a:pt x="0" y="2571"/>
                    <a:pt x="110" y="2598"/>
                  </a:cubicBezTo>
                  <a:cubicBezTo>
                    <a:pt x="113" y="2598"/>
                    <a:pt x="115" y="2599"/>
                    <a:pt x="118" y="2599"/>
                  </a:cubicBezTo>
                  <a:cubicBezTo>
                    <a:pt x="151" y="2599"/>
                    <a:pt x="165" y="2569"/>
                    <a:pt x="170" y="2549"/>
                  </a:cubicBezTo>
                  <a:cubicBezTo>
                    <a:pt x="225" y="2434"/>
                    <a:pt x="296" y="2319"/>
                    <a:pt x="362" y="2215"/>
                  </a:cubicBezTo>
                  <a:cubicBezTo>
                    <a:pt x="542" y="1919"/>
                    <a:pt x="739" y="1629"/>
                    <a:pt x="936" y="1350"/>
                  </a:cubicBezTo>
                  <a:cubicBezTo>
                    <a:pt x="1194" y="1016"/>
                    <a:pt x="1456" y="693"/>
                    <a:pt x="1746" y="398"/>
                  </a:cubicBezTo>
                  <a:cubicBezTo>
                    <a:pt x="1811" y="345"/>
                    <a:pt x="2051" y="117"/>
                    <a:pt x="2179" y="117"/>
                  </a:cubicBezTo>
                  <a:cubicBezTo>
                    <a:pt x="2225" y="117"/>
                    <a:pt x="2257" y="146"/>
                    <a:pt x="2261" y="222"/>
                  </a:cubicBezTo>
                  <a:cubicBezTo>
                    <a:pt x="2266" y="392"/>
                    <a:pt x="2195" y="556"/>
                    <a:pt x="2108" y="693"/>
                  </a:cubicBezTo>
                  <a:cubicBezTo>
                    <a:pt x="1993" y="879"/>
                    <a:pt x="1861" y="1054"/>
                    <a:pt x="1746" y="1240"/>
                  </a:cubicBezTo>
                  <a:cubicBezTo>
                    <a:pt x="1714" y="1285"/>
                    <a:pt x="1747" y="1334"/>
                    <a:pt x="1786" y="1334"/>
                  </a:cubicBezTo>
                  <a:cubicBezTo>
                    <a:pt x="1800" y="1334"/>
                    <a:pt x="1815" y="1328"/>
                    <a:pt x="1829" y="1312"/>
                  </a:cubicBezTo>
                  <a:cubicBezTo>
                    <a:pt x="1911" y="1175"/>
                    <a:pt x="2004" y="1043"/>
                    <a:pt x="2097" y="912"/>
                  </a:cubicBezTo>
                  <a:cubicBezTo>
                    <a:pt x="2217" y="737"/>
                    <a:pt x="2343" y="545"/>
                    <a:pt x="2365" y="315"/>
                  </a:cubicBezTo>
                  <a:cubicBezTo>
                    <a:pt x="2370" y="222"/>
                    <a:pt x="2370" y="107"/>
                    <a:pt x="2294" y="36"/>
                  </a:cubicBezTo>
                  <a:cubicBezTo>
                    <a:pt x="2260" y="12"/>
                    <a:pt x="2223" y="1"/>
                    <a:pt x="21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7682435" y="7821249"/>
              <a:ext cx="124369" cy="184597"/>
            </a:xfrm>
            <a:custGeom>
              <a:avLst/>
              <a:gdLst/>
              <a:ahLst/>
              <a:cxnLst/>
              <a:rect l="l" t="t" r="r" b="b"/>
              <a:pathLst>
                <a:path w="1780" h="2642" extrusionOk="0">
                  <a:moveTo>
                    <a:pt x="1557" y="0"/>
                  </a:moveTo>
                  <a:cubicBezTo>
                    <a:pt x="1434" y="0"/>
                    <a:pt x="1281" y="167"/>
                    <a:pt x="1188" y="241"/>
                  </a:cubicBezTo>
                  <a:cubicBezTo>
                    <a:pt x="876" y="531"/>
                    <a:pt x="619" y="886"/>
                    <a:pt x="383" y="1253"/>
                  </a:cubicBezTo>
                  <a:cubicBezTo>
                    <a:pt x="290" y="1395"/>
                    <a:pt x="192" y="1538"/>
                    <a:pt x="115" y="1691"/>
                  </a:cubicBezTo>
                  <a:cubicBezTo>
                    <a:pt x="88" y="1746"/>
                    <a:pt x="0" y="1883"/>
                    <a:pt x="110" y="1894"/>
                  </a:cubicBezTo>
                  <a:cubicBezTo>
                    <a:pt x="159" y="1894"/>
                    <a:pt x="159" y="1839"/>
                    <a:pt x="175" y="1806"/>
                  </a:cubicBezTo>
                  <a:cubicBezTo>
                    <a:pt x="285" y="1565"/>
                    <a:pt x="438" y="1363"/>
                    <a:pt x="580" y="1144"/>
                  </a:cubicBezTo>
                  <a:cubicBezTo>
                    <a:pt x="679" y="996"/>
                    <a:pt x="777" y="870"/>
                    <a:pt x="887" y="733"/>
                  </a:cubicBezTo>
                  <a:cubicBezTo>
                    <a:pt x="1051" y="525"/>
                    <a:pt x="1226" y="328"/>
                    <a:pt x="1429" y="169"/>
                  </a:cubicBezTo>
                  <a:cubicBezTo>
                    <a:pt x="1468" y="152"/>
                    <a:pt x="1514" y="104"/>
                    <a:pt x="1556" y="104"/>
                  </a:cubicBezTo>
                  <a:cubicBezTo>
                    <a:pt x="1567" y="104"/>
                    <a:pt x="1577" y="107"/>
                    <a:pt x="1587" y="115"/>
                  </a:cubicBezTo>
                  <a:cubicBezTo>
                    <a:pt x="1735" y="339"/>
                    <a:pt x="1396" y="744"/>
                    <a:pt x="1281" y="941"/>
                  </a:cubicBezTo>
                  <a:cubicBezTo>
                    <a:pt x="1182" y="1089"/>
                    <a:pt x="1095" y="1226"/>
                    <a:pt x="1013" y="1374"/>
                  </a:cubicBezTo>
                  <a:cubicBezTo>
                    <a:pt x="931" y="1521"/>
                    <a:pt x="854" y="1675"/>
                    <a:pt x="772" y="1822"/>
                  </a:cubicBezTo>
                  <a:cubicBezTo>
                    <a:pt x="641" y="2063"/>
                    <a:pt x="504" y="2304"/>
                    <a:pt x="422" y="2572"/>
                  </a:cubicBezTo>
                  <a:cubicBezTo>
                    <a:pt x="411" y="2600"/>
                    <a:pt x="433" y="2633"/>
                    <a:pt x="460" y="2638"/>
                  </a:cubicBezTo>
                  <a:cubicBezTo>
                    <a:pt x="466" y="2640"/>
                    <a:pt x="471" y="2641"/>
                    <a:pt x="477" y="2641"/>
                  </a:cubicBezTo>
                  <a:cubicBezTo>
                    <a:pt x="509" y="2641"/>
                    <a:pt x="527" y="2601"/>
                    <a:pt x="537" y="2572"/>
                  </a:cubicBezTo>
                  <a:cubicBezTo>
                    <a:pt x="564" y="2496"/>
                    <a:pt x="591" y="2419"/>
                    <a:pt x="630" y="2348"/>
                  </a:cubicBezTo>
                  <a:cubicBezTo>
                    <a:pt x="750" y="2080"/>
                    <a:pt x="903" y="1828"/>
                    <a:pt x="1040" y="1565"/>
                  </a:cubicBezTo>
                  <a:cubicBezTo>
                    <a:pt x="1177" y="1291"/>
                    <a:pt x="1352" y="1045"/>
                    <a:pt x="1511" y="788"/>
                  </a:cubicBezTo>
                  <a:cubicBezTo>
                    <a:pt x="1626" y="585"/>
                    <a:pt x="1779" y="339"/>
                    <a:pt x="1686" y="104"/>
                  </a:cubicBezTo>
                  <a:cubicBezTo>
                    <a:pt x="1652" y="29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7784166" y="7737824"/>
              <a:ext cx="5380" cy="10411"/>
            </a:xfrm>
            <a:custGeom>
              <a:avLst/>
              <a:gdLst/>
              <a:ahLst/>
              <a:cxnLst/>
              <a:rect l="l" t="t" r="r" b="b"/>
              <a:pathLst>
                <a:path w="77" h="149" extrusionOk="0">
                  <a:moveTo>
                    <a:pt x="55" y="0"/>
                  </a:moveTo>
                  <a:cubicBezTo>
                    <a:pt x="27" y="11"/>
                    <a:pt x="0" y="28"/>
                    <a:pt x="6" y="72"/>
                  </a:cubicBezTo>
                  <a:cubicBezTo>
                    <a:pt x="17" y="99"/>
                    <a:pt x="17" y="121"/>
                    <a:pt x="6" y="148"/>
                  </a:cubicBezTo>
                  <a:cubicBezTo>
                    <a:pt x="8" y="149"/>
                    <a:pt x="10" y="149"/>
                    <a:pt x="13" y="149"/>
                  </a:cubicBezTo>
                  <a:cubicBezTo>
                    <a:pt x="40" y="149"/>
                    <a:pt x="76" y="122"/>
                    <a:pt x="71" y="77"/>
                  </a:cubicBezTo>
                  <a:cubicBezTo>
                    <a:pt x="60" y="50"/>
                    <a:pt x="60" y="28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7780323" y="7753125"/>
              <a:ext cx="10760" cy="9852"/>
            </a:xfrm>
            <a:custGeom>
              <a:avLst/>
              <a:gdLst/>
              <a:ahLst/>
              <a:cxnLst/>
              <a:rect l="l" t="t" r="r" b="b"/>
              <a:pathLst>
                <a:path w="154" h="141" extrusionOk="0">
                  <a:moveTo>
                    <a:pt x="154" y="0"/>
                  </a:moveTo>
                  <a:lnTo>
                    <a:pt x="154" y="0"/>
                  </a:lnTo>
                  <a:cubicBezTo>
                    <a:pt x="110" y="11"/>
                    <a:pt x="61" y="39"/>
                    <a:pt x="6" y="55"/>
                  </a:cubicBezTo>
                  <a:cubicBezTo>
                    <a:pt x="0" y="72"/>
                    <a:pt x="0" y="93"/>
                    <a:pt x="6" y="104"/>
                  </a:cubicBezTo>
                  <a:cubicBezTo>
                    <a:pt x="14" y="126"/>
                    <a:pt x="33" y="141"/>
                    <a:pt x="54" y="141"/>
                  </a:cubicBezTo>
                  <a:cubicBezTo>
                    <a:pt x="60" y="141"/>
                    <a:pt x="66" y="140"/>
                    <a:pt x="72" y="137"/>
                  </a:cubicBezTo>
                  <a:cubicBezTo>
                    <a:pt x="115" y="121"/>
                    <a:pt x="132" y="55"/>
                    <a:pt x="143" y="17"/>
                  </a:cubicBezTo>
                  <a:cubicBezTo>
                    <a:pt x="154" y="11"/>
                    <a:pt x="154" y="11"/>
                    <a:pt x="15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3"/>
            <p:cNvSpPr/>
            <p:nvPr/>
          </p:nvSpPr>
          <p:spPr>
            <a:xfrm>
              <a:off x="7778018" y="7733352"/>
              <a:ext cx="11529" cy="30254"/>
            </a:xfrm>
            <a:custGeom>
              <a:avLst/>
              <a:gdLst/>
              <a:ahLst/>
              <a:cxnLst/>
              <a:rect l="l" t="t" r="r" b="b"/>
              <a:pathLst>
                <a:path w="165" h="433" extrusionOk="0">
                  <a:moveTo>
                    <a:pt x="83" y="0"/>
                  </a:moveTo>
                  <a:cubicBezTo>
                    <a:pt x="75" y="0"/>
                    <a:pt x="68" y="1"/>
                    <a:pt x="61" y="4"/>
                  </a:cubicBezTo>
                  <a:cubicBezTo>
                    <a:pt x="28" y="21"/>
                    <a:pt x="22" y="59"/>
                    <a:pt x="33" y="92"/>
                  </a:cubicBezTo>
                  <a:cubicBezTo>
                    <a:pt x="50" y="174"/>
                    <a:pt x="28" y="256"/>
                    <a:pt x="6" y="333"/>
                  </a:cubicBezTo>
                  <a:cubicBezTo>
                    <a:pt x="1" y="366"/>
                    <a:pt x="1" y="415"/>
                    <a:pt x="39" y="431"/>
                  </a:cubicBezTo>
                  <a:cubicBezTo>
                    <a:pt x="42" y="432"/>
                    <a:pt x="45" y="432"/>
                    <a:pt x="48" y="432"/>
                  </a:cubicBezTo>
                  <a:cubicBezTo>
                    <a:pt x="74" y="432"/>
                    <a:pt x="103" y="412"/>
                    <a:pt x="94" y="387"/>
                  </a:cubicBezTo>
                  <a:cubicBezTo>
                    <a:pt x="105" y="366"/>
                    <a:pt x="105" y="355"/>
                    <a:pt x="110" y="338"/>
                  </a:cubicBezTo>
                  <a:cubicBezTo>
                    <a:pt x="137" y="245"/>
                    <a:pt x="165" y="136"/>
                    <a:pt x="132" y="32"/>
                  </a:cubicBezTo>
                  <a:cubicBezTo>
                    <a:pt x="124" y="11"/>
                    <a:pt x="104" y="0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3"/>
            <p:cNvSpPr/>
            <p:nvPr/>
          </p:nvSpPr>
          <p:spPr>
            <a:xfrm>
              <a:off x="7940535" y="7811607"/>
              <a:ext cx="265506" cy="343900"/>
            </a:xfrm>
            <a:custGeom>
              <a:avLst/>
              <a:gdLst/>
              <a:ahLst/>
              <a:cxnLst/>
              <a:rect l="l" t="t" r="r" b="b"/>
              <a:pathLst>
                <a:path w="3800" h="4922" extrusionOk="0">
                  <a:moveTo>
                    <a:pt x="85" y="0"/>
                  </a:moveTo>
                  <a:cubicBezTo>
                    <a:pt x="82" y="0"/>
                    <a:pt x="80" y="0"/>
                    <a:pt x="77" y="1"/>
                  </a:cubicBezTo>
                  <a:cubicBezTo>
                    <a:pt x="1" y="23"/>
                    <a:pt x="34" y="105"/>
                    <a:pt x="50" y="160"/>
                  </a:cubicBezTo>
                  <a:cubicBezTo>
                    <a:pt x="72" y="242"/>
                    <a:pt x="105" y="324"/>
                    <a:pt x="138" y="406"/>
                  </a:cubicBezTo>
                  <a:cubicBezTo>
                    <a:pt x="258" y="696"/>
                    <a:pt x="384" y="992"/>
                    <a:pt x="543" y="1271"/>
                  </a:cubicBezTo>
                  <a:cubicBezTo>
                    <a:pt x="745" y="1627"/>
                    <a:pt x="970" y="1971"/>
                    <a:pt x="1210" y="2300"/>
                  </a:cubicBezTo>
                  <a:cubicBezTo>
                    <a:pt x="1479" y="2667"/>
                    <a:pt x="1763" y="3022"/>
                    <a:pt x="2064" y="3367"/>
                  </a:cubicBezTo>
                  <a:cubicBezTo>
                    <a:pt x="2245" y="3564"/>
                    <a:pt x="2442" y="3750"/>
                    <a:pt x="2628" y="3947"/>
                  </a:cubicBezTo>
                  <a:cubicBezTo>
                    <a:pt x="2858" y="4194"/>
                    <a:pt x="3121" y="4418"/>
                    <a:pt x="3378" y="4637"/>
                  </a:cubicBezTo>
                  <a:cubicBezTo>
                    <a:pt x="3487" y="4736"/>
                    <a:pt x="3591" y="4829"/>
                    <a:pt x="3706" y="4922"/>
                  </a:cubicBezTo>
                  <a:cubicBezTo>
                    <a:pt x="3734" y="4889"/>
                    <a:pt x="3767" y="4867"/>
                    <a:pt x="3799" y="4834"/>
                  </a:cubicBezTo>
                  <a:lnTo>
                    <a:pt x="3789" y="4829"/>
                  </a:lnTo>
                  <a:cubicBezTo>
                    <a:pt x="3581" y="4675"/>
                    <a:pt x="3394" y="4489"/>
                    <a:pt x="3181" y="4330"/>
                  </a:cubicBezTo>
                  <a:cubicBezTo>
                    <a:pt x="2940" y="4128"/>
                    <a:pt x="2721" y="3898"/>
                    <a:pt x="2502" y="3668"/>
                  </a:cubicBezTo>
                  <a:cubicBezTo>
                    <a:pt x="2283" y="3449"/>
                    <a:pt x="2081" y="3214"/>
                    <a:pt x="1884" y="2979"/>
                  </a:cubicBezTo>
                  <a:cubicBezTo>
                    <a:pt x="1698" y="2771"/>
                    <a:pt x="1528" y="2552"/>
                    <a:pt x="1364" y="2333"/>
                  </a:cubicBezTo>
                  <a:cubicBezTo>
                    <a:pt x="1145" y="2059"/>
                    <a:pt x="959" y="1763"/>
                    <a:pt x="773" y="1462"/>
                  </a:cubicBezTo>
                  <a:cubicBezTo>
                    <a:pt x="581" y="1156"/>
                    <a:pt x="422" y="827"/>
                    <a:pt x="285" y="488"/>
                  </a:cubicBezTo>
                  <a:cubicBezTo>
                    <a:pt x="247" y="384"/>
                    <a:pt x="203" y="286"/>
                    <a:pt x="170" y="187"/>
                  </a:cubicBezTo>
                  <a:cubicBezTo>
                    <a:pt x="160" y="138"/>
                    <a:pt x="143" y="94"/>
                    <a:pt x="138" y="56"/>
                  </a:cubicBezTo>
                  <a:cubicBezTo>
                    <a:pt x="138" y="30"/>
                    <a:pt x="114" y="0"/>
                    <a:pt x="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3"/>
            <p:cNvSpPr/>
            <p:nvPr/>
          </p:nvSpPr>
          <p:spPr>
            <a:xfrm>
              <a:off x="8029270" y="6205505"/>
              <a:ext cx="871698" cy="880921"/>
            </a:xfrm>
            <a:custGeom>
              <a:avLst/>
              <a:gdLst/>
              <a:ahLst/>
              <a:cxnLst/>
              <a:rect l="l" t="t" r="r" b="b"/>
              <a:pathLst>
                <a:path w="12476" h="12608" extrusionOk="0">
                  <a:moveTo>
                    <a:pt x="10674" y="2090"/>
                  </a:moveTo>
                  <a:lnTo>
                    <a:pt x="10674" y="2090"/>
                  </a:lnTo>
                  <a:cubicBezTo>
                    <a:pt x="10685" y="2101"/>
                    <a:pt x="10685" y="2111"/>
                    <a:pt x="10685" y="2117"/>
                  </a:cubicBezTo>
                  <a:lnTo>
                    <a:pt x="10685" y="2117"/>
                  </a:lnTo>
                  <a:cubicBezTo>
                    <a:pt x="10685" y="2112"/>
                    <a:pt x="10685" y="2106"/>
                    <a:pt x="10674" y="2090"/>
                  </a:cubicBezTo>
                  <a:close/>
                  <a:moveTo>
                    <a:pt x="4925" y="0"/>
                  </a:moveTo>
                  <a:cubicBezTo>
                    <a:pt x="4855" y="0"/>
                    <a:pt x="4787" y="3"/>
                    <a:pt x="4719" y="10"/>
                  </a:cubicBezTo>
                  <a:cubicBezTo>
                    <a:pt x="4374" y="32"/>
                    <a:pt x="4040" y="179"/>
                    <a:pt x="3767" y="404"/>
                  </a:cubicBezTo>
                  <a:cubicBezTo>
                    <a:pt x="3657" y="497"/>
                    <a:pt x="3559" y="612"/>
                    <a:pt x="3460" y="721"/>
                  </a:cubicBezTo>
                  <a:cubicBezTo>
                    <a:pt x="3411" y="778"/>
                    <a:pt x="3363" y="811"/>
                    <a:pt x="3301" y="811"/>
                  </a:cubicBezTo>
                  <a:cubicBezTo>
                    <a:pt x="3279" y="811"/>
                    <a:pt x="3256" y="806"/>
                    <a:pt x="3230" y="798"/>
                  </a:cubicBezTo>
                  <a:cubicBezTo>
                    <a:pt x="3115" y="771"/>
                    <a:pt x="2995" y="743"/>
                    <a:pt x="2874" y="721"/>
                  </a:cubicBezTo>
                  <a:cubicBezTo>
                    <a:pt x="2804" y="715"/>
                    <a:pt x="2732" y="711"/>
                    <a:pt x="2660" y="711"/>
                  </a:cubicBezTo>
                  <a:cubicBezTo>
                    <a:pt x="2358" y="711"/>
                    <a:pt x="2046" y="779"/>
                    <a:pt x="1834" y="1017"/>
                  </a:cubicBezTo>
                  <a:cubicBezTo>
                    <a:pt x="1741" y="1121"/>
                    <a:pt x="1665" y="1236"/>
                    <a:pt x="1610" y="1367"/>
                  </a:cubicBezTo>
                  <a:cubicBezTo>
                    <a:pt x="1572" y="1449"/>
                    <a:pt x="1550" y="1542"/>
                    <a:pt x="1517" y="1624"/>
                  </a:cubicBezTo>
                  <a:cubicBezTo>
                    <a:pt x="1490" y="1685"/>
                    <a:pt x="1424" y="1701"/>
                    <a:pt x="1369" y="1712"/>
                  </a:cubicBezTo>
                  <a:cubicBezTo>
                    <a:pt x="1309" y="1728"/>
                    <a:pt x="1254" y="1750"/>
                    <a:pt x="1199" y="1761"/>
                  </a:cubicBezTo>
                  <a:cubicBezTo>
                    <a:pt x="1084" y="1794"/>
                    <a:pt x="970" y="1832"/>
                    <a:pt x="860" y="1887"/>
                  </a:cubicBezTo>
                  <a:cubicBezTo>
                    <a:pt x="641" y="1980"/>
                    <a:pt x="493" y="2161"/>
                    <a:pt x="373" y="2358"/>
                  </a:cubicBezTo>
                  <a:cubicBezTo>
                    <a:pt x="242" y="2571"/>
                    <a:pt x="127" y="2796"/>
                    <a:pt x="94" y="3042"/>
                  </a:cubicBezTo>
                  <a:cubicBezTo>
                    <a:pt x="1" y="3485"/>
                    <a:pt x="28" y="3962"/>
                    <a:pt x="242" y="4372"/>
                  </a:cubicBezTo>
                  <a:cubicBezTo>
                    <a:pt x="384" y="4684"/>
                    <a:pt x="559" y="4909"/>
                    <a:pt x="860" y="5067"/>
                  </a:cubicBezTo>
                  <a:cubicBezTo>
                    <a:pt x="948" y="5117"/>
                    <a:pt x="1035" y="5155"/>
                    <a:pt x="1139" y="5171"/>
                  </a:cubicBezTo>
                  <a:lnTo>
                    <a:pt x="1161" y="5171"/>
                  </a:lnTo>
                  <a:cubicBezTo>
                    <a:pt x="1298" y="4794"/>
                    <a:pt x="1446" y="4432"/>
                    <a:pt x="1643" y="4082"/>
                  </a:cubicBezTo>
                  <a:lnTo>
                    <a:pt x="1725" y="3940"/>
                  </a:lnTo>
                  <a:cubicBezTo>
                    <a:pt x="1736" y="3918"/>
                    <a:pt x="1747" y="3907"/>
                    <a:pt x="1769" y="3896"/>
                  </a:cubicBezTo>
                  <a:lnTo>
                    <a:pt x="1774" y="3890"/>
                  </a:lnTo>
                  <a:cubicBezTo>
                    <a:pt x="1785" y="3879"/>
                    <a:pt x="1801" y="3874"/>
                    <a:pt x="1816" y="3874"/>
                  </a:cubicBezTo>
                  <a:cubicBezTo>
                    <a:pt x="1838" y="3874"/>
                    <a:pt x="1858" y="3886"/>
                    <a:pt x="1862" y="3912"/>
                  </a:cubicBezTo>
                  <a:cubicBezTo>
                    <a:pt x="1862" y="4016"/>
                    <a:pt x="1884" y="4109"/>
                    <a:pt x="1906" y="4208"/>
                  </a:cubicBezTo>
                  <a:cubicBezTo>
                    <a:pt x="1993" y="4564"/>
                    <a:pt x="2097" y="4920"/>
                    <a:pt x="2300" y="5221"/>
                  </a:cubicBezTo>
                  <a:cubicBezTo>
                    <a:pt x="2376" y="5330"/>
                    <a:pt x="2453" y="5450"/>
                    <a:pt x="2568" y="5511"/>
                  </a:cubicBezTo>
                  <a:cubicBezTo>
                    <a:pt x="2574" y="5513"/>
                    <a:pt x="2580" y="5514"/>
                    <a:pt x="2586" y="5514"/>
                  </a:cubicBezTo>
                  <a:cubicBezTo>
                    <a:pt x="2645" y="5514"/>
                    <a:pt x="2674" y="5419"/>
                    <a:pt x="2694" y="5374"/>
                  </a:cubicBezTo>
                  <a:cubicBezTo>
                    <a:pt x="2732" y="5281"/>
                    <a:pt x="2748" y="5171"/>
                    <a:pt x="2765" y="5067"/>
                  </a:cubicBezTo>
                  <a:cubicBezTo>
                    <a:pt x="2803" y="4826"/>
                    <a:pt x="2820" y="4591"/>
                    <a:pt x="2863" y="4350"/>
                  </a:cubicBezTo>
                  <a:lnTo>
                    <a:pt x="2902" y="4142"/>
                  </a:lnTo>
                  <a:cubicBezTo>
                    <a:pt x="2909" y="4116"/>
                    <a:pt x="2933" y="4100"/>
                    <a:pt x="2956" y="4100"/>
                  </a:cubicBezTo>
                  <a:cubicBezTo>
                    <a:pt x="2966" y="4100"/>
                    <a:pt x="2975" y="4103"/>
                    <a:pt x="2984" y="4109"/>
                  </a:cubicBezTo>
                  <a:cubicBezTo>
                    <a:pt x="3033" y="4142"/>
                    <a:pt x="3022" y="4213"/>
                    <a:pt x="3028" y="4268"/>
                  </a:cubicBezTo>
                  <a:cubicBezTo>
                    <a:pt x="3033" y="4427"/>
                    <a:pt x="3049" y="4580"/>
                    <a:pt x="3082" y="4739"/>
                  </a:cubicBezTo>
                  <a:cubicBezTo>
                    <a:pt x="3148" y="5056"/>
                    <a:pt x="3247" y="5368"/>
                    <a:pt x="3394" y="5658"/>
                  </a:cubicBezTo>
                  <a:cubicBezTo>
                    <a:pt x="3487" y="5828"/>
                    <a:pt x="3586" y="6003"/>
                    <a:pt x="3745" y="6113"/>
                  </a:cubicBezTo>
                  <a:cubicBezTo>
                    <a:pt x="3772" y="6096"/>
                    <a:pt x="3777" y="6053"/>
                    <a:pt x="3788" y="6025"/>
                  </a:cubicBezTo>
                  <a:cubicBezTo>
                    <a:pt x="3805" y="5943"/>
                    <a:pt x="3816" y="5861"/>
                    <a:pt x="3827" y="5779"/>
                  </a:cubicBezTo>
                  <a:cubicBezTo>
                    <a:pt x="3849" y="5620"/>
                    <a:pt x="3860" y="5472"/>
                    <a:pt x="3876" y="5314"/>
                  </a:cubicBezTo>
                  <a:cubicBezTo>
                    <a:pt x="3887" y="5155"/>
                    <a:pt x="3898" y="5007"/>
                    <a:pt x="3914" y="4854"/>
                  </a:cubicBezTo>
                  <a:cubicBezTo>
                    <a:pt x="3920" y="4829"/>
                    <a:pt x="3944" y="4815"/>
                    <a:pt x="3966" y="4815"/>
                  </a:cubicBezTo>
                  <a:cubicBezTo>
                    <a:pt x="3984" y="4815"/>
                    <a:pt x="4000" y="4824"/>
                    <a:pt x="4007" y="4843"/>
                  </a:cubicBezTo>
                  <a:cubicBezTo>
                    <a:pt x="4051" y="5357"/>
                    <a:pt x="4144" y="5752"/>
                    <a:pt x="4527" y="6107"/>
                  </a:cubicBezTo>
                  <a:cubicBezTo>
                    <a:pt x="4730" y="6321"/>
                    <a:pt x="4998" y="6469"/>
                    <a:pt x="5277" y="6562"/>
                  </a:cubicBezTo>
                  <a:cubicBezTo>
                    <a:pt x="5359" y="6589"/>
                    <a:pt x="5441" y="6600"/>
                    <a:pt x="5518" y="6616"/>
                  </a:cubicBezTo>
                  <a:cubicBezTo>
                    <a:pt x="5573" y="6622"/>
                    <a:pt x="5628" y="6644"/>
                    <a:pt x="5628" y="6704"/>
                  </a:cubicBezTo>
                  <a:cubicBezTo>
                    <a:pt x="5606" y="6846"/>
                    <a:pt x="5545" y="6983"/>
                    <a:pt x="5529" y="7125"/>
                  </a:cubicBezTo>
                  <a:cubicBezTo>
                    <a:pt x="5496" y="7399"/>
                    <a:pt x="5524" y="7673"/>
                    <a:pt x="5578" y="7935"/>
                  </a:cubicBezTo>
                  <a:cubicBezTo>
                    <a:pt x="5649" y="8127"/>
                    <a:pt x="5732" y="8319"/>
                    <a:pt x="5857" y="8466"/>
                  </a:cubicBezTo>
                  <a:lnTo>
                    <a:pt x="5879" y="8488"/>
                  </a:lnTo>
                  <a:cubicBezTo>
                    <a:pt x="5956" y="8412"/>
                    <a:pt x="6038" y="8341"/>
                    <a:pt x="6126" y="8286"/>
                  </a:cubicBezTo>
                  <a:cubicBezTo>
                    <a:pt x="6454" y="8072"/>
                    <a:pt x="6925" y="7821"/>
                    <a:pt x="7319" y="7804"/>
                  </a:cubicBezTo>
                  <a:cubicBezTo>
                    <a:pt x="7331" y="7804"/>
                    <a:pt x="7342" y="7804"/>
                    <a:pt x="7354" y="7804"/>
                  </a:cubicBezTo>
                  <a:cubicBezTo>
                    <a:pt x="7643" y="7804"/>
                    <a:pt x="7932" y="7869"/>
                    <a:pt x="8200" y="7974"/>
                  </a:cubicBezTo>
                  <a:cubicBezTo>
                    <a:pt x="8474" y="8083"/>
                    <a:pt x="8731" y="8237"/>
                    <a:pt x="8923" y="8466"/>
                  </a:cubicBezTo>
                  <a:cubicBezTo>
                    <a:pt x="9032" y="8598"/>
                    <a:pt x="9131" y="8740"/>
                    <a:pt x="9185" y="8899"/>
                  </a:cubicBezTo>
                  <a:cubicBezTo>
                    <a:pt x="9350" y="9391"/>
                    <a:pt x="9322" y="10015"/>
                    <a:pt x="9060" y="10464"/>
                  </a:cubicBezTo>
                  <a:cubicBezTo>
                    <a:pt x="8884" y="10765"/>
                    <a:pt x="8611" y="11012"/>
                    <a:pt x="8304" y="11170"/>
                  </a:cubicBezTo>
                  <a:cubicBezTo>
                    <a:pt x="8030" y="11302"/>
                    <a:pt x="7729" y="11335"/>
                    <a:pt x="7434" y="11335"/>
                  </a:cubicBezTo>
                  <a:cubicBezTo>
                    <a:pt x="7045" y="11329"/>
                    <a:pt x="6651" y="11258"/>
                    <a:pt x="6295" y="11088"/>
                  </a:cubicBezTo>
                  <a:cubicBezTo>
                    <a:pt x="6169" y="11023"/>
                    <a:pt x="6044" y="10924"/>
                    <a:pt x="5923" y="10836"/>
                  </a:cubicBezTo>
                  <a:cubicBezTo>
                    <a:pt x="5912" y="10875"/>
                    <a:pt x="5912" y="10919"/>
                    <a:pt x="5907" y="10957"/>
                  </a:cubicBezTo>
                  <a:cubicBezTo>
                    <a:pt x="5874" y="11214"/>
                    <a:pt x="5830" y="11460"/>
                    <a:pt x="5792" y="11712"/>
                  </a:cubicBezTo>
                  <a:cubicBezTo>
                    <a:pt x="5770" y="11871"/>
                    <a:pt x="5743" y="12019"/>
                    <a:pt x="5715" y="12178"/>
                  </a:cubicBezTo>
                  <a:lnTo>
                    <a:pt x="5715" y="12188"/>
                  </a:lnTo>
                  <a:cubicBezTo>
                    <a:pt x="6060" y="12265"/>
                    <a:pt x="6394" y="12353"/>
                    <a:pt x="6728" y="12451"/>
                  </a:cubicBezTo>
                  <a:cubicBezTo>
                    <a:pt x="6772" y="12462"/>
                    <a:pt x="6810" y="12473"/>
                    <a:pt x="6854" y="12484"/>
                  </a:cubicBezTo>
                  <a:cubicBezTo>
                    <a:pt x="6870" y="12490"/>
                    <a:pt x="6897" y="12500"/>
                    <a:pt x="6919" y="12506"/>
                  </a:cubicBezTo>
                  <a:cubicBezTo>
                    <a:pt x="6990" y="12528"/>
                    <a:pt x="7056" y="12544"/>
                    <a:pt x="7127" y="12555"/>
                  </a:cubicBezTo>
                  <a:cubicBezTo>
                    <a:pt x="7373" y="12587"/>
                    <a:pt x="7622" y="12608"/>
                    <a:pt x="7871" y="12608"/>
                  </a:cubicBezTo>
                  <a:cubicBezTo>
                    <a:pt x="8185" y="12608"/>
                    <a:pt x="8498" y="12575"/>
                    <a:pt x="8802" y="12490"/>
                  </a:cubicBezTo>
                  <a:cubicBezTo>
                    <a:pt x="9262" y="12375"/>
                    <a:pt x="9716" y="12232"/>
                    <a:pt x="10100" y="11931"/>
                  </a:cubicBezTo>
                  <a:cubicBezTo>
                    <a:pt x="10318" y="11751"/>
                    <a:pt x="10537" y="11532"/>
                    <a:pt x="10609" y="11247"/>
                  </a:cubicBezTo>
                  <a:cubicBezTo>
                    <a:pt x="10630" y="11116"/>
                    <a:pt x="10494" y="10973"/>
                    <a:pt x="10411" y="10875"/>
                  </a:cubicBezTo>
                  <a:cubicBezTo>
                    <a:pt x="10368" y="10842"/>
                    <a:pt x="10368" y="10782"/>
                    <a:pt x="10411" y="10754"/>
                  </a:cubicBezTo>
                  <a:cubicBezTo>
                    <a:pt x="10450" y="10732"/>
                    <a:pt x="10499" y="10716"/>
                    <a:pt x="10537" y="10700"/>
                  </a:cubicBezTo>
                  <a:cubicBezTo>
                    <a:pt x="10915" y="10492"/>
                    <a:pt x="11271" y="10141"/>
                    <a:pt x="11347" y="9692"/>
                  </a:cubicBezTo>
                  <a:cubicBezTo>
                    <a:pt x="11380" y="9528"/>
                    <a:pt x="11320" y="9364"/>
                    <a:pt x="11243" y="9211"/>
                  </a:cubicBezTo>
                  <a:cubicBezTo>
                    <a:pt x="11222" y="9189"/>
                    <a:pt x="11211" y="9162"/>
                    <a:pt x="11216" y="9123"/>
                  </a:cubicBezTo>
                  <a:cubicBezTo>
                    <a:pt x="11222" y="9074"/>
                    <a:pt x="11249" y="9036"/>
                    <a:pt x="11276" y="9003"/>
                  </a:cubicBezTo>
                  <a:cubicBezTo>
                    <a:pt x="11369" y="8877"/>
                    <a:pt x="11457" y="8762"/>
                    <a:pt x="11539" y="8642"/>
                  </a:cubicBezTo>
                  <a:cubicBezTo>
                    <a:pt x="11698" y="8390"/>
                    <a:pt x="11824" y="8094"/>
                    <a:pt x="11753" y="7793"/>
                  </a:cubicBezTo>
                  <a:cubicBezTo>
                    <a:pt x="11736" y="7755"/>
                    <a:pt x="11731" y="7722"/>
                    <a:pt x="11714" y="7695"/>
                  </a:cubicBezTo>
                  <a:cubicBezTo>
                    <a:pt x="11703" y="7667"/>
                    <a:pt x="11725" y="7634"/>
                    <a:pt x="11742" y="7618"/>
                  </a:cubicBezTo>
                  <a:cubicBezTo>
                    <a:pt x="11780" y="7558"/>
                    <a:pt x="11818" y="7503"/>
                    <a:pt x="11851" y="7443"/>
                  </a:cubicBezTo>
                  <a:cubicBezTo>
                    <a:pt x="11895" y="7372"/>
                    <a:pt x="11933" y="7295"/>
                    <a:pt x="11977" y="7224"/>
                  </a:cubicBezTo>
                  <a:cubicBezTo>
                    <a:pt x="12190" y="6824"/>
                    <a:pt x="12371" y="6397"/>
                    <a:pt x="12437" y="5938"/>
                  </a:cubicBezTo>
                  <a:cubicBezTo>
                    <a:pt x="12475" y="5669"/>
                    <a:pt x="12442" y="5390"/>
                    <a:pt x="12387" y="5128"/>
                  </a:cubicBezTo>
                  <a:cubicBezTo>
                    <a:pt x="12327" y="4854"/>
                    <a:pt x="12196" y="4597"/>
                    <a:pt x="12037" y="4372"/>
                  </a:cubicBezTo>
                  <a:cubicBezTo>
                    <a:pt x="11977" y="4301"/>
                    <a:pt x="11900" y="4241"/>
                    <a:pt x="11824" y="4186"/>
                  </a:cubicBezTo>
                  <a:cubicBezTo>
                    <a:pt x="11763" y="4142"/>
                    <a:pt x="11687" y="4077"/>
                    <a:pt x="11725" y="3989"/>
                  </a:cubicBezTo>
                  <a:cubicBezTo>
                    <a:pt x="11785" y="3830"/>
                    <a:pt x="11851" y="3672"/>
                    <a:pt x="11873" y="3502"/>
                  </a:cubicBezTo>
                  <a:cubicBezTo>
                    <a:pt x="11917" y="3152"/>
                    <a:pt x="11807" y="2790"/>
                    <a:pt x="11599" y="2511"/>
                  </a:cubicBezTo>
                  <a:cubicBezTo>
                    <a:pt x="11438" y="2295"/>
                    <a:pt x="11200" y="2106"/>
                    <a:pt x="10937" y="2106"/>
                  </a:cubicBezTo>
                  <a:cubicBezTo>
                    <a:pt x="10887" y="2106"/>
                    <a:pt x="10836" y="2113"/>
                    <a:pt x="10784" y="2128"/>
                  </a:cubicBezTo>
                  <a:cubicBezTo>
                    <a:pt x="10778" y="2136"/>
                    <a:pt x="10767" y="2140"/>
                    <a:pt x="10755" y="2140"/>
                  </a:cubicBezTo>
                  <a:cubicBezTo>
                    <a:pt x="10743" y="2140"/>
                    <a:pt x="10729" y="2136"/>
                    <a:pt x="10718" y="2128"/>
                  </a:cubicBezTo>
                  <a:cubicBezTo>
                    <a:pt x="10702" y="2090"/>
                    <a:pt x="10702" y="2062"/>
                    <a:pt x="10718" y="2046"/>
                  </a:cubicBezTo>
                  <a:cubicBezTo>
                    <a:pt x="10718" y="2024"/>
                    <a:pt x="10718" y="2002"/>
                    <a:pt x="10723" y="1980"/>
                  </a:cubicBezTo>
                  <a:cubicBezTo>
                    <a:pt x="10740" y="1843"/>
                    <a:pt x="10745" y="1707"/>
                    <a:pt x="10723" y="1570"/>
                  </a:cubicBezTo>
                  <a:cubicBezTo>
                    <a:pt x="10641" y="1099"/>
                    <a:pt x="10329" y="847"/>
                    <a:pt x="9875" y="803"/>
                  </a:cubicBezTo>
                  <a:cubicBezTo>
                    <a:pt x="9818" y="799"/>
                    <a:pt x="9760" y="796"/>
                    <a:pt x="9702" y="796"/>
                  </a:cubicBezTo>
                  <a:cubicBezTo>
                    <a:pt x="9401" y="796"/>
                    <a:pt x="9091" y="865"/>
                    <a:pt x="8884" y="1099"/>
                  </a:cubicBezTo>
                  <a:cubicBezTo>
                    <a:pt x="8890" y="1225"/>
                    <a:pt x="8917" y="1400"/>
                    <a:pt x="8802" y="1482"/>
                  </a:cubicBezTo>
                  <a:cubicBezTo>
                    <a:pt x="8788" y="1492"/>
                    <a:pt x="8772" y="1496"/>
                    <a:pt x="8757" y="1496"/>
                  </a:cubicBezTo>
                  <a:cubicBezTo>
                    <a:pt x="8738" y="1496"/>
                    <a:pt x="8719" y="1489"/>
                    <a:pt x="8704" y="1477"/>
                  </a:cubicBezTo>
                  <a:cubicBezTo>
                    <a:pt x="8594" y="1373"/>
                    <a:pt x="8715" y="1148"/>
                    <a:pt x="8780" y="1050"/>
                  </a:cubicBezTo>
                  <a:cubicBezTo>
                    <a:pt x="8748" y="814"/>
                    <a:pt x="8616" y="584"/>
                    <a:pt x="8441" y="437"/>
                  </a:cubicBezTo>
                  <a:cubicBezTo>
                    <a:pt x="8228" y="278"/>
                    <a:pt x="7992" y="141"/>
                    <a:pt x="7746" y="64"/>
                  </a:cubicBezTo>
                  <a:cubicBezTo>
                    <a:pt x="7636" y="37"/>
                    <a:pt x="7538" y="10"/>
                    <a:pt x="7428" y="10"/>
                  </a:cubicBezTo>
                  <a:cubicBezTo>
                    <a:pt x="7330" y="21"/>
                    <a:pt x="7242" y="37"/>
                    <a:pt x="7144" y="59"/>
                  </a:cubicBezTo>
                  <a:cubicBezTo>
                    <a:pt x="7018" y="92"/>
                    <a:pt x="6892" y="119"/>
                    <a:pt x="6772" y="174"/>
                  </a:cubicBezTo>
                  <a:cubicBezTo>
                    <a:pt x="6569" y="278"/>
                    <a:pt x="6388" y="415"/>
                    <a:pt x="6279" y="623"/>
                  </a:cubicBezTo>
                  <a:cubicBezTo>
                    <a:pt x="6334" y="743"/>
                    <a:pt x="6481" y="951"/>
                    <a:pt x="6394" y="1088"/>
                  </a:cubicBezTo>
                  <a:cubicBezTo>
                    <a:pt x="6378" y="1106"/>
                    <a:pt x="6359" y="1113"/>
                    <a:pt x="6340" y="1113"/>
                  </a:cubicBezTo>
                  <a:cubicBezTo>
                    <a:pt x="6306" y="1113"/>
                    <a:pt x="6269" y="1091"/>
                    <a:pt x="6241" y="1066"/>
                  </a:cubicBezTo>
                  <a:cubicBezTo>
                    <a:pt x="6115" y="951"/>
                    <a:pt x="6115" y="760"/>
                    <a:pt x="6158" y="606"/>
                  </a:cubicBezTo>
                  <a:cubicBezTo>
                    <a:pt x="5896" y="157"/>
                    <a:pt x="5400" y="0"/>
                    <a:pt x="4925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3"/>
            <p:cNvSpPr/>
            <p:nvPr/>
          </p:nvSpPr>
          <p:spPr>
            <a:xfrm>
              <a:off x="8012082" y="6491064"/>
              <a:ext cx="661320" cy="644341"/>
            </a:xfrm>
            <a:custGeom>
              <a:avLst/>
              <a:gdLst/>
              <a:ahLst/>
              <a:cxnLst/>
              <a:rect l="l" t="t" r="r" b="b"/>
              <a:pathLst>
                <a:path w="9465" h="9222" extrusionOk="0">
                  <a:moveTo>
                    <a:pt x="2020" y="1"/>
                  </a:moveTo>
                  <a:cubicBezTo>
                    <a:pt x="2020" y="11"/>
                    <a:pt x="2015" y="11"/>
                    <a:pt x="2015" y="17"/>
                  </a:cubicBezTo>
                  <a:cubicBezTo>
                    <a:pt x="1938" y="154"/>
                    <a:pt x="1861" y="296"/>
                    <a:pt x="1796" y="433"/>
                  </a:cubicBezTo>
                  <a:cubicBezTo>
                    <a:pt x="1604" y="822"/>
                    <a:pt x="1467" y="1249"/>
                    <a:pt x="1314" y="1654"/>
                  </a:cubicBezTo>
                  <a:cubicBezTo>
                    <a:pt x="1205" y="1960"/>
                    <a:pt x="1106" y="2272"/>
                    <a:pt x="1008" y="2590"/>
                  </a:cubicBezTo>
                  <a:cubicBezTo>
                    <a:pt x="925" y="2874"/>
                    <a:pt x="860" y="3164"/>
                    <a:pt x="778" y="3449"/>
                  </a:cubicBezTo>
                  <a:cubicBezTo>
                    <a:pt x="745" y="3553"/>
                    <a:pt x="728" y="3612"/>
                    <a:pt x="639" y="3612"/>
                  </a:cubicBezTo>
                  <a:cubicBezTo>
                    <a:pt x="625" y="3612"/>
                    <a:pt x="609" y="3611"/>
                    <a:pt x="592" y="3608"/>
                  </a:cubicBezTo>
                  <a:cubicBezTo>
                    <a:pt x="553" y="3602"/>
                    <a:pt x="513" y="3599"/>
                    <a:pt x="474" y="3599"/>
                  </a:cubicBezTo>
                  <a:cubicBezTo>
                    <a:pt x="325" y="3599"/>
                    <a:pt x="182" y="3646"/>
                    <a:pt x="104" y="3794"/>
                  </a:cubicBezTo>
                  <a:cubicBezTo>
                    <a:pt x="17" y="3980"/>
                    <a:pt x="0" y="4204"/>
                    <a:pt x="72" y="4396"/>
                  </a:cubicBezTo>
                  <a:cubicBezTo>
                    <a:pt x="93" y="4451"/>
                    <a:pt x="126" y="4489"/>
                    <a:pt x="154" y="4538"/>
                  </a:cubicBezTo>
                  <a:lnTo>
                    <a:pt x="159" y="4538"/>
                  </a:lnTo>
                  <a:cubicBezTo>
                    <a:pt x="165" y="4544"/>
                    <a:pt x="176" y="4560"/>
                    <a:pt x="181" y="4571"/>
                  </a:cubicBezTo>
                  <a:cubicBezTo>
                    <a:pt x="186" y="4582"/>
                    <a:pt x="186" y="4587"/>
                    <a:pt x="192" y="4593"/>
                  </a:cubicBezTo>
                  <a:cubicBezTo>
                    <a:pt x="192" y="4609"/>
                    <a:pt x="186" y="4626"/>
                    <a:pt x="186" y="4648"/>
                  </a:cubicBezTo>
                  <a:lnTo>
                    <a:pt x="165" y="4834"/>
                  </a:lnTo>
                  <a:cubicBezTo>
                    <a:pt x="165" y="4856"/>
                    <a:pt x="165" y="4872"/>
                    <a:pt x="159" y="4894"/>
                  </a:cubicBezTo>
                  <a:lnTo>
                    <a:pt x="159" y="4965"/>
                  </a:lnTo>
                  <a:lnTo>
                    <a:pt x="159" y="5020"/>
                  </a:lnTo>
                  <a:cubicBezTo>
                    <a:pt x="154" y="5129"/>
                    <a:pt x="154" y="5228"/>
                    <a:pt x="159" y="5337"/>
                  </a:cubicBezTo>
                  <a:cubicBezTo>
                    <a:pt x="203" y="5715"/>
                    <a:pt x="269" y="6093"/>
                    <a:pt x="378" y="6454"/>
                  </a:cubicBezTo>
                  <a:cubicBezTo>
                    <a:pt x="422" y="6596"/>
                    <a:pt x="466" y="6749"/>
                    <a:pt x="548" y="6886"/>
                  </a:cubicBezTo>
                  <a:cubicBezTo>
                    <a:pt x="624" y="7029"/>
                    <a:pt x="723" y="7155"/>
                    <a:pt x="816" y="7280"/>
                  </a:cubicBezTo>
                  <a:cubicBezTo>
                    <a:pt x="920" y="7417"/>
                    <a:pt x="1024" y="7571"/>
                    <a:pt x="1144" y="7691"/>
                  </a:cubicBezTo>
                  <a:cubicBezTo>
                    <a:pt x="1434" y="7965"/>
                    <a:pt x="1746" y="8211"/>
                    <a:pt x="2069" y="8446"/>
                  </a:cubicBezTo>
                  <a:cubicBezTo>
                    <a:pt x="2370" y="8660"/>
                    <a:pt x="2704" y="8829"/>
                    <a:pt x="3049" y="8944"/>
                  </a:cubicBezTo>
                  <a:cubicBezTo>
                    <a:pt x="3323" y="9032"/>
                    <a:pt x="3607" y="9087"/>
                    <a:pt x="3887" y="9136"/>
                  </a:cubicBezTo>
                  <a:cubicBezTo>
                    <a:pt x="4158" y="9183"/>
                    <a:pt x="4426" y="9222"/>
                    <a:pt x="4699" y="9222"/>
                  </a:cubicBezTo>
                  <a:cubicBezTo>
                    <a:pt x="4746" y="9222"/>
                    <a:pt x="4792" y="9220"/>
                    <a:pt x="4839" y="9218"/>
                  </a:cubicBezTo>
                  <a:cubicBezTo>
                    <a:pt x="5222" y="9207"/>
                    <a:pt x="5611" y="9163"/>
                    <a:pt x="5983" y="9048"/>
                  </a:cubicBezTo>
                  <a:cubicBezTo>
                    <a:pt x="6361" y="8939"/>
                    <a:pt x="6700" y="8742"/>
                    <a:pt x="6996" y="8479"/>
                  </a:cubicBezTo>
                  <a:cubicBezTo>
                    <a:pt x="6634" y="8375"/>
                    <a:pt x="6268" y="8282"/>
                    <a:pt x="5901" y="8205"/>
                  </a:cubicBezTo>
                  <a:cubicBezTo>
                    <a:pt x="5874" y="8205"/>
                    <a:pt x="5846" y="8200"/>
                    <a:pt x="5819" y="8195"/>
                  </a:cubicBezTo>
                  <a:cubicBezTo>
                    <a:pt x="5819" y="8184"/>
                    <a:pt x="5824" y="8173"/>
                    <a:pt x="5824" y="8167"/>
                  </a:cubicBezTo>
                  <a:cubicBezTo>
                    <a:pt x="5830" y="8156"/>
                    <a:pt x="5830" y="8151"/>
                    <a:pt x="5830" y="8145"/>
                  </a:cubicBezTo>
                  <a:lnTo>
                    <a:pt x="5830" y="8140"/>
                  </a:lnTo>
                  <a:cubicBezTo>
                    <a:pt x="5841" y="8129"/>
                    <a:pt x="5841" y="8123"/>
                    <a:pt x="5841" y="8118"/>
                  </a:cubicBezTo>
                  <a:cubicBezTo>
                    <a:pt x="5846" y="8112"/>
                    <a:pt x="5846" y="8096"/>
                    <a:pt x="5846" y="8091"/>
                  </a:cubicBezTo>
                  <a:lnTo>
                    <a:pt x="5846" y="8085"/>
                  </a:lnTo>
                  <a:cubicBezTo>
                    <a:pt x="5874" y="7910"/>
                    <a:pt x="5901" y="7746"/>
                    <a:pt x="5928" y="7576"/>
                  </a:cubicBezTo>
                  <a:cubicBezTo>
                    <a:pt x="5967" y="7352"/>
                    <a:pt x="6005" y="7105"/>
                    <a:pt x="6032" y="6870"/>
                  </a:cubicBezTo>
                  <a:cubicBezTo>
                    <a:pt x="6038" y="6815"/>
                    <a:pt x="6043" y="6771"/>
                    <a:pt x="6043" y="6722"/>
                  </a:cubicBezTo>
                  <a:cubicBezTo>
                    <a:pt x="6043" y="6706"/>
                    <a:pt x="6049" y="6695"/>
                    <a:pt x="6060" y="6678"/>
                  </a:cubicBezTo>
                  <a:cubicBezTo>
                    <a:pt x="6010" y="6645"/>
                    <a:pt x="5967" y="6607"/>
                    <a:pt x="5923" y="6563"/>
                  </a:cubicBezTo>
                  <a:cubicBezTo>
                    <a:pt x="5901" y="6541"/>
                    <a:pt x="5901" y="6503"/>
                    <a:pt x="5923" y="6481"/>
                  </a:cubicBezTo>
                  <a:cubicBezTo>
                    <a:pt x="5936" y="6468"/>
                    <a:pt x="5949" y="6463"/>
                    <a:pt x="5961" y="6463"/>
                  </a:cubicBezTo>
                  <a:cubicBezTo>
                    <a:pt x="5999" y="6463"/>
                    <a:pt x="6032" y="6515"/>
                    <a:pt x="6065" y="6536"/>
                  </a:cubicBezTo>
                  <a:cubicBezTo>
                    <a:pt x="6476" y="6886"/>
                    <a:pt x="6749" y="7029"/>
                    <a:pt x="7269" y="7127"/>
                  </a:cubicBezTo>
                  <a:cubicBezTo>
                    <a:pt x="7415" y="7148"/>
                    <a:pt x="7566" y="7162"/>
                    <a:pt x="7717" y="7162"/>
                  </a:cubicBezTo>
                  <a:cubicBezTo>
                    <a:pt x="8033" y="7162"/>
                    <a:pt x="8349" y="7102"/>
                    <a:pt x="8616" y="6925"/>
                  </a:cubicBezTo>
                  <a:cubicBezTo>
                    <a:pt x="8911" y="6733"/>
                    <a:pt x="9163" y="6459"/>
                    <a:pt x="9300" y="6125"/>
                  </a:cubicBezTo>
                  <a:cubicBezTo>
                    <a:pt x="9464" y="5693"/>
                    <a:pt x="9464" y="5168"/>
                    <a:pt x="9267" y="4752"/>
                  </a:cubicBezTo>
                  <a:cubicBezTo>
                    <a:pt x="9098" y="4429"/>
                    <a:pt x="8824" y="4182"/>
                    <a:pt x="8501" y="4040"/>
                  </a:cubicBezTo>
                  <a:cubicBezTo>
                    <a:pt x="8225" y="3913"/>
                    <a:pt x="7934" y="3832"/>
                    <a:pt x="7643" y="3832"/>
                  </a:cubicBezTo>
                  <a:cubicBezTo>
                    <a:pt x="7633" y="3832"/>
                    <a:pt x="7624" y="3832"/>
                    <a:pt x="7614" y="3832"/>
                  </a:cubicBezTo>
                  <a:cubicBezTo>
                    <a:pt x="7611" y="3832"/>
                    <a:pt x="7608" y="3832"/>
                    <a:pt x="7605" y="3832"/>
                  </a:cubicBezTo>
                  <a:cubicBezTo>
                    <a:pt x="7188" y="3832"/>
                    <a:pt x="6501" y="4185"/>
                    <a:pt x="6202" y="4483"/>
                  </a:cubicBezTo>
                  <a:cubicBezTo>
                    <a:pt x="6164" y="4511"/>
                    <a:pt x="6136" y="4544"/>
                    <a:pt x="6103" y="4571"/>
                  </a:cubicBezTo>
                  <a:cubicBezTo>
                    <a:pt x="6096" y="4575"/>
                    <a:pt x="6088" y="4577"/>
                    <a:pt x="6080" y="4577"/>
                  </a:cubicBezTo>
                  <a:cubicBezTo>
                    <a:pt x="6048" y="4577"/>
                    <a:pt x="6018" y="4546"/>
                    <a:pt x="6027" y="4511"/>
                  </a:cubicBezTo>
                  <a:cubicBezTo>
                    <a:pt x="6038" y="4500"/>
                    <a:pt x="6038" y="4489"/>
                    <a:pt x="6043" y="4483"/>
                  </a:cubicBezTo>
                  <a:cubicBezTo>
                    <a:pt x="5928" y="4363"/>
                    <a:pt x="5852" y="4204"/>
                    <a:pt x="5791" y="4046"/>
                  </a:cubicBezTo>
                  <a:cubicBezTo>
                    <a:pt x="5720" y="3903"/>
                    <a:pt x="5698" y="3739"/>
                    <a:pt x="5682" y="3580"/>
                  </a:cubicBezTo>
                  <a:cubicBezTo>
                    <a:pt x="5666" y="3416"/>
                    <a:pt x="5660" y="3252"/>
                    <a:pt x="5671" y="3088"/>
                  </a:cubicBezTo>
                  <a:cubicBezTo>
                    <a:pt x="5687" y="2945"/>
                    <a:pt x="5720" y="2803"/>
                    <a:pt x="5753" y="2655"/>
                  </a:cubicBezTo>
                  <a:cubicBezTo>
                    <a:pt x="5036" y="2562"/>
                    <a:pt x="4352" y="1998"/>
                    <a:pt x="4210" y="1243"/>
                  </a:cubicBezTo>
                  <a:cubicBezTo>
                    <a:pt x="4199" y="1440"/>
                    <a:pt x="4182" y="1637"/>
                    <a:pt x="4155" y="1834"/>
                  </a:cubicBezTo>
                  <a:cubicBezTo>
                    <a:pt x="4139" y="1985"/>
                    <a:pt x="4097" y="2160"/>
                    <a:pt x="3991" y="2160"/>
                  </a:cubicBezTo>
                  <a:cubicBezTo>
                    <a:pt x="3952" y="2160"/>
                    <a:pt x="3903" y="2135"/>
                    <a:pt x="3843" y="2075"/>
                  </a:cubicBezTo>
                  <a:cubicBezTo>
                    <a:pt x="3607" y="1829"/>
                    <a:pt x="3465" y="1506"/>
                    <a:pt x="3356" y="1188"/>
                  </a:cubicBezTo>
                  <a:cubicBezTo>
                    <a:pt x="3285" y="947"/>
                    <a:pt x="3219" y="707"/>
                    <a:pt x="3186" y="455"/>
                  </a:cubicBezTo>
                  <a:cubicBezTo>
                    <a:pt x="3131" y="767"/>
                    <a:pt x="3137" y="1112"/>
                    <a:pt x="2994" y="1407"/>
                  </a:cubicBezTo>
                  <a:cubicBezTo>
                    <a:pt x="2947" y="1501"/>
                    <a:pt x="2892" y="1538"/>
                    <a:pt x="2834" y="1538"/>
                  </a:cubicBezTo>
                  <a:cubicBezTo>
                    <a:pt x="2682" y="1538"/>
                    <a:pt x="2514" y="1277"/>
                    <a:pt x="2431" y="1150"/>
                  </a:cubicBezTo>
                  <a:cubicBezTo>
                    <a:pt x="2294" y="931"/>
                    <a:pt x="2206" y="696"/>
                    <a:pt x="2130" y="449"/>
                  </a:cubicBezTo>
                  <a:cubicBezTo>
                    <a:pt x="2091" y="296"/>
                    <a:pt x="2042" y="154"/>
                    <a:pt x="2020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3"/>
            <p:cNvSpPr/>
            <p:nvPr/>
          </p:nvSpPr>
          <p:spPr>
            <a:xfrm>
              <a:off x="8005165" y="6478766"/>
              <a:ext cx="153435" cy="355009"/>
            </a:xfrm>
            <a:custGeom>
              <a:avLst/>
              <a:gdLst/>
              <a:ahLst/>
              <a:cxnLst/>
              <a:rect l="l" t="t" r="r" b="b"/>
              <a:pathLst>
                <a:path w="2196" h="5081" extrusionOk="0">
                  <a:moveTo>
                    <a:pt x="2143" y="0"/>
                  </a:moveTo>
                  <a:cubicBezTo>
                    <a:pt x="2140" y="0"/>
                    <a:pt x="2138" y="1"/>
                    <a:pt x="2136" y="1"/>
                  </a:cubicBezTo>
                  <a:cubicBezTo>
                    <a:pt x="2108" y="1"/>
                    <a:pt x="2092" y="23"/>
                    <a:pt x="2081" y="40"/>
                  </a:cubicBezTo>
                  <a:cubicBezTo>
                    <a:pt x="2043" y="89"/>
                    <a:pt x="2026" y="138"/>
                    <a:pt x="1999" y="187"/>
                  </a:cubicBezTo>
                  <a:cubicBezTo>
                    <a:pt x="1725" y="669"/>
                    <a:pt x="1533" y="1189"/>
                    <a:pt x="1353" y="1720"/>
                  </a:cubicBezTo>
                  <a:cubicBezTo>
                    <a:pt x="1211" y="2120"/>
                    <a:pt x="1074" y="2525"/>
                    <a:pt x="948" y="2941"/>
                  </a:cubicBezTo>
                  <a:cubicBezTo>
                    <a:pt x="877" y="3182"/>
                    <a:pt x="822" y="3428"/>
                    <a:pt x="745" y="3669"/>
                  </a:cubicBezTo>
                  <a:cubicBezTo>
                    <a:pt x="687" y="3663"/>
                    <a:pt x="628" y="3657"/>
                    <a:pt x="570" y="3657"/>
                  </a:cubicBezTo>
                  <a:cubicBezTo>
                    <a:pt x="519" y="3657"/>
                    <a:pt x="468" y="3661"/>
                    <a:pt x="417" y="3674"/>
                  </a:cubicBezTo>
                  <a:cubicBezTo>
                    <a:pt x="253" y="3723"/>
                    <a:pt x="121" y="3844"/>
                    <a:pt x="72" y="4019"/>
                  </a:cubicBezTo>
                  <a:cubicBezTo>
                    <a:pt x="6" y="4222"/>
                    <a:pt x="1" y="4462"/>
                    <a:pt x="88" y="4659"/>
                  </a:cubicBezTo>
                  <a:cubicBezTo>
                    <a:pt x="116" y="4736"/>
                    <a:pt x="176" y="4785"/>
                    <a:pt x="198" y="4856"/>
                  </a:cubicBezTo>
                  <a:cubicBezTo>
                    <a:pt x="209" y="4933"/>
                    <a:pt x="220" y="5010"/>
                    <a:pt x="231" y="5081"/>
                  </a:cubicBezTo>
                  <a:lnTo>
                    <a:pt x="275" y="5081"/>
                  </a:lnTo>
                  <a:cubicBezTo>
                    <a:pt x="275" y="5043"/>
                    <a:pt x="280" y="5010"/>
                    <a:pt x="280" y="4966"/>
                  </a:cubicBezTo>
                  <a:cubicBezTo>
                    <a:pt x="285" y="4906"/>
                    <a:pt x="285" y="4851"/>
                    <a:pt x="302" y="4791"/>
                  </a:cubicBezTo>
                  <a:cubicBezTo>
                    <a:pt x="264" y="4714"/>
                    <a:pt x="203" y="4654"/>
                    <a:pt x="176" y="4577"/>
                  </a:cubicBezTo>
                  <a:cubicBezTo>
                    <a:pt x="110" y="4380"/>
                    <a:pt x="121" y="4161"/>
                    <a:pt x="209" y="3975"/>
                  </a:cubicBezTo>
                  <a:cubicBezTo>
                    <a:pt x="287" y="3828"/>
                    <a:pt x="437" y="3780"/>
                    <a:pt x="583" y="3780"/>
                  </a:cubicBezTo>
                  <a:cubicBezTo>
                    <a:pt x="621" y="3780"/>
                    <a:pt x="659" y="3783"/>
                    <a:pt x="696" y="3789"/>
                  </a:cubicBezTo>
                  <a:cubicBezTo>
                    <a:pt x="718" y="3793"/>
                    <a:pt x="737" y="3796"/>
                    <a:pt x="753" y="3796"/>
                  </a:cubicBezTo>
                  <a:cubicBezTo>
                    <a:pt x="840" y="3796"/>
                    <a:pt x="859" y="3737"/>
                    <a:pt x="882" y="3636"/>
                  </a:cubicBezTo>
                  <a:cubicBezTo>
                    <a:pt x="964" y="3346"/>
                    <a:pt x="1030" y="3061"/>
                    <a:pt x="1112" y="2771"/>
                  </a:cubicBezTo>
                  <a:cubicBezTo>
                    <a:pt x="1211" y="2459"/>
                    <a:pt x="1315" y="2142"/>
                    <a:pt x="1424" y="1835"/>
                  </a:cubicBezTo>
                  <a:cubicBezTo>
                    <a:pt x="1577" y="1430"/>
                    <a:pt x="1709" y="1009"/>
                    <a:pt x="1900" y="614"/>
                  </a:cubicBezTo>
                  <a:cubicBezTo>
                    <a:pt x="1971" y="472"/>
                    <a:pt x="2043" y="335"/>
                    <a:pt x="2119" y="198"/>
                  </a:cubicBezTo>
                  <a:cubicBezTo>
                    <a:pt x="2136" y="166"/>
                    <a:pt x="2152" y="133"/>
                    <a:pt x="2174" y="94"/>
                  </a:cubicBezTo>
                  <a:cubicBezTo>
                    <a:pt x="2190" y="83"/>
                    <a:pt x="2196" y="62"/>
                    <a:pt x="2190" y="34"/>
                  </a:cubicBezTo>
                  <a:cubicBezTo>
                    <a:pt x="2181" y="15"/>
                    <a:pt x="2159" y="0"/>
                    <a:pt x="2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3"/>
            <p:cNvSpPr/>
            <p:nvPr/>
          </p:nvSpPr>
          <p:spPr>
            <a:xfrm>
              <a:off x="8418586" y="6956398"/>
              <a:ext cx="24524" cy="108368"/>
            </a:xfrm>
            <a:custGeom>
              <a:avLst/>
              <a:gdLst/>
              <a:ahLst/>
              <a:cxnLst/>
              <a:rect l="l" t="t" r="r" b="b"/>
              <a:pathLst>
                <a:path w="351" h="1551" extrusionOk="0">
                  <a:moveTo>
                    <a:pt x="294" y="0"/>
                  </a:moveTo>
                  <a:cubicBezTo>
                    <a:pt x="289" y="0"/>
                    <a:pt x="285" y="1"/>
                    <a:pt x="280" y="2"/>
                  </a:cubicBezTo>
                  <a:cubicBezTo>
                    <a:pt x="247" y="7"/>
                    <a:pt x="225" y="35"/>
                    <a:pt x="220" y="57"/>
                  </a:cubicBezTo>
                  <a:cubicBezTo>
                    <a:pt x="220" y="106"/>
                    <a:pt x="214" y="155"/>
                    <a:pt x="203" y="204"/>
                  </a:cubicBezTo>
                  <a:cubicBezTo>
                    <a:pt x="176" y="429"/>
                    <a:pt x="143" y="675"/>
                    <a:pt x="105" y="911"/>
                  </a:cubicBezTo>
                  <a:cubicBezTo>
                    <a:pt x="77" y="1080"/>
                    <a:pt x="50" y="1244"/>
                    <a:pt x="23" y="1414"/>
                  </a:cubicBezTo>
                  <a:cubicBezTo>
                    <a:pt x="23" y="1458"/>
                    <a:pt x="6" y="1491"/>
                    <a:pt x="1" y="1535"/>
                  </a:cubicBezTo>
                  <a:cubicBezTo>
                    <a:pt x="39" y="1540"/>
                    <a:pt x="77" y="1545"/>
                    <a:pt x="110" y="1551"/>
                  </a:cubicBezTo>
                  <a:cubicBezTo>
                    <a:pt x="121" y="1518"/>
                    <a:pt x="132" y="1474"/>
                    <a:pt x="138" y="1436"/>
                  </a:cubicBezTo>
                  <a:cubicBezTo>
                    <a:pt x="165" y="1277"/>
                    <a:pt x="187" y="1129"/>
                    <a:pt x="214" y="971"/>
                  </a:cubicBezTo>
                  <a:cubicBezTo>
                    <a:pt x="258" y="724"/>
                    <a:pt x="302" y="473"/>
                    <a:pt x="329" y="221"/>
                  </a:cubicBezTo>
                  <a:cubicBezTo>
                    <a:pt x="335" y="177"/>
                    <a:pt x="340" y="128"/>
                    <a:pt x="340" y="89"/>
                  </a:cubicBezTo>
                  <a:cubicBezTo>
                    <a:pt x="350" y="50"/>
                    <a:pt x="337" y="0"/>
                    <a:pt x="2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3"/>
            <p:cNvSpPr/>
            <p:nvPr/>
          </p:nvSpPr>
          <p:spPr>
            <a:xfrm>
              <a:off x="8418586" y="7056661"/>
              <a:ext cx="97259" cy="30673"/>
            </a:xfrm>
            <a:custGeom>
              <a:avLst/>
              <a:gdLst/>
              <a:ahLst/>
              <a:cxnLst/>
              <a:rect l="l" t="t" r="r" b="b"/>
              <a:pathLst>
                <a:path w="1392" h="439" extrusionOk="0">
                  <a:moveTo>
                    <a:pt x="23" y="1"/>
                  </a:moveTo>
                  <a:cubicBezTo>
                    <a:pt x="12" y="45"/>
                    <a:pt x="6" y="78"/>
                    <a:pt x="1" y="110"/>
                  </a:cubicBezTo>
                  <a:cubicBezTo>
                    <a:pt x="439" y="198"/>
                    <a:pt x="871" y="318"/>
                    <a:pt x="1298" y="439"/>
                  </a:cubicBezTo>
                  <a:cubicBezTo>
                    <a:pt x="1336" y="412"/>
                    <a:pt x="1364" y="379"/>
                    <a:pt x="1391" y="351"/>
                  </a:cubicBezTo>
                  <a:cubicBezTo>
                    <a:pt x="1314" y="324"/>
                    <a:pt x="1232" y="302"/>
                    <a:pt x="1145" y="280"/>
                  </a:cubicBezTo>
                  <a:cubicBezTo>
                    <a:pt x="773" y="171"/>
                    <a:pt x="395" y="78"/>
                    <a:pt x="2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3"/>
            <p:cNvSpPr/>
            <p:nvPr/>
          </p:nvSpPr>
          <p:spPr>
            <a:xfrm>
              <a:off x="8013969" y="6817636"/>
              <a:ext cx="502226" cy="326712"/>
            </a:xfrm>
            <a:custGeom>
              <a:avLst/>
              <a:gdLst/>
              <a:ahLst/>
              <a:cxnLst/>
              <a:rect l="l" t="t" r="r" b="b"/>
              <a:pathLst>
                <a:path w="7188" h="4676" extrusionOk="0">
                  <a:moveTo>
                    <a:pt x="107" y="0"/>
                  </a:moveTo>
                  <a:cubicBezTo>
                    <a:pt x="79" y="0"/>
                    <a:pt x="48" y="21"/>
                    <a:pt x="45" y="56"/>
                  </a:cubicBezTo>
                  <a:cubicBezTo>
                    <a:pt x="28" y="253"/>
                    <a:pt x="1" y="444"/>
                    <a:pt x="17" y="647"/>
                  </a:cubicBezTo>
                  <a:cubicBezTo>
                    <a:pt x="55" y="1063"/>
                    <a:pt x="138" y="1479"/>
                    <a:pt x="269" y="1884"/>
                  </a:cubicBezTo>
                  <a:cubicBezTo>
                    <a:pt x="351" y="2179"/>
                    <a:pt x="521" y="2437"/>
                    <a:pt x="707" y="2678"/>
                  </a:cubicBezTo>
                  <a:cubicBezTo>
                    <a:pt x="838" y="2847"/>
                    <a:pt x="959" y="3028"/>
                    <a:pt x="1112" y="3176"/>
                  </a:cubicBezTo>
                  <a:cubicBezTo>
                    <a:pt x="1271" y="3334"/>
                    <a:pt x="1440" y="3471"/>
                    <a:pt x="1610" y="3614"/>
                  </a:cubicBezTo>
                  <a:cubicBezTo>
                    <a:pt x="2037" y="3969"/>
                    <a:pt x="2519" y="4243"/>
                    <a:pt x="3033" y="4413"/>
                  </a:cubicBezTo>
                  <a:cubicBezTo>
                    <a:pt x="3247" y="4484"/>
                    <a:pt x="3460" y="4533"/>
                    <a:pt x="3679" y="4571"/>
                  </a:cubicBezTo>
                  <a:cubicBezTo>
                    <a:pt x="3958" y="4621"/>
                    <a:pt x="4232" y="4670"/>
                    <a:pt x="4511" y="4675"/>
                  </a:cubicBezTo>
                  <a:cubicBezTo>
                    <a:pt x="5518" y="4670"/>
                    <a:pt x="6460" y="4522"/>
                    <a:pt x="7188" y="3772"/>
                  </a:cubicBezTo>
                  <a:cubicBezTo>
                    <a:pt x="7144" y="3756"/>
                    <a:pt x="7105" y="3750"/>
                    <a:pt x="7062" y="3739"/>
                  </a:cubicBezTo>
                  <a:cubicBezTo>
                    <a:pt x="6755" y="4041"/>
                    <a:pt x="6372" y="4265"/>
                    <a:pt x="5962" y="4396"/>
                  </a:cubicBezTo>
                  <a:cubicBezTo>
                    <a:pt x="5595" y="4506"/>
                    <a:pt x="5201" y="4550"/>
                    <a:pt x="4818" y="4566"/>
                  </a:cubicBezTo>
                  <a:cubicBezTo>
                    <a:pt x="4781" y="4567"/>
                    <a:pt x="4744" y="4568"/>
                    <a:pt x="4707" y="4568"/>
                  </a:cubicBezTo>
                  <a:cubicBezTo>
                    <a:pt x="4427" y="4568"/>
                    <a:pt x="4147" y="4532"/>
                    <a:pt x="3871" y="4484"/>
                  </a:cubicBezTo>
                  <a:cubicBezTo>
                    <a:pt x="3580" y="4429"/>
                    <a:pt x="3301" y="4380"/>
                    <a:pt x="3028" y="4292"/>
                  </a:cubicBezTo>
                  <a:cubicBezTo>
                    <a:pt x="2677" y="4177"/>
                    <a:pt x="2349" y="4002"/>
                    <a:pt x="2048" y="3794"/>
                  </a:cubicBezTo>
                  <a:cubicBezTo>
                    <a:pt x="1725" y="3559"/>
                    <a:pt x="1413" y="3313"/>
                    <a:pt x="1123" y="3039"/>
                  </a:cubicBezTo>
                  <a:cubicBezTo>
                    <a:pt x="1002" y="2918"/>
                    <a:pt x="898" y="2771"/>
                    <a:pt x="794" y="2628"/>
                  </a:cubicBezTo>
                  <a:cubicBezTo>
                    <a:pt x="701" y="2497"/>
                    <a:pt x="603" y="2377"/>
                    <a:pt x="532" y="2234"/>
                  </a:cubicBezTo>
                  <a:cubicBezTo>
                    <a:pt x="450" y="2103"/>
                    <a:pt x="406" y="1950"/>
                    <a:pt x="357" y="1802"/>
                  </a:cubicBezTo>
                  <a:cubicBezTo>
                    <a:pt x="247" y="1446"/>
                    <a:pt x="181" y="1063"/>
                    <a:pt x="138" y="685"/>
                  </a:cubicBezTo>
                  <a:cubicBezTo>
                    <a:pt x="132" y="576"/>
                    <a:pt x="132" y="472"/>
                    <a:pt x="138" y="362"/>
                  </a:cubicBezTo>
                  <a:lnTo>
                    <a:pt x="138" y="308"/>
                  </a:lnTo>
                  <a:cubicBezTo>
                    <a:pt x="138" y="247"/>
                    <a:pt x="138" y="187"/>
                    <a:pt x="149" y="127"/>
                  </a:cubicBezTo>
                  <a:cubicBezTo>
                    <a:pt x="149" y="100"/>
                    <a:pt x="149" y="61"/>
                    <a:pt x="154" y="34"/>
                  </a:cubicBezTo>
                  <a:cubicBezTo>
                    <a:pt x="147" y="11"/>
                    <a:pt x="128" y="0"/>
                    <a:pt x="1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3"/>
            <p:cNvSpPr/>
            <p:nvPr/>
          </p:nvSpPr>
          <p:spPr>
            <a:xfrm>
              <a:off x="8013969" y="6808273"/>
              <a:ext cx="12297" cy="28996"/>
            </a:xfrm>
            <a:custGeom>
              <a:avLst/>
              <a:gdLst/>
              <a:ahLst/>
              <a:cxnLst/>
              <a:rect l="l" t="t" r="r" b="b"/>
              <a:pathLst>
                <a:path w="176" h="415" extrusionOk="0">
                  <a:moveTo>
                    <a:pt x="122" y="1"/>
                  </a:moveTo>
                  <a:cubicBezTo>
                    <a:pt x="99" y="1"/>
                    <a:pt x="76" y="19"/>
                    <a:pt x="72" y="42"/>
                  </a:cubicBezTo>
                  <a:cubicBezTo>
                    <a:pt x="66" y="53"/>
                    <a:pt x="50" y="69"/>
                    <a:pt x="50" y="80"/>
                  </a:cubicBezTo>
                  <a:cubicBezTo>
                    <a:pt x="45" y="130"/>
                    <a:pt x="45" y="179"/>
                    <a:pt x="39" y="223"/>
                  </a:cubicBezTo>
                  <a:cubicBezTo>
                    <a:pt x="39" y="288"/>
                    <a:pt x="1" y="403"/>
                    <a:pt x="77" y="414"/>
                  </a:cubicBezTo>
                  <a:lnTo>
                    <a:pt x="83" y="409"/>
                  </a:lnTo>
                  <a:cubicBezTo>
                    <a:pt x="138" y="409"/>
                    <a:pt x="149" y="343"/>
                    <a:pt x="149" y="299"/>
                  </a:cubicBezTo>
                  <a:lnTo>
                    <a:pt x="165" y="113"/>
                  </a:lnTo>
                  <a:cubicBezTo>
                    <a:pt x="165" y="102"/>
                    <a:pt x="176" y="80"/>
                    <a:pt x="176" y="58"/>
                  </a:cubicBezTo>
                  <a:cubicBezTo>
                    <a:pt x="165" y="53"/>
                    <a:pt x="165" y="47"/>
                    <a:pt x="159" y="42"/>
                  </a:cubicBezTo>
                  <a:cubicBezTo>
                    <a:pt x="154" y="31"/>
                    <a:pt x="149" y="20"/>
                    <a:pt x="138" y="4"/>
                  </a:cubicBezTo>
                  <a:cubicBezTo>
                    <a:pt x="133" y="2"/>
                    <a:pt x="128" y="1"/>
                    <a:pt x="12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3"/>
            <p:cNvSpPr/>
            <p:nvPr/>
          </p:nvSpPr>
          <p:spPr>
            <a:xfrm>
              <a:off x="8424315" y="6751469"/>
              <a:ext cx="256702" cy="247130"/>
            </a:xfrm>
            <a:custGeom>
              <a:avLst/>
              <a:gdLst/>
              <a:ahLst/>
              <a:cxnLst/>
              <a:rect l="l" t="t" r="r" b="b"/>
              <a:pathLst>
                <a:path w="3674" h="3537" extrusionOk="0">
                  <a:moveTo>
                    <a:pt x="1676" y="1"/>
                  </a:moveTo>
                  <a:cubicBezTo>
                    <a:pt x="1665" y="1"/>
                    <a:pt x="1654" y="1"/>
                    <a:pt x="1643" y="1"/>
                  </a:cubicBezTo>
                  <a:cubicBezTo>
                    <a:pt x="1254" y="17"/>
                    <a:pt x="778" y="269"/>
                    <a:pt x="450" y="483"/>
                  </a:cubicBezTo>
                  <a:cubicBezTo>
                    <a:pt x="351" y="548"/>
                    <a:pt x="258" y="641"/>
                    <a:pt x="171" y="724"/>
                  </a:cubicBezTo>
                  <a:cubicBezTo>
                    <a:pt x="149" y="740"/>
                    <a:pt x="121" y="762"/>
                    <a:pt x="116" y="789"/>
                  </a:cubicBezTo>
                  <a:cubicBezTo>
                    <a:pt x="111" y="824"/>
                    <a:pt x="142" y="856"/>
                    <a:pt x="171" y="856"/>
                  </a:cubicBezTo>
                  <a:cubicBezTo>
                    <a:pt x="179" y="856"/>
                    <a:pt x="186" y="854"/>
                    <a:pt x="193" y="849"/>
                  </a:cubicBezTo>
                  <a:cubicBezTo>
                    <a:pt x="225" y="828"/>
                    <a:pt x="253" y="789"/>
                    <a:pt x="286" y="762"/>
                  </a:cubicBezTo>
                  <a:cubicBezTo>
                    <a:pt x="582" y="476"/>
                    <a:pt x="1267" y="116"/>
                    <a:pt x="1685" y="116"/>
                  </a:cubicBezTo>
                  <a:cubicBezTo>
                    <a:pt x="1691" y="116"/>
                    <a:pt x="1697" y="116"/>
                    <a:pt x="1703" y="116"/>
                  </a:cubicBezTo>
                  <a:cubicBezTo>
                    <a:pt x="2004" y="116"/>
                    <a:pt x="2311" y="198"/>
                    <a:pt x="2584" y="319"/>
                  </a:cubicBezTo>
                  <a:cubicBezTo>
                    <a:pt x="2913" y="461"/>
                    <a:pt x="3187" y="702"/>
                    <a:pt x="3362" y="1025"/>
                  </a:cubicBezTo>
                  <a:cubicBezTo>
                    <a:pt x="3559" y="1441"/>
                    <a:pt x="3559" y="1966"/>
                    <a:pt x="3395" y="2398"/>
                  </a:cubicBezTo>
                  <a:cubicBezTo>
                    <a:pt x="3263" y="2732"/>
                    <a:pt x="3006" y="3006"/>
                    <a:pt x="2710" y="3198"/>
                  </a:cubicBezTo>
                  <a:cubicBezTo>
                    <a:pt x="2440" y="3375"/>
                    <a:pt x="2125" y="3435"/>
                    <a:pt x="1811" y="3435"/>
                  </a:cubicBezTo>
                  <a:cubicBezTo>
                    <a:pt x="1660" y="3435"/>
                    <a:pt x="1509" y="3421"/>
                    <a:pt x="1364" y="3400"/>
                  </a:cubicBezTo>
                  <a:cubicBezTo>
                    <a:pt x="844" y="3302"/>
                    <a:pt x="576" y="3154"/>
                    <a:pt x="165" y="2809"/>
                  </a:cubicBezTo>
                  <a:cubicBezTo>
                    <a:pt x="132" y="2784"/>
                    <a:pt x="99" y="2735"/>
                    <a:pt x="62" y="2735"/>
                  </a:cubicBezTo>
                  <a:cubicBezTo>
                    <a:pt x="50" y="2735"/>
                    <a:pt x="37" y="2741"/>
                    <a:pt x="23" y="2754"/>
                  </a:cubicBezTo>
                  <a:cubicBezTo>
                    <a:pt x="1" y="2776"/>
                    <a:pt x="1" y="2814"/>
                    <a:pt x="23" y="2836"/>
                  </a:cubicBezTo>
                  <a:cubicBezTo>
                    <a:pt x="83" y="2897"/>
                    <a:pt x="143" y="2946"/>
                    <a:pt x="214" y="3001"/>
                  </a:cubicBezTo>
                  <a:cubicBezTo>
                    <a:pt x="351" y="3105"/>
                    <a:pt x="488" y="3214"/>
                    <a:pt x="636" y="3291"/>
                  </a:cubicBezTo>
                  <a:cubicBezTo>
                    <a:pt x="992" y="3460"/>
                    <a:pt x="1380" y="3526"/>
                    <a:pt x="1774" y="3537"/>
                  </a:cubicBezTo>
                  <a:cubicBezTo>
                    <a:pt x="2064" y="3537"/>
                    <a:pt x="2366" y="3499"/>
                    <a:pt x="2628" y="3367"/>
                  </a:cubicBezTo>
                  <a:cubicBezTo>
                    <a:pt x="2935" y="3214"/>
                    <a:pt x="3208" y="2973"/>
                    <a:pt x="3389" y="2667"/>
                  </a:cubicBezTo>
                  <a:cubicBezTo>
                    <a:pt x="3641" y="2212"/>
                    <a:pt x="3674" y="1588"/>
                    <a:pt x="3510" y="1096"/>
                  </a:cubicBezTo>
                  <a:cubicBezTo>
                    <a:pt x="3449" y="937"/>
                    <a:pt x="3351" y="800"/>
                    <a:pt x="3252" y="669"/>
                  </a:cubicBezTo>
                  <a:cubicBezTo>
                    <a:pt x="3061" y="433"/>
                    <a:pt x="2798" y="275"/>
                    <a:pt x="2524" y="176"/>
                  </a:cubicBezTo>
                  <a:cubicBezTo>
                    <a:pt x="2255" y="71"/>
                    <a:pt x="1966" y="1"/>
                    <a:pt x="16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3"/>
            <p:cNvSpPr/>
            <p:nvPr/>
          </p:nvSpPr>
          <p:spPr>
            <a:xfrm>
              <a:off x="8152451" y="6476950"/>
              <a:ext cx="291498" cy="330485"/>
            </a:xfrm>
            <a:custGeom>
              <a:avLst/>
              <a:gdLst/>
              <a:ahLst/>
              <a:cxnLst/>
              <a:rect l="l" t="t" r="r" b="b"/>
              <a:pathLst>
                <a:path w="4172" h="4730" extrusionOk="0">
                  <a:moveTo>
                    <a:pt x="50" y="0"/>
                  </a:moveTo>
                  <a:cubicBezTo>
                    <a:pt x="36" y="0"/>
                    <a:pt x="22" y="7"/>
                    <a:pt x="11" y="22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6" y="279"/>
                    <a:pt x="66" y="471"/>
                    <a:pt x="121" y="657"/>
                  </a:cubicBezTo>
                  <a:cubicBezTo>
                    <a:pt x="197" y="903"/>
                    <a:pt x="285" y="1149"/>
                    <a:pt x="422" y="1363"/>
                  </a:cubicBezTo>
                  <a:cubicBezTo>
                    <a:pt x="505" y="1490"/>
                    <a:pt x="671" y="1749"/>
                    <a:pt x="824" y="1749"/>
                  </a:cubicBezTo>
                  <a:cubicBezTo>
                    <a:pt x="881" y="1749"/>
                    <a:pt x="937" y="1711"/>
                    <a:pt x="985" y="1615"/>
                  </a:cubicBezTo>
                  <a:cubicBezTo>
                    <a:pt x="1122" y="1319"/>
                    <a:pt x="1111" y="985"/>
                    <a:pt x="1177" y="662"/>
                  </a:cubicBezTo>
                  <a:cubicBezTo>
                    <a:pt x="1204" y="909"/>
                    <a:pt x="1276" y="1155"/>
                    <a:pt x="1347" y="1396"/>
                  </a:cubicBezTo>
                  <a:cubicBezTo>
                    <a:pt x="1456" y="1719"/>
                    <a:pt x="1598" y="2036"/>
                    <a:pt x="1834" y="2282"/>
                  </a:cubicBezTo>
                  <a:cubicBezTo>
                    <a:pt x="1894" y="2342"/>
                    <a:pt x="1943" y="2367"/>
                    <a:pt x="1983" y="2367"/>
                  </a:cubicBezTo>
                  <a:cubicBezTo>
                    <a:pt x="2088" y="2367"/>
                    <a:pt x="2130" y="2194"/>
                    <a:pt x="2146" y="2047"/>
                  </a:cubicBezTo>
                  <a:cubicBezTo>
                    <a:pt x="2173" y="1845"/>
                    <a:pt x="2179" y="1648"/>
                    <a:pt x="2201" y="1451"/>
                  </a:cubicBezTo>
                  <a:cubicBezTo>
                    <a:pt x="2343" y="2211"/>
                    <a:pt x="3027" y="2770"/>
                    <a:pt x="3750" y="2868"/>
                  </a:cubicBezTo>
                  <a:cubicBezTo>
                    <a:pt x="3711" y="3010"/>
                    <a:pt x="3678" y="3153"/>
                    <a:pt x="3668" y="3295"/>
                  </a:cubicBezTo>
                  <a:cubicBezTo>
                    <a:pt x="3651" y="3459"/>
                    <a:pt x="3657" y="3624"/>
                    <a:pt x="3673" y="3788"/>
                  </a:cubicBezTo>
                  <a:cubicBezTo>
                    <a:pt x="3695" y="3946"/>
                    <a:pt x="3711" y="4111"/>
                    <a:pt x="3782" y="4253"/>
                  </a:cubicBezTo>
                  <a:cubicBezTo>
                    <a:pt x="3843" y="4417"/>
                    <a:pt x="3925" y="4592"/>
                    <a:pt x="4056" y="4713"/>
                  </a:cubicBezTo>
                  <a:cubicBezTo>
                    <a:pt x="4067" y="4724"/>
                    <a:pt x="4081" y="4729"/>
                    <a:pt x="4094" y="4729"/>
                  </a:cubicBezTo>
                  <a:cubicBezTo>
                    <a:pt x="4107" y="4729"/>
                    <a:pt x="4119" y="4724"/>
                    <a:pt x="4127" y="4713"/>
                  </a:cubicBezTo>
                  <a:cubicBezTo>
                    <a:pt x="4171" y="4664"/>
                    <a:pt x="4127" y="4631"/>
                    <a:pt x="4094" y="4598"/>
                  </a:cubicBezTo>
                  <a:cubicBezTo>
                    <a:pt x="3963" y="4445"/>
                    <a:pt x="3881" y="4253"/>
                    <a:pt x="3815" y="4061"/>
                  </a:cubicBezTo>
                  <a:cubicBezTo>
                    <a:pt x="3761" y="3799"/>
                    <a:pt x="3733" y="3525"/>
                    <a:pt x="3766" y="3257"/>
                  </a:cubicBezTo>
                  <a:cubicBezTo>
                    <a:pt x="3788" y="3109"/>
                    <a:pt x="3843" y="2972"/>
                    <a:pt x="3865" y="2830"/>
                  </a:cubicBezTo>
                  <a:cubicBezTo>
                    <a:pt x="3865" y="2770"/>
                    <a:pt x="3799" y="2742"/>
                    <a:pt x="3755" y="2742"/>
                  </a:cubicBezTo>
                  <a:cubicBezTo>
                    <a:pt x="3673" y="2726"/>
                    <a:pt x="3596" y="2709"/>
                    <a:pt x="3514" y="2688"/>
                  </a:cubicBezTo>
                  <a:cubicBezTo>
                    <a:pt x="3235" y="2600"/>
                    <a:pt x="2972" y="2447"/>
                    <a:pt x="2759" y="2239"/>
                  </a:cubicBezTo>
                  <a:cubicBezTo>
                    <a:pt x="2376" y="1883"/>
                    <a:pt x="2288" y="1478"/>
                    <a:pt x="2239" y="969"/>
                  </a:cubicBezTo>
                  <a:cubicBezTo>
                    <a:pt x="2232" y="953"/>
                    <a:pt x="2217" y="945"/>
                    <a:pt x="2200" y="945"/>
                  </a:cubicBezTo>
                  <a:cubicBezTo>
                    <a:pt x="2178" y="945"/>
                    <a:pt x="2155" y="960"/>
                    <a:pt x="2151" y="985"/>
                  </a:cubicBezTo>
                  <a:cubicBezTo>
                    <a:pt x="2140" y="1133"/>
                    <a:pt x="2124" y="1292"/>
                    <a:pt x="2113" y="1445"/>
                  </a:cubicBezTo>
                  <a:cubicBezTo>
                    <a:pt x="2097" y="1598"/>
                    <a:pt x="2086" y="1752"/>
                    <a:pt x="2064" y="1910"/>
                  </a:cubicBezTo>
                  <a:cubicBezTo>
                    <a:pt x="2058" y="1992"/>
                    <a:pt x="2042" y="2074"/>
                    <a:pt x="2025" y="2157"/>
                  </a:cubicBezTo>
                  <a:cubicBezTo>
                    <a:pt x="2009" y="2189"/>
                    <a:pt x="2004" y="2222"/>
                    <a:pt x="1982" y="2244"/>
                  </a:cubicBezTo>
                  <a:cubicBezTo>
                    <a:pt x="1823" y="2135"/>
                    <a:pt x="1724" y="1954"/>
                    <a:pt x="1631" y="1784"/>
                  </a:cubicBezTo>
                  <a:cubicBezTo>
                    <a:pt x="1478" y="1494"/>
                    <a:pt x="1385" y="1182"/>
                    <a:pt x="1319" y="865"/>
                  </a:cubicBezTo>
                  <a:cubicBezTo>
                    <a:pt x="1292" y="712"/>
                    <a:pt x="1276" y="553"/>
                    <a:pt x="1265" y="394"/>
                  </a:cubicBezTo>
                  <a:cubicBezTo>
                    <a:pt x="1259" y="339"/>
                    <a:pt x="1270" y="274"/>
                    <a:pt x="1221" y="235"/>
                  </a:cubicBezTo>
                  <a:cubicBezTo>
                    <a:pt x="1214" y="231"/>
                    <a:pt x="1205" y="229"/>
                    <a:pt x="1197" y="229"/>
                  </a:cubicBezTo>
                  <a:cubicBezTo>
                    <a:pt x="1173" y="229"/>
                    <a:pt x="1147" y="245"/>
                    <a:pt x="1139" y="274"/>
                  </a:cubicBezTo>
                  <a:cubicBezTo>
                    <a:pt x="1122" y="339"/>
                    <a:pt x="1111" y="411"/>
                    <a:pt x="1100" y="476"/>
                  </a:cubicBezTo>
                  <a:cubicBezTo>
                    <a:pt x="1057" y="717"/>
                    <a:pt x="1040" y="958"/>
                    <a:pt x="1002" y="1193"/>
                  </a:cubicBezTo>
                  <a:cubicBezTo>
                    <a:pt x="991" y="1297"/>
                    <a:pt x="969" y="1407"/>
                    <a:pt x="931" y="1505"/>
                  </a:cubicBezTo>
                  <a:cubicBezTo>
                    <a:pt x="905" y="1546"/>
                    <a:pt x="870" y="1644"/>
                    <a:pt x="817" y="1644"/>
                  </a:cubicBezTo>
                  <a:cubicBezTo>
                    <a:pt x="813" y="1644"/>
                    <a:pt x="809" y="1643"/>
                    <a:pt x="805" y="1642"/>
                  </a:cubicBezTo>
                  <a:cubicBezTo>
                    <a:pt x="690" y="1582"/>
                    <a:pt x="619" y="1451"/>
                    <a:pt x="537" y="1347"/>
                  </a:cubicBezTo>
                  <a:cubicBezTo>
                    <a:pt x="334" y="1045"/>
                    <a:pt x="230" y="684"/>
                    <a:pt x="143" y="334"/>
                  </a:cubicBezTo>
                  <a:cubicBezTo>
                    <a:pt x="121" y="241"/>
                    <a:pt x="99" y="137"/>
                    <a:pt x="99" y="38"/>
                  </a:cubicBezTo>
                  <a:cubicBezTo>
                    <a:pt x="92" y="15"/>
                    <a:pt x="72" y="0"/>
                    <a:pt x="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3"/>
            <p:cNvSpPr/>
            <p:nvPr/>
          </p:nvSpPr>
          <p:spPr>
            <a:xfrm>
              <a:off x="8501452" y="6737635"/>
              <a:ext cx="364302" cy="357175"/>
            </a:xfrm>
            <a:custGeom>
              <a:avLst/>
              <a:gdLst/>
              <a:ahLst/>
              <a:cxnLst/>
              <a:rect l="l" t="t" r="r" b="b"/>
              <a:pathLst>
                <a:path w="5214" h="5112" extrusionOk="0">
                  <a:moveTo>
                    <a:pt x="5005" y="1"/>
                  </a:moveTo>
                  <a:cubicBezTo>
                    <a:pt x="4968" y="1"/>
                    <a:pt x="4932" y="42"/>
                    <a:pt x="4951" y="84"/>
                  </a:cubicBezTo>
                  <a:cubicBezTo>
                    <a:pt x="4967" y="122"/>
                    <a:pt x="4978" y="150"/>
                    <a:pt x="4984" y="183"/>
                  </a:cubicBezTo>
                  <a:cubicBezTo>
                    <a:pt x="5060" y="484"/>
                    <a:pt x="4929" y="785"/>
                    <a:pt x="4776" y="1031"/>
                  </a:cubicBezTo>
                  <a:cubicBezTo>
                    <a:pt x="4693" y="1162"/>
                    <a:pt x="4600" y="1272"/>
                    <a:pt x="4513" y="1392"/>
                  </a:cubicBezTo>
                  <a:cubicBezTo>
                    <a:pt x="4485" y="1436"/>
                    <a:pt x="4458" y="1469"/>
                    <a:pt x="4453" y="1518"/>
                  </a:cubicBezTo>
                  <a:cubicBezTo>
                    <a:pt x="4453" y="1551"/>
                    <a:pt x="4464" y="1578"/>
                    <a:pt x="4480" y="1606"/>
                  </a:cubicBezTo>
                  <a:cubicBezTo>
                    <a:pt x="4546" y="1748"/>
                    <a:pt x="4617" y="1912"/>
                    <a:pt x="4584" y="2082"/>
                  </a:cubicBezTo>
                  <a:cubicBezTo>
                    <a:pt x="4507" y="2536"/>
                    <a:pt x="4152" y="2887"/>
                    <a:pt x="3774" y="3089"/>
                  </a:cubicBezTo>
                  <a:cubicBezTo>
                    <a:pt x="3725" y="3111"/>
                    <a:pt x="3686" y="3122"/>
                    <a:pt x="3643" y="3144"/>
                  </a:cubicBezTo>
                  <a:cubicBezTo>
                    <a:pt x="3604" y="3171"/>
                    <a:pt x="3604" y="3237"/>
                    <a:pt x="3643" y="3270"/>
                  </a:cubicBezTo>
                  <a:cubicBezTo>
                    <a:pt x="3725" y="3363"/>
                    <a:pt x="3861" y="3500"/>
                    <a:pt x="3845" y="3636"/>
                  </a:cubicBezTo>
                  <a:cubicBezTo>
                    <a:pt x="3774" y="3927"/>
                    <a:pt x="3555" y="4146"/>
                    <a:pt x="3336" y="4321"/>
                  </a:cubicBezTo>
                  <a:cubicBezTo>
                    <a:pt x="2958" y="4616"/>
                    <a:pt x="2493" y="4764"/>
                    <a:pt x="2039" y="4884"/>
                  </a:cubicBezTo>
                  <a:cubicBezTo>
                    <a:pt x="1734" y="4967"/>
                    <a:pt x="1421" y="5000"/>
                    <a:pt x="1108" y="5000"/>
                  </a:cubicBezTo>
                  <a:cubicBezTo>
                    <a:pt x="857" y="5000"/>
                    <a:pt x="606" y="4979"/>
                    <a:pt x="358" y="4945"/>
                  </a:cubicBezTo>
                  <a:cubicBezTo>
                    <a:pt x="265" y="4928"/>
                    <a:pt x="178" y="4901"/>
                    <a:pt x="85" y="4884"/>
                  </a:cubicBezTo>
                  <a:cubicBezTo>
                    <a:pt x="81" y="4884"/>
                    <a:pt x="77" y="4883"/>
                    <a:pt x="74" y="4883"/>
                  </a:cubicBezTo>
                  <a:cubicBezTo>
                    <a:pt x="26" y="4883"/>
                    <a:pt x="0" y="4947"/>
                    <a:pt x="41" y="4983"/>
                  </a:cubicBezTo>
                  <a:cubicBezTo>
                    <a:pt x="326" y="5082"/>
                    <a:pt x="632" y="5092"/>
                    <a:pt x="933" y="5109"/>
                  </a:cubicBezTo>
                  <a:cubicBezTo>
                    <a:pt x="997" y="5110"/>
                    <a:pt x="1061" y="5112"/>
                    <a:pt x="1126" y="5112"/>
                  </a:cubicBezTo>
                  <a:cubicBezTo>
                    <a:pt x="1284" y="5112"/>
                    <a:pt x="1444" y="5105"/>
                    <a:pt x="1595" y="5082"/>
                  </a:cubicBezTo>
                  <a:cubicBezTo>
                    <a:pt x="1896" y="5038"/>
                    <a:pt x="2198" y="4950"/>
                    <a:pt x="2493" y="4863"/>
                  </a:cubicBezTo>
                  <a:cubicBezTo>
                    <a:pt x="2893" y="4742"/>
                    <a:pt x="3281" y="4562"/>
                    <a:pt x="3582" y="4266"/>
                  </a:cubicBezTo>
                  <a:cubicBezTo>
                    <a:pt x="3747" y="4102"/>
                    <a:pt x="3987" y="3801"/>
                    <a:pt x="3949" y="3549"/>
                  </a:cubicBezTo>
                  <a:cubicBezTo>
                    <a:pt x="3927" y="3418"/>
                    <a:pt x="3834" y="3314"/>
                    <a:pt x="3763" y="3220"/>
                  </a:cubicBezTo>
                  <a:cubicBezTo>
                    <a:pt x="3878" y="3177"/>
                    <a:pt x="3987" y="3111"/>
                    <a:pt x="4086" y="3029"/>
                  </a:cubicBezTo>
                  <a:cubicBezTo>
                    <a:pt x="4398" y="2804"/>
                    <a:pt x="4650" y="2460"/>
                    <a:pt x="4688" y="2066"/>
                  </a:cubicBezTo>
                  <a:cubicBezTo>
                    <a:pt x="4721" y="1874"/>
                    <a:pt x="4633" y="1682"/>
                    <a:pt x="4546" y="1518"/>
                  </a:cubicBezTo>
                  <a:cubicBezTo>
                    <a:pt x="4546" y="1496"/>
                    <a:pt x="4562" y="1480"/>
                    <a:pt x="4573" y="1463"/>
                  </a:cubicBezTo>
                  <a:cubicBezTo>
                    <a:pt x="4650" y="1354"/>
                    <a:pt x="4737" y="1250"/>
                    <a:pt x="4814" y="1141"/>
                  </a:cubicBezTo>
                  <a:cubicBezTo>
                    <a:pt x="5033" y="823"/>
                    <a:pt x="5213" y="407"/>
                    <a:pt x="5049" y="29"/>
                  </a:cubicBezTo>
                  <a:cubicBezTo>
                    <a:pt x="5037" y="9"/>
                    <a:pt x="5021" y="1"/>
                    <a:pt x="50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8023191" y="6199775"/>
              <a:ext cx="761513" cy="376739"/>
            </a:xfrm>
            <a:custGeom>
              <a:avLst/>
              <a:gdLst/>
              <a:ahLst/>
              <a:cxnLst/>
              <a:rect l="l" t="t" r="r" b="b"/>
              <a:pathLst>
                <a:path w="10899" h="5392" extrusionOk="0">
                  <a:moveTo>
                    <a:pt x="6311" y="853"/>
                  </a:moveTo>
                  <a:cubicBezTo>
                    <a:pt x="6349" y="929"/>
                    <a:pt x="6399" y="1006"/>
                    <a:pt x="6399" y="1093"/>
                  </a:cubicBezTo>
                  <a:cubicBezTo>
                    <a:pt x="6322" y="1044"/>
                    <a:pt x="6300" y="951"/>
                    <a:pt x="6311" y="853"/>
                  </a:cubicBezTo>
                  <a:close/>
                  <a:moveTo>
                    <a:pt x="8862" y="1334"/>
                  </a:moveTo>
                  <a:cubicBezTo>
                    <a:pt x="8862" y="1389"/>
                    <a:pt x="8867" y="1449"/>
                    <a:pt x="8829" y="1487"/>
                  </a:cubicBezTo>
                  <a:cubicBezTo>
                    <a:pt x="8813" y="1444"/>
                    <a:pt x="8845" y="1378"/>
                    <a:pt x="8862" y="1334"/>
                  </a:cubicBezTo>
                  <a:close/>
                  <a:moveTo>
                    <a:pt x="4946" y="1"/>
                  </a:moveTo>
                  <a:cubicBezTo>
                    <a:pt x="4673" y="1"/>
                    <a:pt x="4396" y="51"/>
                    <a:pt x="4144" y="179"/>
                  </a:cubicBezTo>
                  <a:cubicBezTo>
                    <a:pt x="3968" y="272"/>
                    <a:pt x="3799" y="382"/>
                    <a:pt x="3662" y="524"/>
                  </a:cubicBezTo>
                  <a:cubicBezTo>
                    <a:pt x="3585" y="606"/>
                    <a:pt x="3514" y="694"/>
                    <a:pt x="3443" y="776"/>
                  </a:cubicBezTo>
                  <a:cubicBezTo>
                    <a:pt x="3423" y="796"/>
                    <a:pt x="3398" y="826"/>
                    <a:pt x="3368" y="826"/>
                  </a:cubicBezTo>
                  <a:cubicBezTo>
                    <a:pt x="3366" y="826"/>
                    <a:pt x="3363" y="826"/>
                    <a:pt x="3361" y="825"/>
                  </a:cubicBezTo>
                  <a:cubicBezTo>
                    <a:pt x="3139" y="765"/>
                    <a:pt x="2908" y="719"/>
                    <a:pt x="2677" y="719"/>
                  </a:cubicBezTo>
                  <a:cubicBezTo>
                    <a:pt x="2594" y="719"/>
                    <a:pt x="2512" y="725"/>
                    <a:pt x="2430" y="738"/>
                  </a:cubicBezTo>
                  <a:cubicBezTo>
                    <a:pt x="2151" y="765"/>
                    <a:pt x="1889" y="913"/>
                    <a:pt x="1724" y="1154"/>
                  </a:cubicBezTo>
                  <a:cubicBezTo>
                    <a:pt x="1637" y="1263"/>
                    <a:pt x="1577" y="1400"/>
                    <a:pt x="1533" y="1537"/>
                  </a:cubicBezTo>
                  <a:cubicBezTo>
                    <a:pt x="1522" y="1581"/>
                    <a:pt x="1505" y="1624"/>
                    <a:pt x="1494" y="1668"/>
                  </a:cubicBezTo>
                  <a:cubicBezTo>
                    <a:pt x="1483" y="1679"/>
                    <a:pt x="1478" y="1695"/>
                    <a:pt x="1467" y="1695"/>
                  </a:cubicBezTo>
                  <a:cubicBezTo>
                    <a:pt x="821" y="1865"/>
                    <a:pt x="564" y="1958"/>
                    <a:pt x="241" y="2604"/>
                  </a:cubicBezTo>
                  <a:cubicBezTo>
                    <a:pt x="131" y="2818"/>
                    <a:pt x="77" y="3053"/>
                    <a:pt x="49" y="3294"/>
                  </a:cubicBezTo>
                  <a:cubicBezTo>
                    <a:pt x="0" y="3693"/>
                    <a:pt x="44" y="4115"/>
                    <a:pt x="214" y="4487"/>
                  </a:cubicBezTo>
                  <a:cubicBezTo>
                    <a:pt x="296" y="4657"/>
                    <a:pt x="383" y="4837"/>
                    <a:pt x="515" y="4980"/>
                  </a:cubicBezTo>
                  <a:cubicBezTo>
                    <a:pt x="684" y="5171"/>
                    <a:pt x="980" y="5363"/>
                    <a:pt x="1232" y="5390"/>
                  </a:cubicBezTo>
                  <a:cubicBezTo>
                    <a:pt x="1237" y="5391"/>
                    <a:pt x="1241" y="5391"/>
                    <a:pt x="1246" y="5391"/>
                  </a:cubicBezTo>
                  <a:cubicBezTo>
                    <a:pt x="1299" y="5391"/>
                    <a:pt x="1336" y="5339"/>
                    <a:pt x="1281" y="5314"/>
                  </a:cubicBezTo>
                  <a:cubicBezTo>
                    <a:pt x="1259" y="5286"/>
                    <a:pt x="1226" y="5292"/>
                    <a:pt x="1199" y="5286"/>
                  </a:cubicBezTo>
                  <a:cubicBezTo>
                    <a:pt x="1100" y="5270"/>
                    <a:pt x="1007" y="5231"/>
                    <a:pt x="914" y="5182"/>
                  </a:cubicBezTo>
                  <a:cubicBezTo>
                    <a:pt x="613" y="5018"/>
                    <a:pt x="443" y="4799"/>
                    <a:pt x="301" y="4487"/>
                  </a:cubicBezTo>
                  <a:cubicBezTo>
                    <a:pt x="93" y="4076"/>
                    <a:pt x="66" y="3611"/>
                    <a:pt x="148" y="3157"/>
                  </a:cubicBezTo>
                  <a:cubicBezTo>
                    <a:pt x="192" y="2911"/>
                    <a:pt x="307" y="2686"/>
                    <a:pt x="433" y="2473"/>
                  </a:cubicBezTo>
                  <a:cubicBezTo>
                    <a:pt x="553" y="2276"/>
                    <a:pt x="706" y="2090"/>
                    <a:pt x="914" y="2002"/>
                  </a:cubicBezTo>
                  <a:cubicBezTo>
                    <a:pt x="1024" y="1953"/>
                    <a:pt x="1144" y="1914"/>
                    <a:pt x="1259" y="1876"/>
                  </a:cubicBezTo>
                  <a:cubicBezTo>
                    <a:pt x="1314" y="1865"/>
                    <a:pt x="1369" y="1843"/>
                    <a:pt x="1429" y="1832"/>
                  </a:cubicBezTo>
                  <a:cubicBezTo>
                    <a:pt x="1483" y="1816"/>
                    <a:pt x="1544" y="1794"/>
                    <a:pt x="1571" y="1739"/>
                  </a:cubicBezTo>
                  <a:cubicBezTo>
                    <a:pt x="1615" y="1657"/>
                    <a:pt x="1637" y="1564"/>
                    <a:pt x="1670" y="1482"/>
                  </a:cubicBezTo>
                  <a:cubicBezTo>
                    <a:pt x="1724" y="1351"/>
                    <a:pt x="1801" y="1236"/>
                    <a:pt x="1894" y="1132"/>
                  </a:cubicBezTo>
                  <a:cubicBezTo>
                    <a:pt x="2104" y="896"/>
                    <a:pt x="2411" y="824"/>
                    <a:pt x="2710" y="824"/>
                  </a:cubicBezTo>
                  <a:cubicBezTo>
                    <a:pt x="2786" y="824"/>
                    <a:pt x="2861" y="828"/>
                    <a:pt x="2934" y="836"/>
                  </a:cubicBezTo>
                  <a:cubicBezTo>
                    <a:pt x="3060" y="853"/>
                    <a:pt x="3175" y="885"/>
                    <a:pt x="3290" y="913"/>
                  </a:cubicBezTo>
                  <a:cubicBezTo>
                    <a:pt x="3316" y="921"/>
                    <a:pt x="3339" y="925"/>
                    <a:pt x="3360" y="925"/>
                  </a:cubicBezTo>
                  <a:cubicBezTo>
                    <a:pt x="3420" y="925"/>
                    <a:pt x="3466" y="893"/>
                    <a:pt x="3514" y="836"/>
                  </a:cubicBezTo>
                  <a:cubicBezTo>
                    <a:pt x="3613" y="727"/>
                    <a:pt x="3706" y="612"/>
                    <a:pt x="3826" y="519"/>
                  </a:cubicBezTo>
                  <a:cubicBezTo>
                    <a:pt x="4100" y="300"/>
                    <a:pt x="4428" y="146"/>
                    <a:pt x="4773" y="125"/>
                  </a:cubicBezTo>
                  <a:cubicBezTo>
                    <a:pt x="4837" y="119"/>
                    <a:pt x="4903" y="116"/>
                    <a:pt x="4969" y="116"/>
                  </a:cubicBezTo>
                  <a:cubicBezTo>
                    <a:pt x="5452" y="116"/>
                    <a:pt x="5958" y="268"/>
                    <a:pt x="6218" y="716"/>
                  </a:cubicBezTo>
                  <a:cubicBezTo>
                    <a:pt x="6180" y="874"/>
                    <a:pt x="6180" y="1066"/>
                    <a:pt x="6300" y="1175"/>
                  </a:cubicBezTo>
                  <a:cubicBezTo>
                    <a:pt x="6321" y="1199"/>
                    <a:pt x="6358" y="1221"/>
                    <a:pt x="6394" y="1221"/>
                  </a:cubicBezTo>
                  <a:cubicBezTo>
                    <a:pt x="6415" y="1221"/>
                    <a:pt x="6437" y="1213"/>
                    <a:pt x="6453" y="1192"/>
                  </a:cubicBezTo>
                  <a:cubicBezTo>
                    <a:pt x="6547" y="1055"/>
                    <a:pt x="6399" y="858"/>
                    <a:pt x="6333" y="727"/>
                  </a:cubicBezTo>
                  <a:cubicBezTo>
                    <a:pt x="6443" y="530"/>
                    <a:pt x="6629" y="387"/>
                    <a:pt x="6826" y="283"/>
                  </a:cubicBezTo>
                  <a:cubicBezTo>
                    <a:pt x="6952" y="229"/>
                    <a:pt x="7083" y="201"/>
                    <a:pt x="7203" y="168"/>
                  </a:cubicBezTo>
                  <a:cubicBezTo>
                    <a:pt x="7291" y="146"/>
                    <a:pt x="7389" y="125"/>
                    <a:pt x="7483" y="119"/>
                  </a:cubicBezTo>
                  <a:cubicBezTo>
                    <a:pt x="7592" y="119"/>
                    <a:pt x="7701" y="146"/>
                    <a:pt x="7805" y="174"/>
                  </a:cubicBezTo>
                  <a:cubicBezTo>
                    <a:pt x="8057" y="250"/>
                    <a:pt x="8293" y="382"/>
                    <a:pt x="8495" y="546"/>
                  </a:cubicBezTo>
                  <a:cubicBezTo>
                    <a:pt x="8676" y="699"/>
                    <a:pt x="8796" y="918"/>
                    <a:pt x="8840" y="1159"/>
                  </a:cubicBezTo>
                  <a:cubicBezTo>
                    <a:pt x="8769" y="1263"/>
                    <a:pt x="8659" y="1482"/>
                    <a:pt x="8763" y="1586"/>
                  </a:cubicBezTo>
                  <a:cubicBezTo>
                    <a:pt x="8780" y="1596"/>
                    <a:pt x="8802" y="1604"/>
                    <a:pt x="8823" y="1604"/>
                  </a:cubicBezTo>
                  <a:cubicBezTo>
                    <a:pt x="8837" y="1604"/>
                    <a:pt x="8851" y="1600"/>
                    <a:pt x="8862" y="1591"/>
                  </a:cubicBezTo>
                  <a:cubicBezTo>
                    <a:pt x="8977" y="1509"/>
                    <a:pt x="8949" y="1340"/>
                    <a:pt x="8944" y="1208"/>
                  </a:cubicBezTo>
                  <a:cubicBezTo>
                    <a:pt x="9150" y="974"/>
                    <a:pt x="9464" y="906"/>
                    <a:pt x="9764" y="906"/>
                  </a:cubicBezTo>
                  <a:cubicBezTo>
                    <a:pt x="9822" y="906"/>
                    <a:pt x="9879" y="908"/>
                    <a:pt x="9935" y="913"/>
                  </a:cubicBezTo>
                  <a:cubicBezTo>
                    <a:pt x="10394" y="946"/>
                    <a:pt x="10701" y="1203"/>
                    <a:pt x="10783" y="1679"/>
                  </a:cubicBezTo>
                  <a:cubicBezTo>
                    <a:pt x="10805" y="1816"/>
                    <a:pt x="10794" y="1953"/>
                    <a:pt x="10783" y="2090"/>
                  </a:cubicBezTo>
                  <a:cubicBezTo>
                    <a:pt x="10767" y="2133"/>
                    <a:pt x="10767" y="2177"/>
                    <a:pt x="10816" y="2194"/>
                  </a:cubicBezTo>
                  <a:cubicBezTo>
                    <a:pt x="10819" y="2194"/>
                    <a:pt x="10822" y="2194"/>
                    <a:pt x="10824" y="2194"/>
                  </a:cubicBezTo>
                  <a:cubicBezTo>
                    <a:pt x="10849" y="2194"/>
                    <a:pt x="10871" y="2174"/>
                    <a:pt x="10876" y="2144"/>
                  </a:cubicBezTo>
                  <a:cubicBezTo>
                    <a:pt x="10898" y="2007"/>
                    <a:pt x="10898" y="1865"/>
                    <a:pt x="10893" y="1728"/>
                  </a:cubicBezTo>
                  <a:cubicBezTo>
                    <a:pt x="10860" y="1378"/>
                    <a:pt x="10657" y="1039"/>
                    <a:pt x="10345" y="902"/>
                  </a:cubicBezTo>
                  <a:cubicBezTo>
                    <a:pt x="10149" y="811"/>
                    <a:pt x="9938" y="781"/>
                    <a:pt x="9723" y="781"/>
                  </a:cubicBezTo>
                  <a:cubicBezTo>
                    <a:pt x="9704" y="781"/>
                    <a:pt x="9685" y="781"/>
                    <a:pt x="9667" y="781"/>
                  </a:cubicBezTo>
                  <a:cubicBezTo>
                    <a:pt x="9393" y="792"/>
                    <a:pt x="9114" y="874"/>
                    <a:pt x="8917" y="1066"/>
                  </a:cubicBezTo>
                  <a:cubicBezTo>
                    <a:pt x="8835" y="672"/>
                    <a:pt x="8577" y="415"/>
                    <a:pt x="8243" y="234"/>
                  </a:cubicBezTo>
                  <a:cubicBezTo>
                    <a:pt x="8074" y="135"/>
                    <a:pt x="7888" y="59"/>
                    <a:pt x="7696" y="26"/>
                  </a:cubicBezTo>
                  <a:cubicBezTo>
                    <a:pt x="7634" y="9"/>
                    <a:pt x="7572" y="2"/>
                    <a:pt x="7510" y="2"/>
                  </a:cubicBezTo>
                  <a:cubicBezTo>
                    <a:pt x="7351" y="2"/>
                    <a:pt x="7192" y="47"/>
                    <a:pt x="7039" y="86"/>
                  </a:cubicBezTo>
                  <a:cubicBezTo>
                    <a:pt x="6733" y="163"/>
                    <a:pt x="6443" y="338"/>
                    <a:pt x="6267" y="612"/>
                  </a:cubicBezTo>
                  <a:cubicBezTo>
                    <a:pt x="6005" y="212"/>
                    <a:pt x="5528" y="21"/>
                    <a:pt x="5069" y="4"/>
                  </a:cubicBezTo>
                  <a:cubicBezTo>
                    <a:pt x="5028" y="2"/>
                    <a:pt x="4987" y="1"/>
                    <a:pt x="494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3"/>
            <p:cNvSpPr/>
            <p:nvPr/>
          </p:nvSpPr>
          <p:spPr>
            <a:xfrm>
              <a:off x="8772547" y="6345385"/>
              <a:ext cx="135268" cy="398958"/>
            </a:xfrm>
            <a:custGeom>
              <a:avLst/>
              <a:gdLst/>
              <a:ahLst/>
              <a:cxnLst/>
              <a:rect l="l" t="t" r="r" b="b"/>
              <a:pathLst>
                <a:path w="1936" h="5710" extrusionOk="0">
                  <a:moveTo>
                    <a:pt x="259" y="0"/>
                  </a:moveTo>
                  <a:cubicBezTo>
                    <a:pt x="142" y="0"/>
                    <a:pt x="0" y="21"/>
                    <a:pt x="58" y="137"/>
                  </a:cubicBezTo>
                  <a:cubicBezTo>
                    <a:pt x="69" y="148"/>
                    <a:pt x="81" y="153"/>
                    <a:pt x="94" y="153"/>
                  </a:cubicBezTo>
                  <a:cubicBezTo>
                    <a:pt x="106" y="153"/>
                    <a:pt x="118" y="148"/>
                    <a:pt x="129" y="137"/>
                  </a:cubicBezTo>
                  <a:cubicBezTo>
                    <a:pt x="176" y="125"/>
                    <a:pt x="223" y="119"/>
                    <a:pt x="269" y="119"/>
                  </a:cubicBezTo>
                  <a:cubicBezTo>
                    <a:pt x="534" y="119"/>
                    <a:pt x="776" y="306"/>
                    <a:pt x="939" y="520"/>
                  </a:cubicBezTo>
                  <a:cubicBezTo>
                    <a:pt x="1147" y="799"/>
                    <a:pt x="1262" y="1166"/>
                    <a:pt x="1213" y="1511"/>
                  </a:cubicBezTo>
                  <a:cubicBezTo>
                    <a:pt x="1197" y="1686"/>
                    <a:pt x="1125" y="1839"/>
                    <a:pt x="1065" y="1998"/>
                  </a:cubicBezTo>
                  <a:cubicBezTo>
                    <a:pt x="1032" y="2086"/>
                    <a:pt x="1104" y="2157"/>
                    <a:pt x="1169" y="2195"/>
                  </a:cubicBezTo>
                  <a:cubicBezTo>
                    <a:pt x="1240" y="2250"/>
                    <a:pt x="1317" y="2315"/>
                    <a:pt x="1377" y="2381"/>
                  </a:cubicBezTo>
                  <a:cubicBezTo>
                    <a:pt x="1552" y="2595"/>
                    <a:pt x="1678" y="2863"/>
                    <a:pt x="1744" y="3136"/>
                  </a:cubicBezTo>
                  <a:cubicBezTo>
                    <a:pt x="1799" y="3394"/>
                    <a:pt x="1832" y="3673"/>
                    <a:pt x="1788" y="3941"/>
                  </a:cubicBezTo>
                  <a:cubicBezTo>
                    <a:pt x="1733" y="4401"/>
                    <a:pt x="1541" y="4833"/>
                    <a:pt x="1333" y="5227"/>
                  </a:cubicBezTo>
                  <a:cubicBezTo>
                    <a:pt x="1290" y="5304"/>
                    <a:pt x="1251" y="5370"/>
                    <a:pt x="1208" y="5446"/>
                  </a:cubicBezTo>
                  <a:cubicBezTo>
                    <a:pt x="1175" y="5507"/>
                    <a:pt x="1131" y="5561"/>
                    <a:pt x="1098" y="5627"/>
                  </a:cubicBezTo>
                  <a:cubicBezTo>
                    <a:pt x="1087" y="5643"/>
                    <a:pt x="1093" y="5682"/>
                    <a:pt x="1115" y="5698"/>
                  </a:cubicBezTo>
                  <a:cubicBezTo>
                    <a:pt x="1124" y="5706"/>
                    <a:pt x="1134" y="5709"/>
                    <a:pt x="1143" y="5709"/>
                  </a:cubicBezTo>
                  <a:cubicBezTo>
                    <a:pt x="1160" y="5709"/>
                    <a:pt x="1175" y="5697"/>
                    <a:pt x="1186" y="5676"/>
                  </a:cubicBezTo>
                  <a:lnTo>
                    <a:pt x="1268" y="5556"/>
                  </a:lnTo>
                  <a:cubicBezTo>
                    <a:pt x="1361" y="5397"/>
                    <a:pt x="1454" y="5249"/>
                    <a:pt x="1536" y="5085"/>
                  </a:cubicBezTo>
                  <a:cubicBezTo>
                    <a:pt x="1695" y="4773"/>
                    <a:pt x="1821" y="4456"/>
                    <a:pt x="1886" y="4105"/>
                  </a:cubicBezTo>
                  <a:cubicBezTo>
                    <a:pt x="1936" y="3832"/>
                    <a:pt x="1925" y="3542"/>
                    <a:pt x="1881" y="3262"/>
                  </a:cubicBezTo>
                  <a:cubicBezTo>
                    <a:pt x="1843" y="3038"/>
                    <a:pt x="1782" y="2814"/>
                    <a:pt x="1673" y="2611"/>
                  </a:cubicBezTo>
                  <a:cubicBezTo>
                    <a:pt x="1591" y="2458"/>
                    <a:pt x="1498" y="2310"/>
                    <a:pt x="1366" y="2200"/>
                  </a:cubicBezTo>
                  <a:cubicBezTo>
                    <a:pt x="1333" y="2173"/>
                    <a:pt x="1290" y="2146"/>
                    <a:pt x="1257" y="2118"/>
                  </a:cubicBezTo>
                  <a:cubicBezTo>
                    <a:pt x="1224" y="2102"/>
                    <a:pt x="1186" y="2080"/>
                    <a:pt x="1153" y="2047"/>
                  </a:cubicBezTo>
                  <a:cubicBezTo>
                    <a:pt x="1147" y="2031"/>
                    <a:pt x="1158" y="2020"/>
                    <a:pt x="1158" y="2003"/>
                  </a:cubicBezTo>
                  <a:cubicBezTo>
                    <a:pt x="1454" y="1385"/>
                    <a:pt x="1317" y="662"/>
                    <a:pt x="803" y="219"/>
                  </a:cubicBezTo>
                  <a:cubicBezTo>
                    <a:pt x="682" y="110"/>
                    <a:pt x="540" y="27"/>
                    <a:pt x="376" y="6"/>
                  </a:cubicBezTo>
                  <a:cubicBezTo>
                    <a:pt x="352" y="4"/>
                    <a:pt x="307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3"/>
            <p:cNvSpPr/>
            <p:nvPr/>
          </p:nvSpPr>
          <p:spPr>
            <a:xfrm>
              <a:off x="8114162" y="6654629"/>
              <a:ext cx="41922" cy="58411"/>
            </a:xfrm>
            <a:custGeom>
              <a:avLst/>
              <a:gdLst/>
              <a:ahLst/>
              <a:cxnLst/>
              <a:rect l="l" t="t" r="r" b="b"/>
              <a:pathLst>
                <a:path w="600" h="836" extrusionOk="0">
                  <a:moveTo>
                    <a:pt x="373" y="243"/>
                  </a:moveTo>
                  <a:cubicBezTo>
                    <a:pt x="384" y="254"/>
                    <a:pt x="384" y="270"/>
                    <a:pt x="384" y="281"/>
                  </a:cubicBezTo>
                  <a:cubicBezTo>
                    <a:pt x="373" y="276"/>
                    <a:pt x="373" y="270"/>
                    <a:pt x="362" y="254"/>
                  </a:cubicBezTo>
                  <a:cubicBezTo>
                    <a:pt x="368" y="254"/>
                    <a:pt x="368" y="249"/>
                    <a:pt x="368" y="249"/>
                  </a:cubicBezTo>
                  <a:lnTo>
                    <a:pt x="373" y="243"/>
                  </a:lnTo>
                  <a:close/>
                  <a:moveTo>
                    <a:pt x="348" y="1"/>
                  </a:moveTo>
                  <a:cubicBezTo>
                    <a:pt x="291" y="1"/>
                    <a:pt x="231" y="29"/>
                    <a:pt x="176" y="95"/>
                  </a:cubicBezTo>
                  <a:cubicBezTo>
                    <a:pt x="67" y="216"/>
                    <a:pt x="1" y="374"/>
                    <a:pt x="12" y="544"/>
                  </a:cubicBezTo>
                  <a:cubicBezTo>
                    <a:pt x="12" y="610"/>
                    <a:pt x="34" y="686"/>
                    <a:pt x="83" y="741"/>
                  </a:cubicBezTo>
                  <a:cubicBezTo>
                    <a:pt x="121" y="769"/>
                    <a:pt x="149" y="807"/>
                    <a:pt x="198" y="823"/>
                  </a:cubicBezTo>
                  <a:cubicBezTo>
                    <a:pt x="221" y="831"/>
                    <a:pt x="247" y="835"/>
                    <a:pt x="272" y="835"/>
                  </a:cubicBezTo>
                  <a:cubicBezTo>
                    <a:pt x="336" y="835"/>
                    <a:pt x="400" y="809"/>
                    <a:pt x="439" y="747"/>
                  </a:cubicBezTo>
                  <a:cubicBezTo>
                    <a:pt x="510" y="632"/>
                    <a:pt x="554" y="489"/>
                    <a:pt x="565" y="353"/>
                  </a:cubicBezTo>
                  <a:cubicBezTo>
                    <a:pt x="600" y="170"/>
                    <a:pt x="485" y="1"/>
                    <a:pt x="3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3"/>
            <p:cNvSpPr/>
            <p:nvPr/>
          </p:nvSpPr>
          <p:spPr>
            <a:xfrm>
              <a:off x="8138267" y="6577632"/>
              <a:ext cx="45625" cy="45206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302" y="0"/>
                  </a:moveTo>
                  <a:cubicBezTo>
                    <a:pt x="170" y="0"/>
                    <a:pt x="67" y="110"/>
                    <a:pt x="17" y="234"/>
                  </a:cubicBezTo>
                  <a:cubicBezTo>
                    <a:pt x="1" y="261"/>
                    <a:pt x="17" y="294"/>
                    <a:pt x="44" y="311"/>
                  </a:cubicBezTo>
                  <a:cubicBezTo>
                    <a:pt x="52" y="314"/>
                    <a:pt x="59" y="315"/>
                    <a:pt x="65" y="315"/>
                  </a:cubicBezTo>
                  <a:cubicBezTo>
                    <a:pt x="102" y="315"/>
                    <a:pt x="113" y="262"/>
                    <a:pt x="132" y="234"/>
                  </a:cubicBezTo>
                  <a:cubicBezTo>
                    <a:pt x="171" y="165"/>
                    <a:pt x="237" y="113"/>
                    <a:pt x="312" y="113"/>
                  </a:cubicBezTo>
                  <a:cubicBezTo>
                    <a:pt x="332" y="113"/>
                    <a:pt x="352" y="116"/>
                    <a:pt x="373" y="124"/>
                  </a:cubicBezTo>
                  <a:cubicBezTo>
                    <a:pt x="460" y="157"/>
                    <a:pt x="515" y="256"/>
                    <a:pt x="526" y="349"/>
                  </a:cubicBezTo>
                  <a:cubicBezTo>
                    <a:pt x="537" y="415"/>
                    <a:pt x="543" y="475"/>
                    <a:pt x="526" y="535"/>
                  </a:cubicBezTo>
                  <a:cubicBezTo>
                    <a:pt x="515" y="568"/>
                    <a:pt x="510" y="633"/>
                    <a:pt x="559" y="644"/>
                  </a:cubicBezTo>
                  <a:cubicBezTo>
                    <a:pt x="564" y="646"/>
                    <a:pt x="569" y="647"/>
                    <a:pt x="574" y="647"/>
                  </a:cubicBezTo>
                  <a:cubicBezTo>
                    <a:pt x="640" y="647"/>
                    <a:pt x="631" y="510"/>
                    <a:pt x="647" y="464"/>
                  </a:cubicBezTo>
                  <a:cubicBezTo>
                    <a:pt x="652" y="261"/>
                    <a:pt x="553" y="31"/>
                    <a:pt x="346" y="4"/>
                  </a:cubicBezTo>
                  <a:cubicBezTo>
                    <a:pt x="331" y="1"/>
                    <a:pt x="316" y="0"/>
                    <a:pt x="3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8138687" y="6745320"/>
              <a:ext cx="186273" cy="185784"/>
            </a:xfrm>
            <a:custGeom>
              <a:avLst/>
              <a:gdLst/>
              <a:ahLst/>
              <a:cxnLst/>
              <a:rect l="l" t="t" r="r" b="b"/>
              <a:pathLst>
                <a:path w="2666" h="2659" extrusionOk="0">
                  <a:moveTo>
                    <a:pt x="1288" y="1"/>
                  </a:moveTo>
                  <a:cubicBezTo>
                    <a:pt x="1273" y="1"/>
                    <a:pt x="1258" y="1"/>
                    <a:pt x="1243" y="1"/>
                  </a:cubicBezTo>
                  <a:cubicBezTo>
                    <a:pt x="1204" y="1"/>
                    <a:pt x="1165" y="1"/>
                    <a:pt x="1126" y="1"/>
                  </a:cubicBezTo>
                  <a:cubicBezTo>
                    <a:pt x="990" y="1"/>
                    <a:pt x="856" y="8"/>
                    <a:pt x="728" y="67"/>
                  </a:cubicBezTo>
                  <a:cubicBezTo>
                    <a:pt x="716" y="65"/>
                    <a:pt x="703" y="63"/>
                    <a:pt x="691" y="63"/>
                  </a:cubicBezTo>
                  <a:cubicBezTo>
                    <a:pt x="602" y="63"/>
                    <a:pt x="521" y="128"/>
                    <a:pt x="449" y="177"/>
                  </a:cubicBezTo>
                  <a:cubicBezTo>
                    <a:pt x="350" y="237"/>
                    <a:pt x="274" y="319"/>
                    <a:pt x="219" y="412"/>
                  </a:cubicBezTo>
                  <a:cubicBezTo>
                    <a:pt x="82" y="631"/>
                    <a:pt x="11" y="877"/>
                    <a:pt x="17" y="1140"/>
                  </a:cubicBezTo>
                  <a:cubicBezTo>
                    <a:pt x="11" y="1315"/>
                    <a:pt x="0" y="1490"/>
                    <a:pt x="49" y="1660"/>
                  </a:cubicBezTo>
                  <a:cubicBezTo>
                    <a:pt x="82" y="1780"/>
                    <a:pt x="137" y="1901"/>
                    <a:pt x="203" y="2010"/>
                  </a:cubicBezTo>
                  <a:cubicBezTo>
                    <a:pt x="257" y="2109"/>
                    <a:pt x="323" y="2207"/>
                    <a:pt x="422" y="2273"/>
                  </a:cubicBezTo>
                  <a:cubicBezTo>
                    <a:pt x="695" y="2508"/>
                    <a:pt x="947" y="2651"/>
                    <a:pt x="1308" y="2656"/>
                  </a:cubicBezTo>
                  <a:cubicBezTo>
                    <a:pt x="1329" y="2658"/>
                    <a:pt x="1350" y="2659"/>
                    <a:pt x="1370" y="2659"/>
                  </a:cubicBezTo>
                  <a:cubicBezTo>
                    <a:pt x="1602" y="2659"/>
                    <a:pt x="1779" y="2547"/>
                    <a:pt x="1965" y="2421"/>
                  </a:cubicBezTo>
                  <a:cubicBezTo>
                    <a:pt x="2091" y="2328"/>
                    <a:pt x="2228" y="2246"/>
                    <a:pt x="2337" y="2136"/>
                  </a:cubicBezTo>
                  <a:cubicBezTo>
                    <a:pt x="2430" y="2016"/>
                    <a:pt x="2523" y="1879"/>
                    <a:pt x="2567" y="1737"/>
                  </a:cubicBezTo>
                  <a:cubicBezTo>
                    <a:pt x="2666" y="1364"/>
                    <a:pt x="2638" y="1041"/>
                    <a:pt x="2469" y="702"/>
                  </a:cubicBezTo>
                  <a:cubicBezTo>
                    <a:pt x="2392" y="549"/>
                    <a:pt x="2288" y="428"/>
                    <a:pt x="2179" y="313"/>
                  </a:cubicBezTo>
                  <a:cubicBezTo>
                    <a:pt x="2124" y="259"/>
                    <a:pt x="2069" y="193"/>
                    <a:pt x="1998" y="155"/>
                  </a:cubicBezTo>
                  <a:cubicBezTo>
                    <a:pt x="1932" y="111"/>
                    <a:pt x="1856" y="100"/>
                    <a:pt x="1779" y="78"/>
                  </a:cubicBezTo>
                  <a:cubicBezTo>
                    <a:pt x="1624" y="28"/>
                    <a:pt x="1454" y="1"/>
                    <a:pt x="128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8025078" y="6817217"/>
              <a:ext cx="65468" cy="57224"/>
            </a:xfrm>
            <a:custGeom>
              <a:avLst/>
              <a:gdLst/>
              <a:ahLst/>
              <a:cxnLst/>
              <a:rect l="l" t="t" r="r" b="b"/>
              <a:pathLst>
                <a:path w="937" h="819" extrusionOk="0">
                  <a:moveTo>
                    <a:pt x="880" y="1"/>
                  </a:moveTo>
                  <a:cubicBezTo>
                    <a:pt x="849" y="1"/>
                    <a:pt x="822" y="31"/>
                    <a:pt x="822" y="62"/>
                  </a:cubicBezTo>
                  <a:cubicBezTo>
                    <a:pt x="816" y="116"/>
                    <a:pt x="800" y="171"/>
                    <a:pt x="789" y="226"/>
                  </a:cubicBezTo>
                  <a:cubicBezTo>
                    <a:pt x="728" y="396"/>
                    <a:pt x="630" y="554"/>
                    <a:pt x="488" y="664"/>
                  </a:cubicBezTo>
                  <a:cubicBezTo>
                    <a:pt x="446" y="695"/>
                    <a:pt x="398" y="709"/>
                    <a:pt x="349" y="709"/>
                  </a:cubicBezTo>
                  <a:cubicBezTo>
                    <a:pt x="268" y="709"/>
                    <a:pt x="184" y="671"/>
                    <a:pt x="126" y="609"/>
                  </a:cubicBezTo>
                  <a:cubicBezTo>
                    <a:pt x="117" y="582"/>
                    <a:pt x="96" y="568"/>
                    <a:pt x="74" y="568"/>
                  </a:cubicBezTo>
                  <a:cubicBezTo>
                    <a:pt x="56" y="568"/>
                    <a:pt x="38" y="578"/>
                    <a:pt x="28" y="598"/>
                  </a:cubicBezTo>
                  <a:cubicBezTo>
                    <a:pt x="0" y="642"/>
                    <a:pt x="50" y="691"/>
                    <a:pt x="83" y="719"/>
                  </a:cubicBezTo>
                  <a:cubicBezTo>
                    <a:pt x="154" y="773"/>
                    <a:pt x="236" y="806"/>
                    <a:pt x="323" y="817"/>
                  </a:cubicBezTo>
                  <a:cubicBezTo>
                    <a:pt x="334" y="818"/>
                    <a:pt x="344" y="819"/>
                    <a:pt x="354" y="819"/>
                  </a:cubicBezTo>
                  <a:cubicBezTo>
                    <a:pt x="621" y="819"/>
                    <a:pt x="856" y="414"/>
                    <a:pt x="904" y="182"/>
                  </a:cubicBezTo>
                  <a:lnTo>
                    <a:pt x="926" y="84"/>
                  </a:lnTo>
                  <a:cubicBezTo>
                    <a:pt x="936" y="56"/>
                    <a:pt x="926" y="23"/>
                    <a:pt x="904" y="7"/>
                  </a:cubicBezTo>
                  <a:cubicBezTo>
                    <a:pt x="896" y="3"/>
                    <a:pt x="888" y="1"/>
                    <a:pt x="8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8477486" y="6826859"/>
              <a:ext cx="139670" cy="48420"/>
            </a:xfrm>
            <a:custGeom>
              <a:avLst/>
              <a:gdLst/>
              <a:ahLst/>
              <a:cxnLst/>
              <a:rect l="l" t="t" r="r" b="b"/>
              <a:pathLst>
                <a:path w="1999" h="693" extrusionOk="0">
                  <a:moveTo>
                    <a:pt x="1242" y="0"/>
                  </a:moveTo>
                  <a:cubicBezTo>
                    <a:pt x="921" y="0"/>
                    <a:pt x="602" y="109"/>
                    <a:pt x="340" y="296"/>
                  </a:cubicBezTo>
                  <a:cubicBezTo>
                    <a:pt x="247" y="367"/>
                    <a:pt x="149" y="449"/>
                    <a:pt x="72" y="553"/>
                  </a:cubicBezTo>
                  <a:cubicBezTo>
                    <a:pt x="39" y="586"/>
                    <a:pt x="1" y="652"/>
                    <a:pt x="55" y="685"/>
                  </a:cubicBezTo>
                  <a:cubicBezTo>
                    <a:pt x="65" y="690"/>
                    <a:pt x="73" y="693"/>
                    <a:pt x="81" y="693"/>
                  </a:cubicBezTo>
                  <a:cubicBezTo>
                    <a:pt x="120" y="693"/>
                    <a:pt x="143" y="636"/>
                    <a:pt x="170" y="613"/>
                  </a:cubicBezTo>
                  <a:cubicBezTo>
                    <a:pt x="220" y="548"/>
                    <a:pt x="274" y="498"/>
                    <a:pt x="335" y="444"/>
                  </a:cubicBezTo>
                  <a:cubicBezTo>
                    <a:pt x="493" y="312"/>
                    <a:pt x="674" y="225"/>
                    <a:pt x="866" y="170"/>
                  </a:cubicBezTo>
                  <a:cubicBezTo>
                    <a:pt x="988" y="137"/>
                    <a:pt x="1109" y="117"/>
                    <a:pt x="1230" y="117"/>
                  </a:cubicBezTo>
                  <a:cubicBezTo>
                    <a:pt x="1346" y="117"/>
                    <a:pt x="1462" y="135"/>
                    <a:pt x="1577" y="176"/>
                  </a:cubicBezTo>
                  <a:cubicBezTo>
                    <a:pt x="1659" y="203"/>
                    <a:pt x="1741" y="225"/>
                    <a:pt x="1813" y="274"/>
                  </a:cubicBezTo>
                  <a:cubicBezTo>
                    <a:pt x="1845" y="296"/>
                    <a:pt x="1873" y="312"/>
                    <a:pt x="1900" y="340"/>
                  </a:cubicBezTo>
                  <a:cubicBezTo>
                    <a:pt x="1911" y="351"/>
                    <a:pt x="1925" y="356"/>
                    <a:pt x="1938" y="356"/>
                  </a:cubicBezTo>
                  <a:cubicBezTo>
                    <a:pt x="1952" y="356"/>
                    <a:pt x="1966" y="351"/>
                    <a:pt x="1977" y="340"/>
                  </a:cubicBezTo>
                  <a:cubicBezTo>
                    <a:pt x="1999" y="323"/>
                    <a:pt x="1999" y="285"/>
                    <a:pt x="1977" y="269"/>
                  </a:cubicBezTo>
                  <a:cubicBezTo>
                    <a:pt x="1906" y="197"/>
                    <a:pt x="1834" y="143"/>
                    <a:pt x="1741" y="115"/>
                  </a:cubicBezTo>
                  <a:cubicBezTo>
                    <a:pt x="1588" y="55"/>
                    <a:pt x="1429" y="6"/>
                    <a:pt x="1265" y="0"/>
                  </a:cubicBezTo>
                  <a:cubicBezTo>
                    <a:pt x="1257" y="0"/>
                    <a:pt x="1249" y="0"/>
                    <a:pt x="12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8489713" y="6829654"/>
              <a:ext cx="104316" cy="92159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937" y="1"/>
                  </a:moveTo>
                  <a:cubicBezTo>
                    <a:pt x="917" y="1"/>
                    <a:pt x="899" y="11"/>
                    <a:pt x="888" y="37"/>
                  </a:cubicBezTo>
                  <a:cubicBezTo>
                    <a:pt x="871" y="97"/>
                    <a:pt x="942" y="108"/>
                    <a:pt x="981" y="141"/>
                  </a:cubicBezTo>
                  <a:cubicBezTo>
                    <a:pt x="1041" y="207"/>
                    <a:pt x="1079" y="278"/>
                    <a:pt x="1107" y="365"/>
                  </a:cubicBezTo>
                  <a:cubicBezTo>
                    <a:pt x="1229" y="813"/>
                    <a:pt x="776" y="1204"/>
                    <a:pt x="368" y="1204"/>
                  </a:cubicBezTo>
                  <a:cubicBezTo>
                    <a:pt x="357" y="1204"/>
                    <a:pt x="346" y="1203"/>
                    <a:pt x="335" y="1203"/>
                  </a:cubicBezTo>
                  <a:cubicBezTo>
                    <a:pt x="247" y="1197"/>
                    <a:pt x="160" y="1175"/>
                    <a:pt x="88" y="1121"/>
                  </a:cubicBezTo>
                  <a:cubicBezTo>
                    <a:pt x="83" y="1118"/>
                    <a:pt x="78" y="1117"/>
                    <a:pt x="73" y="1117"/>
                  </a:cubicBezTo>
                  <a:cubicBezTo>
                    <a:pt x="34" y="1117"/>
                    <a:pt x="0" y="1181"/>
                    <a:pt x="34" y="1219"/>
                  </a:cubicBezTo>
                  <a:cubicBezTo>
                    <a:pt x="83" y="1258"/>
                    <a:pt x="143" y="1285"/>
                    <a:pt x="209" y="1301"/>
                  </a:cubicBezTo>
                  <a:cubicBezTo>
                    <a:pt x="261" y="1313"/>
                    <a:pt x="315" y="1319"/>
                    <a:pt x="368" y="1319"/>
                  </a:cubicBezTo>
                  <a:cubicBezTo>
                    <a:pt x="927" y="1319"/>
                    <a:pt x="1493" y="697"/>
                    <a:pt x="1123" y="152"/>
                  </a:cubicBezTo>
                  <a:cubicBezTo>
                    <a:pt x="1098" y="110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3"/>
            <p:cNvSpPr/>
            <p:nvPr/>
          </p:nvSpPr>
          <p:spPr>
            <a:xfrm>
              <a:off x="8054912" y="6332668"/>
              <a:ext cx="76927" cy="199409"/>
            </a:xfrm>
            <a:custGeom>
              <a:avLst/>
              <a:gdLst/>
              <a:ahLst/>
              <a:cxnLst/>
              <a:rect l="l" t="t" r="r" b="b"/>
              <a:pathLst>
                <a:path w="1101" h="2854" extrusionOk="0">
                  <a:moveTo>
                    <a:pt x="1056" y="0"/>
                  </a:moveTo>
                  <a:cubicBezTo>
                    <a:pt x="1032" y="0"/>
                    <a:pt x="1002" y="28"/>
                    <a:pt x="975" y="40"/>
                  </a:cubicBezTo>
                  <a:cubicBezTo>
                    <a:pt x="832" y="122"/>
                    <a:pt x="690" y="204"/>
                    <a:pt x="559" y="313"/>
                  </a:cubicBezTo>
                  <a:cubicBezTo>
                    <a:pt x="384" y="456"/>
                    <a:pt x="236" y="642"/>
                    <a:pt x="148" y="861"/>
                  </a:cubicBezTo>
                  <a:cubicBezTo>
                    <a:pt x="44" y="1118"/>
                    <a:pt x="6" y="1403"/>
                    <a:pt x="0" y="1682"/>
                  </a:cubicBezTo>
                  <a:cubicBezTo>
                    <a:pt x="6" y="1835"/>
                    <a:pt x="0" y="2005"/>
                    <a:pt x="55" y="2158"/>
                  </a:cubicBezTo>
                  <a:cubicBezTo>
                    <a:pt x="115" y="2366"/>
                    <a:pt x="219" y="2558"/>
                    <a:pt x="345" y="2722"/>
                  </a:cubicBezTo>
                  <a:cubicBezTo>
                    <a:pt x="373" y="2760"/>
                    <a:pt x="411" y="2798"/>
                    <a:pt x="438" y="2837"/>
                  </a:cubicBezTo>
                  <a:cubicBezTo>
                    <a:pt x="444" y="2842"/>
                    <a:pt x="449" y="2853"/>
                    <a:pt x="455" y="2853"/>
                  </a:cubicBezTo>
                  <a:cubicBezTo>
                    <a:pt x="456" y="2854"/>
                    <a:pt x="458" y="2854"/>
                    <a:pt x="459" y="2854"/>
                  </a:cubicBezTo>
                  <a:cubicBezTo>
                    <a:pt x="485" y="2854"/>
                    <a:pt x="504" y="2814"/>
                    <a:pt x="499" y="2798"/>
                  </a:cubicBezTo>
                  <a:cubicBezTo>
                    <a:pt x="455" y="2749"/>
                    <a:pt x="422" y="2700"/>
                    <a:pt x="384" y="2645"/>
                  </a:cubicBezTo>
                  <a:cubicBezTo>
                    <a:pt x="301" y="2530"/>
                    <a:pt x="225" y="2404"/>
                    <a:pt x="176" y="2268"/>
                  </a:cubicBezTo>
                  <a:cubicBezTo>
                    <a:pt x="126" y="2147"/>
                    <a:pt x="93" y="2021"/>
                    <a:pt x="88" y="1895"/>
                  </a:cubicBezTo>
                  <a:cubicBezTo>
                    <a:pt x="83" y="1737"/>
                    <a:pt x="72" y="1583"/>
                    <a:pt x="88" y="1430"/>
                  </a:cubicBezTo>
                  <a:cubicBezTo>
                    <a:pt x="126" y="981"/>
                    <a:pt x="285" y="609"/>
                    <a:pt x="641" y="341"/>
                  </a:cubicBezTo>
                  <a:cubicBezTo>
                    <a:pt x="750" y="259"/>
                    <a:pt x="865" y="188"/>
                    <a:pt x="986" y="122"/>
                  </a:cubicBezTo>
                  <a:cubicBezTo>
                    <a:pt x="1002" y="105"/>
                    <a:pt x="1024" y="95"/>
                    <a:pt x="1051" y="78"/>
                  </a:cubicBezTo>
                  <a:cubicBezTo>
                    <a:pt x="1073" y="73"/>
                    <a:pt x="1101" y="51"/>
                    <a:pt x="1084" y="18"/>
                  </a:cubicBezTo>
                  <a:cubicBezTo>
                    <a:pt x="1076" y="5"/>
                    <a:pt x="1067" y="0"/>
                    <a:pt x="10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3"/>
            <p:cNvSpPr/>
            <p:nvPr/>
          </p:nvSpPr>
          <p:spPr>
            <a:xfrm>
              <a:off x="8044572" y="6335044"/>
              <a:ext cx="63162" cy="217645"/>
            </a:xfrm>
            <a:custGeom>
              <a:avLst/>
              <a:gdLst/>
              <a:ahLst/>
              <a:cxnLst/>
              <a:rect l="l" t="t" r="r" b="b"/>
              <a:pathLst>
                <a:path w="904" h="3115" extrusionOk="0">
                  <a:moveTo>
                    <a:pt x="870" y="0"/>
                  </a:moveTo>
                  <a:cubicBezTo>
                    <a:pt x="845" y="0"/>
                    <a:pt x="814" y="30"/>
                    <a:pt x="789" y="39"/>
                  </a:cubicBezTo>
                  <a:cubicBezTo>
                    <a:pt x="652" y="115"/>
                    <a:pt x="532" y="219"/>
                    <a:pt x="422" y="334"/>
                  </a:cubicBezTo>
                  <a:cubicBezTo>
                    <a:pt x="39" y="701"/>
                    <a:pt x="12" y="1270"/>
                    <a:pt x="12" y="1779"/>
                  </a:cubicBezTo>
                  <a:cubicBezTo>
                    <a:pt x="1" y="2053"/>
                    <a:pt x="83" y="2316"/>
                    <a:pt x="203" y="2562"/>
                  </a:cubicBezTo>
                  <a:cubicBezTo>
                    <a:pt x="324" y="2781"/>
                    <a:pt x="499" y="2967"/>
                    <a:pt x="701" y="3109"/>
                  </a:cubicBezTo>
                  <a:cubicBezTo>
                    <a:pt x="707" y="3113"/>
                    <a:pt x="713" y="3114"/>
                    <a:pt x="718" y="3114"/>
                  </a:cubicBezTo>
                  <a:cubicBezTo>
                    <a:pt x="747" y="3114"/>
                    <a:pt x="762" y="3070"/>
                    <a:pt x="734" y="3066"/>
                  </a:cubicBezTo>
                  <a:cubicBezTo>
                    <a:pt x="652" y="3000"/>
                    <a:pt x="575" y="2934"/>
                    <a:pt x="499" y="2863"/>
                  </a:cubicBezTo>
                  <a:cubicBezTo>
                    <a:pt x="362" y="2726"/>
                    <a:pt x="247" y="2562"/>
                    <a:pt x="187" y="2381"/>
                  </a:cubicBezTo>
                  <a:cubicBezTo>
                    <a:pt x="55" y="2069"/>
                    <a:pt x="55" y="1735"/>
                    <a:pt x="77" y="1407"/>
                  </a:cubicBezTo>
                  <a:cubicBezTo>
                    <a:pt x="94" y="1024"/>
                    <a:pt x="203" y="619"/>
                    <a:pt x="488" y="362"/>
                  </a:cubicBezTo>
                  <a:cubicBezTo>
                    <a:pt x="543" y="307"/>
                    <a:pt x="614" y="247"/>
                    <a:pt x="674" y="197"/>
                  </a:cubicBezTo>
                  <a:cubicBezTo>
                    <a:pt x="734" y="148"/>
                    <a:pt x="805" y="104"/>
                    <a:pt x="871" y="66"/>
                  </a:cubicBezTo>
                  <a:cubicBezTo>
                    <a:pt x="898" y="61"/>
                    <a:pt x="904" y="33"/>
                    <a:pt x="893" y="11"/>
                  </a:cubicBezTo>
                  <a:cubicBezTo>
                    <a:pt x="886" y="3"/>
                    <a:pt x="879" y="0"/>
                    <a:pt x="8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8071332" y="6340703"/>
              <a:ext cx="66446" cy="195636"/>
            </a:xfrm>
            <a:custGeom>
              <a:avLst/>
              <a:gdLst/>
              <a:ahLst/>
              <a:cxnLst/>
              <a:rect l="l" t="t" r="r" b="b"/>
              <a:pathLst>
                <a:path w="951" h="2800" extrusionOk="0">
                  <a:moveTo>
                    <a:pt x="898" y="1"/>
                  </a:moveTo>
                  <a:cubicBezTo>
                    <a:pt x="889" y="1"/>
                    <a:pt x="879" y="3"/>
                    <a:pt x="871" y="7"/>
                  </a:cubicBezTo>
                  <a:cubicBezTo>
                    <a:pt x="685" y="73"/>
                    <a:pt x="543" y="226"/>
                    <a:pt x="406" y="368"/>
                  </a:cubicBezTo>
                  <a:cubicBezTo>
                    <a:pt x="28" y="817"/>
                    <a:pt x="1" y="1490"/>
                    <a:pt x="154" y="2043"/>
                  </a:cubicBezTo>
                  <a:cubicBezTo>
                    <a:pt x="220" y="2333"/>
                    <a:pt x="373" y="2590"/>
                    <a:pt x="576" y="2793"/>
                  </a:cubicBezTo>
                  <a:cubicBezTo>
                    <a:pt x="582" y="2798"/>
                    <a:pt x="588" y="2800"/>
                    <a:pt x="594" y="2800"/>
                  </a:cubicBezTo>
                  <a:cubicBezTo>
                    <a:pt x="623" y="2800"/>
                    <a:pt x="641" y="2751"/>
                    <a:pt x="614" y="2733"/>
                  </a:cubicBezTo>
                  <a:cubicBezTo>
                    <a:pt x="559" y="2694"/>
                    <a:pt x="515" y="2640"/>
                    <a:pt x="477" y="2585"/>
                  </a:cubicBezTo>
                  <a:cubicBezTo>
                    <a:pt x="395" y="2470"/>
                    <a:pt x="324" y="2339"/>
                    <a:pt x="269" y="2207"/>
                  </a:cubicBezTo>
                  <a:cubicBezTo>
                    <a:pt x="121" y="1786"/>
                    <a:pt x="50" y="1304"/>
                    <a:pt x="203" y="872"/>
                  </a:cubicBezTo>
                  <a:cubicBezTo>
                    <a:pt x="269" y="664"/>
                    <a:pt x="378" y="461"/>
                    <a:pt x="543" y="319"/>
                  </a:cubicBezTo>
                  <a:cubicBezTo>
                    <a:pt x="647" y="215"/>
                    <a:pt x="762" y="116"/>
                    <a:pt x="898" y="73"/>
                  </a:cubicBezTo>
                  <a:cubicBezTo>
                    <a:pt x="904" y="75"/>
                    <a:pt x="908" y="76"/>
                    <a:pt x="912" y="76"/>
                  </a:cubicBezTo>
                  <a:cubicBezTo>
                    <a:pt x="925" y="76"/>
                    <a:pt x="934" y="65"/>
                    <a:pt x="942" y="56"/>
                  </a:cubicBezTo>
                  <a:cubicBezTo>
                    <a:pt x="950" y="19"/>
                    <a:pt x="925" y="1"/>
                    <a:pt x="8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8095507" y="6534243"/>
              <a:ext cx="9991" cy="8873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42" y="0"/>
                  </a:moveTo>
                  <a:cubicBezTo>
                    <a:pt x="18" y="0"/>
                    <a:pt x="0" y="25"/>
                    <a:pt x="5" y="50"/>
                  </a:cubicBezTo>
                  <a:cubicBezTo>
                    <a:pt x="22" y="89"/>
                    <a:pt x="54" y="105"/>
                    <a:pt x="82" y="121"/>
                  </a:cubicBezTo>
                  <a:cubicBezTo>
                    <a:pt x="87" y="125"/>
                    <a:pt x="92" y="126"/>
                    <a:pt x="96" y="126"/>
                  </a:cubicBezTo>
                  <a:cubicBezTo>
                    <a:pt x="123" y="126"/>
                    <a:pt x="143" y="79"/>
                    <a:pt x="115" y="56"/>
                  </a:cubicBezTo>
                  <a:cubicBezTo>
                    <a:pt x="87" y="39"/>
                    <a:pt x="76" y="12"/>
                    <a:pt x="49" y="1"/>
                  </a:cubicBezTo>
                  <a:cubicBezTo>
                    <a:pt x="46" y="1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8095437" y="6347061"/>
              <a:ext cx="55547" cy="165871"/>
            </a:xfrm>
            <a:custGeom>
              <a:avLst/>
              <a:gdLst/>
              <a:ahLst/>
              <a:cxnLst/>
              <a:rect l="l" t="t" r="r" b="b"/>
              <a:pathLst>
                <a:path w="795" h="2374" extrusionOk="0">
                  <a:moveTo>
                    <a:pt x="755" y="1"/>
                  </a:moveTo>
                  <a:cubicBezTo>
                    <a:pt x="682" y="1"/>
                    <a:pt x="543" y="110"/>
                    <a:pt x="488" y="146"/>
                  </a:cubicBezTo>
                  <a:cubicBezTo>
                    <a:pt x="137" y="381"/>
                    <a:pt x="50" y="742"/>
                    <a:pt x="23" y="1153"/>
                  </a:cubicBezTo>
                  <a:cubicBezTo>
                    <a:pt x="6" y="1377"/>
                    <a:pt x="23" y="1596"/>
                    <a:pt x="66" y="1815"/>
                  </a:cubicBezTo>
                  <a:cubicBezTo>
                    <a:pt x="110" y="2029"/>
                    <a:pt x="203" y="2220"/>
                    <a:pt x="356" y="2363"/>
                  </a:cubicBezTo>
                  <a:cubicBezTo>
                    <a:pt x="364" y="2370"/>
                    <a:pt x="372" y="2374"/>
                    <a:pt x="379" y="2374"/>
                  </a:cubicBezTo>
                  <a:cubicBezTo>
                    <a:pt x="409" y="2374"/>
                    <a:pt x="429" y="2322"/>
                    <a:pt x="389" y="2291"/>
                  </a:cubicBezTo>
                  <a:cubicBezTo>
                    <a:pt x="302" y="2198"/>
                    <a:pt x="231" y="2100"/>
                    <a:pt x="181" y="1974"/>
                  </a:cubicBezTo>
                  <a:cubicBezTo>
                    <a:pt x="6" y="1498"/>
                    <a:pt x="1" y="595"/>
                    <a:pt x="439" y="266"/>
                  </a:cubicBezTo>
                  <a:cubicBezTo>
                    <a:pt x="526" y="201"/>
                    <a:pt x="608" y="135"/>
                    <a:pt x="707" y="86"/>
                  </a:cubicBezTo>
                  <a:lnTo>
                    <a:pt x="767" y="64"/>
                  </a:lnTo>
                  <a:cubicBezTo>
                    <a:pt x="794" y="58"/>
                    <a:pt x="794" y="20"/>
                    <a:pt x="772" y="3"/>
                  </a:cubicBezTo>
                  <a:cubicBezTo>
                    <a:pt x="767" y="2"/>
                    <a:pt x="761" y="1"/>
                    <a:pt x="7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8116119" y="6363341"/>
              <a:ext cx="49258" cy="132054"/>
            </a:xfrm>
            <a:custGeom>
              <a:avLst/>
              <a:gdLst/>
              <a:ahLst/>
              <a:cxnLst/>
              <a:rect l="l" t="t" r="r" b="b"/>
              <a:pathLst>
                <a:path w="705" h="1890" extrusionOk="0">
                  <a:moveTo>
                    <a:pt x="642" y="0"/>
                  </a:moveTo>
                  <a:cubicBezTo>
                    <a:pt x="595" y="0"/>
                    <a:pt x="549" y="51"/>
                    <a:pt x="509" y="77"/>
                  </a:cubicBezTo>
                  <a:cubicBezTo>
                    <a:pt x="230" y="290"/>
                    <a:pt x="110" y="646"/>
                    <a:pt x="60" y="997"/>
                  </a:cubicBezTo>
                  <a:cubicBezTo>
                    <a:pt x="0" y="1325"/>
                    <a:pt x="60" y="1599"/>
                    <a:pt x="225" y="1878"/>
                  </a:cubicBezTo>
                  <a:cubicBezTo>
                    <a:pt x="232" y="1886"/>
                    <a:pt x="240" y="1890"/>
                    <a:pt x="248" y="1890"/>
                  </a:cubicBezTo>
                  <a:cubicBezTo>
                    <a:pt x="273" y="1890"/>
                    <a:pt x="296" y="1861"/>
                    <a:pt x="279" y="1845"/>
                  </a:cubicBezTo>
                  <a:cubicBezTo>
                    <a:pt x="214" y="1735"/>
                    <a:pt x="159" y="1610"/>
                    <a:pt x="126" y="1489"/>
                  </a:cubicBezTo>
                  <a:cubicBezTo>
                    <a:pt x="77" y="1303"/>
                    <a:pt x="104" y="1106"/>
                    <a:pt x="143" y="920"/>
                  </a:cubicBezTo>
                  <a:cubicBezTo>
                    <a:pt x="186" y="646"/>
                    <a:pt x="290" y="367"/>
                    <a:pt x="509" y="181"/>
                  </a:cubicBezTo>
                  <a:cubicBezTo>
                    <a:pt x="553" y="143"/>
                    <a:pt x="597" y="93"/>
                    <a:pt x="652" y="72"/>
                  </a:cubicBezTo>
                  <a:cubicBezTo>
                    <a:pt x="654" y="72"/>
                    <a:pt x="655" y="72"/>
                    <a:pt x="657" y="72"/>
                  </a:cubicBezTo>
                  <a:cubicBezTo>
                    <a:pt x="691" y="72"/>
                    <a:pt x="705" y="27"/>
                    <a:pt x="679" y="11"/>
                  </a:cubicBezTo>
                  <a:cubicBezTo>
                    <a:pt x="667" y="4"/>
                    <a:pt x="655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8141342" y="6373892"/>
              <a:ext cx="32210" cy="103897"/>
            </a:xfrm>
            <a:custGeom>
              <a:avLst/>
              <a:gdLst/>
              <a:ahLst/>
              <a:cxnLst/>
              <a:rect l="l" t="t" r="r" b="b"/>
              <a:pathLst>
                <a:path w="461" h="1487" extrusionOk="0">
                  <a:moveTo>
                    <a:pt x="413" y="1"/>
                  </a:moveTo>
                  <a:cubicBezTo>
                    <a:pt x="405" y="1"/>
                    <a:pt x="396" y="4"/>
                    <a:pt x="389" y="8"/>
                  </a:cubicBezTo>
                  <a:cubicBezTo>
                    <a:pt x="198" y="161"/>
                    <a:pt x="104" y="391"/>
                    <a:pt x="55" y="632"/>
                  </a:cubicBezTo>
                  <a:cubicBezTo>
                    <a:pt x="0" y="906"/>
                    <a:pt x="28" y="1190"/>
                    <a:pt x="104" y="1459"/>
                  </a:cubicBezTo>
                  <a:cubicBezTo>
                    <a:pt x="107" y="1478"/>
                    <a:pt x="118" y="1487"/>
                    <a:pt x="130" y="1487"/>
                  </a:cubicBezTo>
                  <a:cubicBezTo>
                    <a:pt x="148" y="1487"/>
                    <a:pt x="168" y="1468"/>
                    <a:pt x="165" y="1442"/>
                  </a:cubicBezTo>
                  <a:cubicBezTo>
                    <a:pt x="137" y="1338"/>
                    <a:pt x="115" y="1229"/>
                    <a:pt x="104" y="1119"/>
                  </a:cubicBezTo>
                  <a:cubicBezTo>
                    <a:pt x="66" y="758"/>
                    <a:pt x="132" y="331"/>
                    <a:pt x="411" y="85"/>
                  </a:cubicBezTo>
                  <a:cubicBezTo>
                    <a:pt x="433" y="74"/>
                    <a:pt x="460" y="52"/>
                    <a:pt x="444" y="19"/>
                  </a:cubicBezTo>
                  <a:cubicBezTo>
                    <a:pt x="437" y="6"/>
                    <a:pt x="425" y="1"/>
                    <a:pt x="41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8145953" y="6376966"/>
              <a:ext cx="58691" cy="188509"/>
            </a:xfrm>
            <a:custGeom>
              <a:avLst/>
              <a:gdLst/>
              <a:ahLst/>
              <a:cxnLst/>
              <a:rect l="l" t="t" r="r" b="b"/>
              <a:pathLst>
                <a:path w="840" h="2698" extrusionOk="0">
                  <a:moveTo>
                    <a:pt x="573" y="1"/>
                  </a:moveTo>
                  <a:cubicBezTo>
                    <a:pt x="518" y="1"/>
                    <a:pt x="424" y="143"/>
                    <a:pt x="400" y="178"/>
                  </a:cubicBezTo>
                  <a:cubicBezTo>
                    <a:pt x="0" y="840"/>
                    <a:pt x="378" y="2082"/>
                    <a:pt x="766" y="2684"/>
                  </a:cubicBezTo>
                  <a:cubicBezTo>
                    <a:pt x="773" y="2694"/>
                    <a:pt x="781" y="2697"/>
                    <a:pt x="789" y="2697"/>
                  </a:cubicBezTo>
                  <a:cubicBezTo>
                    <a:pt x="814" y="2697"/>
                    <a:pt x="839" y="2659"/>
                    <a:pt x="827" y="2630"/>
                  </a:cubicBezTo>
                  <a:cubicBezTo>
                    <a:pt x="788" y="2564"/>
                    <a:pt x="745" y="2498"/>
                    <a:pt x="712" y="2427"/>
                  </a:cubicBezTo>
                  <a:cubicBezTo>
                    <a:pt x="641" y="2285"/>
                    <a:pt x="575" y="2143"/>
                    <a:pt x="520" y="1989"/>
                  </a:cubicBezTo>
                  <a:cubicBezTo>
                    <a:pt x="323" y="1491"/>
                    <a:pt x="181" y="758"/>
                    <a:pt x="433" y="260"/>
                  </a:cubicBezTo>
                  <a:cubicBezTo>
                    <a:pt x="465" y="188"/>
                    <a:pt x="515" y="139"/>
                    <a:pt x="569" y="84"/>
                  </a:cubicBezTo>
                  <a:lnTo>
                    <a:pt x="591" y="63"/>
                  </a:lnTo>
                  <a:cubicBezTo>
                    <a:pt x="602" y="46"/>
                    <a:pt x="602" y="19"/>
                    <a:pt x="591" y="8"/>
                  </a:cubicBezTo>
                  <a:cubicBezTo>
                    <a:pt x="586" y="3"/>
                    <a:pt x="580" y="1"/>
                    <a:pt x="5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8184172" y="6389752"/>
              <a:ext cx="26062" cy="150919"/>
            </a:xfrm>
            <a:custGeom>
              <a:avLst/>
              <a:gdLst/>
              <a:ahLst/>
              <a:cxnLst/>
              <a:rect l="l" t="t" r="r" b="b"/>
              <a:pathLst>
                <a:path w="373" h="2160" extrusionOk="0">
                  <a:moveTo>
                    <a:pt x="224" y="0"/>
                  </a:moveTo>
                  <a:cubicBezTo>
                    <a:pt x="206" y="0"/>
                    <a:pt x="185" y="12"/>
                    <a:pt x="176" y="27"/>
                  </a:cubicBezTo>
                  <a:cubicBezTo>
                    <a:pt x="17" y="285"/>
                    <a:pt x="11" y="657"/>
                    <a:pt x="17" y="952"/>
                  </a:cubicBezTo>
                  <a:cubicBezTo>
                    <a:pt x="28" y="1363"/>
                    <a:pt x="126" y="1773"/>
                    <a:pt x="302" y="2146"/>
                  </a:cubicBezTo>
                  <a:cubicBezTo>
                    <a:pt x="308" y="2156"/>
                    <a:pt x="318" y="2160"/>
                    <a:pt x="329" y="2160"/>
                  </a:cubicBezTo>
                  <a:cubicBezTo>
                    <a:pt x="336" y="2160"/>
                    <a:pt x="343" y="2159"/>
                    <a:pt x="351" y="2157"/>
                  </a:cubicBezTo>
                  <a:cubicBezTo>
                    <a:pt x="373" y="2146"/>
                    <a:pt x="373" y="2113"/>
                    <a:pt x="356" y="2096"/>
                  </a:cubicBezTo>
                  <a:cubicBezTo>
                    <a:pt x="291" y="1938"/>
                    <a:pt x="214" y="1779"/>
                    <a:pt x="176" y="1609"/>
                  </a:cubicBezTo>
                  <a:cubicBezTo>
                    <a:pt x="61" y="1204"/>
                    <a:pt x="0" y="432"/>
                    <a:pt x="230" y="71"/>
                  </a:cubicBezTo>
                  <a:cubicBezTo>
                    <a:pt x="241" y="66"/>
                    <a:pt x="258" y="49"/>
                    <a:pt x="258" y="27"/>
                  </a:cubicBezTo>
                  <a:cubicBezTo>
                    <a:pt x="253" y="8"/>
                    <a:pt x="23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8197168" y="6386887"/>
              <a:ext cx="19354" cy="125417"/>
            </a:xfrm>
            <a:custGeom>
              <a:avLst/>
              <a:gdLst/>
              <a:ahLst/>
              <a:cxnLst/>
              <a:rect l="l" t="t" r="r" b="b"/>
              <a:pathLst>
                <a:path w="277" h="1795" extrusionOk="0">
                  <a:moveTo>
                    <a:pt x="218" y="0"/>
                  </a:moveTo>
                  <a:cubicBezTo>
                    <a:pt x="199" y="0"/>
                    <a:pt x="178" y="21"/>
                    <a:pt x="170" y="41"/>
                  </a:cubicBezTo>
                  <a:cubicBezTo>
                    <a:pt x="1" y="588"/>
                    <a:pt x="44" y="1229"/>
                    <a:pt x="214" y="1776"/>
                  </a:cubicBezTo>
                  <a:cubicBezTo>
                    <a:pt x="218" y="1789"/>
                    <a:pt x="227" y="1795"/>
                    <a:pt x="236" y="1795"/>
                  </a:cubicBezTo>
                  <a:cubicBezTo>
                    <a:pt x="255" y="1795"/>
                    <a:pt x="276" y="1774"/>
                    <a:pt x="269" y="1749"/>
                  </a:cubicBezTo>
                  <a:cubicBezTo>
                    <a:pt x="236" y="1628"/>
                    <a:pt x="209" y="1508"/>
                    <a:pt x="181" y="1382"/>
                  </a:cubicBezTo>
                  <a:cubicBezTo>
                    <a:pt x="132" y="1103"/>
                    <a:pt x="116" y="818"/>
                    <a:pt x="143" y="528"/>
                  </a:cubicBezTo>
                  <a:cubicBezTo>
                    <a:pt x="165" y="369"/>
                    <a:pt x="181" y="216"/>
                    <a:pt x="236" y="63"/>
                  </a:cubicBezTo>
                  <a:cubicBezTo>
                    <a:pt x="252" y="57"/>
                    <a:pt x="247" y="25"/>
                    <a:pt x="236" y="8"/>
                  </a:cubicBezTo>
                  <a:cubicBezTo>
                    <a:pt x="230" y="3"/>
                    <a:pt x="224" y="0"/>
                    <a:pt x="2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8220155" y="6396739"/>
              <a:ext cx="10760" cy="83285"/>
            </a:xfrm>
            <a:custGeom>
              <a:avLst/>
              <a:gdLst/>
              <a:ahLst/>
              <a:cxnLst/>
              <a:rect l="l" t="t" r="r" b="b"/>
              <a:pathLst>
                <a:path w="154" h="1192" extrusionOk="0">
                  <a:moveTo>
                    <a:pt x="114" y="0"/>
                  </a:moveTo>
                  <a:cubicBezTo>
                    <a:pt x="109" y="0"/>
                    <a:pt x="103" y="2"/>
                    <a:pt x="99" y="4"/>
                  </a:cubicBezTo>
                  <a:cubicBezTo>
                    <a:pt x="77" y="9"/>
                    <a:pt x="77" y="31"/>
                    <a:pt x="71" y="53"/>
                  </a:cubicBezTo>
                  <a:cubicBezTo>
                    <a:pt x="49" y="163"/>
                    <a:pt x="33" y="267"/>
                    <a:pt x="27" y="376"/>
                  </a:cubicBezTo>
                  <a:cubicBezTo>
                    <a:pt x="0" y="633"/>
                    <a:pt x="0" y="902"/>
                    <a:pt x="22" y="1159"/>
                  </a:cubicBezTo>
                  <a:cubicBezTo>
                    <a:pt x="24" y="1181"/>
                    <a:pt x="38" y="1191"/>
                    <a:pt x="53" y="1191"/>
                  </a:cubicBezTo>
                  <a:cubicBezTo>
                    <a:pt x="70" y="1191"/>
                    <a:pt x="88" y="1177"/>
                    <a:pt x="88" y="1153"/>
                  </a:cubicBezTo>
                  <a:cubicBezTo>
                    <a:pt x="82" y="1039"/>
                    <a:pt x="77" y="913"/>
                    <a:pt x="77" y="792"/>
                  </a:cubicBezTo>
                  <a:cubicBezTo>
                    <a:pt x="77" y="551"/>
                    <a:pt x="88" y="311"/>
                    <a:pt x="131" y="75"/>
                  </a:cubicBezTo>
                  <a:cubicBezTo>
                    <a:pt x="137" y="53"/>
                    <a:pt x="153" y="31"/>
                    <a:pt x="131" y="9"/>
                  </a:cubicBezTo>
                  <a:cubicBezTo>
                    <a:pt x="128" y="3"/>
                    <a:pt x="121" y="0"/>
                    <a:pt x="1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8240417" y="6401909"/>
              <a:ext cx="50027" cy="203182"/>
            </a:xfrm>
            <a:custGeom>
              <a:avLst/>
              <a:gdLst/>
              <a:ahLst/>
              <a:cxnLst/>
              <a:rect l="l" t="t" r="r" b="b"/>
              <a:pathLst>
                <a:path w="716" h="2908" extrusionOk="0">
                  <a:moveTo>
                    <a:pt x="87" y="1"/>
                  </a:moveTo>
                  <a:cubicBezTo>
                    <a:pt x="66" y="1"/>
                    <a:pt x="44" y="22"/>
                    <a:pt x="44" y="45"/>
                  </a:cubicBezTo>
                  <a:cubicBezTo>
                    <a:pt x="0" y="603"/>
                    <a:pt x="110" y="1151"/>
                    <a:pt x="225" y="1687"/>
                  </a:cubicBezTo>
                  <a:cubicBezTo>
                    <a:pt x="312" y="2109"/>
                    <a:pt x="443" y="2519"/>
                    <a:pt x="641" y="2886"/>
                  </a:cubicBezTo>
                  <a:cubicBezTo>
                    <a:pt x="649" y="2901"/>
                    <a:pt x="661" y="2908"/>
                    <a:pt x="672" y="2908"/>
                  </a:cubicBezTo>
                  <a:cubicBezTo>
                    <a:pt x="695" y="2908"/>
                    <a:pt x="716" y="2879"/>
                    <a:pt x="701" y="2853"/>
                  </a:cubicBezTo>
                  <a:cubicBezTo>
                    <a:pt x="657" y="2754"/>
                    <a:pt x="608" y="2667"/>
                    <a:pt x="564" y="2568"/>
                  </a:cubicBezTo>
                  <a:cubicBezTo>
                    <a:pt x="509" y="2442"/>
                    <a:pt x="465" y="2311"/>
                    <a:pt x="422" y="2174"/>
                  </a:cubicBezTo>
                  <a:cubicBezTo>
                    <a:pt x="318" y="1862"/>
                    <a:pt x="252" y="1534"/>
                    <a:pt x="192" y="1211"/>
                  </a:cubicBezTo>
                  <a:cubicBezTo>
                    <a:pt x="121" y="839"/>
                    <a:pt x="82" y="472"/>
                    <a:pt x="110" y="94"/>
                  </a:cubicBezTo>
                  <a:cubicBezTo>
                    <a:pt x="110" y="72"/>
                    <a:pt x="121" y="34"/>
                    <a:pt x="110" y="12"/>
                  </a:cubicBezTo>
                  <a:cubicBezTo>
                    <a:pt x="103" y="4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8261448" y="6408337"/>
              <a:ext cx="31162" cy="159443"/>
            </a:xfrm>
            <a:custGeom>
              <a:avLst/>
              <a:gdLst/>
              <a:ahLst/>
              <a:cxnLst/>
              <a:rect l="l" t="t" r="r" b="b"/>
              <a:pathLst>
                <a:path w="446" h="2282" extrusionOk="0">
                  <a:moveTo>
                    <a:pt x="72" y="1"/>
                  </a:moveTo>
                  <a:cubicBezTo>
                    <a:pt x="38" y="1"/>
                    <a:pt x="33" y="49"/>
                    <a:pt x="33" y="79"/>
                  </a:cubicBezTo>
                  <a:cubicBezTo>
                    <a:pt x="0" y="489"/>
                    <a:pt x="44" y="905"/>
                    <a:pt x="126" y="1316"/>
                  </a:cubicBezTo>
                  <a:cubicBezTo>
                    <a:pt x="197" y="1639"/>
                    <a:pt x="263" y="1951"/>
                    <a:pt x="372" y="2263"/>
                  </a:cubicBezTo>
                  <a:cubicBezTo>
                    <a:pt x="380" y="2276"/>
                    <a:pt x="391" y="2281"/>
                    <a:pt x="402" y="2281"/>
                  </a:cubicBezTo>
                  <a:cubicBezTo>
                    <a:pt x="424" y="2281"/>
                    <a:pt x="445" y="2261"/>
                    <a:pt x="438" y="2235"/>
                  </a:cubicBezTo>
                  <a:cubicBezTo>
                    <a:pt x="367" y="2060"/>
                    <a:pt x="318" y="1880"/>
                    <a:pt x="274" y="1694"/>
                  </a:cubicBezTo>
                  <a:cubicBezTo>
                    <a:pt x="142" y="1157"/>
                    <a:pt x="55" y="604"/>
                    <a:pt x="99" y="51"/>
                  </a:cubicBezTo>
                  <a:cubicBezTo>
                    <a:pt x="110" y="30"/>
                    <a:pt x="99" y="8"/>
                    <a:pt x="82" y="2"/>
                  </a:cubicBezTo>
                  <a:cubicBezTo>
                    <a:pt x="78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8282479" y="6414346"/>
              <a:ext cx="12507" cy="102290"/>
            </a:xfrm>
            <a:custGeom>
              <a:avLst/>
              <a:gdLst/>
              <a:ahLst/>
              <a:cxnLst/>
              <a:rect l="l" t="t" r="r" b="b"/>
              <a:pathLst>
                <a:path w="179" h="1464" extrusionOk="0">
                  <a:moveTo>
                    <a:pt x="52" y="1"/>
                  </a:moveTo>
                  <a:cubicBezTo>
                    <a:pt x="42" y="1"/>
                    <a:pt x="33" y="6"/>
                    <a:pt x="28" y="20"/>
                  </a:cubicBezTo>
                  <a:cubicBezTo>
                    <a:pt x="0" y="152"/>
                    <a:pt x="11" y="294"/>
                    <a:pt x="11" y="425"/>
                  </a:cubicBezTo>
                  <a:cubicBezTo>
                    <a:pt x="28" y="765"/>
                    <a:pt x="66" y="1099"/>
                    <a:pt x="115" y="1438"/>
                  </a:cubicBezTo>
                  <a:cubicBezTo>
                    <a:pt x="118" y="1455"/>
                    <a:pt x="130" y="1463"/>
                    <a:pt x="144" y="1463"/>
                  </a:cubicBezTo>
                  <a:cubicBezTo>
                    <a:pt x="161" y="1463"/>
                    <a:pt x="178" y="1449"/>
                    <a:pt x="175" y="1421"/>
                  </a:cubicBezTo>
                  <a:cubicBezTo>
                    <a:pt x="153" y="1290"/>
                    <a:pt x="143" y="1153"/>
                    <a:pt x="126" y="1027"/>
                  </a:cubicBezTo>
                  <a:cubicBezTo>
                    <a:pt x="93" y="704"/>
                    <a:pt x="60" y="376"/>
                    <a:pt x="88" y="48"/>
                  </a:cubicBezTo>
                  <a:cubicBezTo>
                    <a:pt x="95" y="25"/>
                    <a:pt x="72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8300086" y="6421473"/>
              <a:ext cx="11319" cy="87198"/>
            </a:xfrm>
            <a:custGeom>
              <a:avLst/>
              <a:gdLst/>
              <a:ahLst/>
              <a:cxnLst/>
              <a:rect l="l" t="t" r="r" b="b"/>
              <a:pathLst>
                <a:path w="162" h="1248" extrusionOk="0">
                  <a:moveTo>
                    <a:pt x="33" y="0"/>
                  </a:moveTo>
                  <a:cubicBezTo>
                    <a:pt x="25" y="0"/>
                    <a:pt x="17" y="4"/>
                    <a:pt x="11" y="11"/>
                  </a:cubicBezTo>
                  <a:cubicBezTo>
                    <a:pt x="0" y="28"/>
                    <a:pt x="0" y="50"/>
                    <a:pt x="0" y="66"/>
                  </a:cubicBezTo>
                  <a:lnTo>
                    <a:pt x="0" y="296"/>
                  </a:lnTo>
                  <a:cubicBezTo>
                    <a:pt x="5" y="602"/>
                    <a:pt x="55" y="909"/>
                    <a:pt x="93" y="1215"/>
                  </a:cubicBezTo>
                  <a:cubicBezTo>
                    <a:pt x="98" y="1238"/>
                    <a:pt x="113" y="1248"/>
                    <a:pt x="128" y="1248"/>
                  </a:cubicBezTo>
                  <a:cubicBezTo>
                    <a:pt x="145" y="1248"/>
                    <a:pt x="162" y="1234"/>
                    <a:pt x="159" y="1210"/>
                  </a:cubicBezTo>
                  <a:cubicBezTo>
                    <a:pt x="137" y="1095"/>
                    <a:pt x="120" y="986"/>
                    <a:pt x="109" y="871"/>
                  </a:cubicBezTo>
                  <a:cubicBezTo>
                    <a:pt x="77" y="597"/>
                    <a:pt x="60" y="323"/>
                    <a:pt x="66" y="50"/>
                  </a:cubicBezTo>
                  <a:cubicBezTo>
                    <a:pt x="74" y="22"/>
                    <a:pt x="53" y="0"/>
                    <a:pt x="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8327196" y="6441945"/>
              <a:ext cx="47512" cy="195496"/>
            </a:xfrm>
            <a:custGeom>
              <a:avLst/>
              <a:gdLst/>
              <a:ahLst/>
              <a:cxnLst/>
              <a:rect l="l" t="t" r="r" b="b"/>
              <a:pathLst>
                <a:path w="680" h="2798" extrusionOk="0">
                  <a:moveTo>
                    <a:pt x="94" y="0"/>
                  </a:moveTo>
                  <a:cubicBezTo>
                    <a:pt x="88" y="0"/>
                    <a:pt x="81" y="2"/>
                    <a:pt x="77" y="8"/>
                  </a:cubicBezTo>
                  <a:cubicBezTo>
                    <a:pt x="55" y="30"/>
                    <a:pt x="55" y="58"/>
                    <a:pt x="50" y="85"/>
                  </a:cubicBezTo>
                  <a:cubicBezTo>
                    <a:pt x="1" y="402"/>
                    <a:pt x="61" y="725"/>
                    <a:pt x="88" y="1048"/>
                  </a:cubicBezTo>
                  <a:cubicBezTo>
                    <a:pt x="159" y="1650"/>
                    <a:pt x="291" y="2264"/>
                    <a:pt x="619" y="2783"/>
                  </a:cubicBezTo>
                  <a:cubicBezTo>
                    <a:pt x="623" y="2794"/>
                    <a:pt x="635" y="2798"/>
                    <a:pt x="643" y="2798"/>
                  </a:cubicBezTo>
                  <a:cubicBezTo>
                    <a:pt x="648" y="2798"/>
                    <a:pt x="652" y="2796"/>
                    <a:pt x="652" y="2794"/>
                  </a:cubicBezTo>
                  <a:cubicBezTo>
                    <a:pt x="679" y="2767"/>
                    <a:pt x="652" y="2740"/>
                    <a:pt x="636" y="2712"/>
                  </a:cubicBezTo>
                  <a:cubicBezTo>
                    <a:pt x="537" y="2532"/>
                    <a:pt x="444" y="2340"/>
                    <a:pt x="378" y="2143"/>
                  </a:cubicBezTo>
                  <a:cubicBezTo>
                    <a:pt x="263" y="1787"/>
                    <a:pt x="192" y="1415"/>
                    <a:pt x="143" y="1048"/>
                  </a:cubicBezTo>
                  <a:cubicBezTo>
                    <a:pt x="116" y="731"/>
                    <a:pt x="55" y="413"/>
                    <a:pt x="110" y="96"/>
                  </a:cubicBezTo>
                  <a:cubicBezTo>
                    <a:pt x="110" y="69"/>
                    <a:pt x="137" y="41"/>
                    <a:pt x="127" y="14"/>
                  </a:cubicBezTo>
                  <a:cubicBezTo>
                    <a:pt x="120" y="7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8314200" y="6439569"/>
              <a:ext cx="40594" cy="182850"/>
            </a:xfrm>
            <a:custGeom>
              <a:avLst/>
              <a:gdLst/>
              <a:ahLst/>
              <a:cxnLst/>
              <a:rect l="l" t="t" r="r" b="b"/>
              <a:pathLst>
                <a:path w="581" h="2617" extrusionOk="0">
                  <a:moveTo>
                    <a:pt x="103" y="1"/>
                  </a:moveTo>
                  <a:cubicBezTo>
                    <a:pt x="96" y="1"/>
                    <a:pt x="89" y="3"/>
                    <a:pt x="83" y="10"/>
                  </a:cubicBezTo>
                  <a:cubicBezTo>
                    <a:pt x="72" y="20"/>
                    <a:pt x="61" y="42"/>
                    <a:pt x="61" y="64"/>
                  </a:cubicBezTo>
                  <a:cubicBezTo>
                    <a:pt x="1" y="475"/>
                    <a:pt x="50" y="891"/>
                    <a:pt x="110" y="1296"/>
                  </a:cubicBezTo>
                  <a:cubicBezTo>
                    <a:pt x="137" y="1466"/>
                    <a:pt x="165" y="1635"/>
                    <a:pt x="209" y="1799"/>
                  </a:cubicBezTo>
                  <a:cubicBezTo>
                    <a:pt x="274" y="2073"/>
                    <a:pt x="384" y="2341"/>
                    <a:pt x="510" y="2593"/>
                  </a:cubicBezTo>
                  <a:cubicBezTo>
                    <a:pt x="514" y="2610"/>
                    <a:pt x="531" y="2617"/>
                    <a:pt x="541" y="2617"/>
                  </a:cubicBezTo>
                  <a:cubicBezTo>
                    <a:pt x="544" y="2617"/>
                    <a:pt x="547" y="2616"/>
                    <a:pt x="548" y="2615"/>
                  </a:cubicBezTo>
                  <a:cubicBezTo>
                    <a:pt x="581" y="2593"/>
                    <a:pt x="564" y="2560"/>
                    <a:pt x="548" y="2533"/>
                  </a:cubicBezTo>
                  <a:cubicBezTo>
                    <a:pt x="455" y="2336"/>
                    <a:pt x="373" y="2128"/>
                    <a:pt x="302" y="1925"/>
                  </a:cubicBezTo>
                  <a:cubicBezTo>
                    <a:pt x="209" y="1602"/>
                    <a:pt x="159" y="1274"/>
                    <a:pt x="126" y="946"/>
                  </a:cubicBezTo>
                  <a:cubicBezTo>
                    <a:pt x="99" y="650"/>
                    <a:pt x="83" y="349"/>
                    <a:pt x="132" y="64"/>
                  </a:cubicBezTo>
                  <a:cubicBezTo>
                    <a:pt x="132" y="53"/>
                    <a:pt x="137" y="48"/>
                    <a:pt x="137" y="42"/>
                  </a:cubicBezTo>
                  <a:cubicBezTo>
                    <a:pt x="137" y="19"/>
                    <a:pt x="120" y="1"/>
                    <a:pt x="1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8350183" y="6445299"/>
              <a:ext cx="44367" cy="197103"/>
            </a:xfrm>
            <a:custGeom>
              <a:avLst/>
              <a:gdLst/>
              <a:ahLst/>
              <a:cxnLst/>
              <a:rect l="l" t="t" r="r" b="b"/>
              <a:pathLst>
                <a:path w="635" h="2821" extrusionOk="0">
                  <a:moveTo>
                    <a:pt x="156" y="0"/>
                  </a:moveTo>
                  <a:cubicBezTo>
                    <a:pt x="141" y="0"/>
                    <a:pt x="124" y="11"/>
                    <a:pt x="115" y="26"/>
                  </a:cubicBezTo>
                  <a:cubicBezTo>
                    <a:pt x="82" y="119"/>
                    <a:pt x="71" y="212"/>
                    <a:pt x="55" y="300"/>
                  </a:cubicBezTo>
                  <a:cubicBezTo>
                    <a:pt x="6" y="617"/>
                    <a:pt x="0" y="946"/>
                    <a:pt x="33" y="1258"/>
                  </a:cubicBezTo>
                  <a:cubicBezTo>
                    <a:pt x="82" y="1816"/>
                    <a:pt x="263" y="2352"/>
                    <a:pt x="575" y="2807"/>
                  </a:cubicBezTo>
                  <a:cubicBezTo>
                    <a:pt x="585" y="2814"/>
                    <a:pt x="596" y="2821"/>
                    <a:pt x="605" y="2821"/>
                  </a:cubicBezTo>
                  <a:cubicBezTo>
                    <a:pt x="610" y="2821"/>
                    <a:pt x="615" y="2818"/>
                    <a:pt x="619" y="2812"/>
                  </a:cubicBezTo>
                  <a:cubicBezTo>
                    <a:pt x="630" y="2801"/>
                    <a:pt x="635" y="2774"/>
                    <a:pt x="624" y="2757"/>
                  </a:cubicBezTo>
                  <a:cubicBezTo>
                    <a:pt x="602" y="2730"/>
                    <a:pt x="580" y="2697"/>
                    <a:pt x="564" y="2670"/>
                  </a:cubicBezTo>
                  <a:cubicBezTo>
                    <a:pt x="471" y="2527"/>
                    <a:pt x="389" y="2369"/>
                    <a:pt x="328" y="2205"/>
                  </a:cubicBezTo>
                  <a:cubicBezTo>
                    <a:pt x="77" y="1608"/>
                    <a:pt x="22" y="929"/>
                    <a:pt x="126" y="289"/>
                  </a:cubicBezTo>
                  <a:cubicBezTo>
                    <a:pt x="137" y="212"/>
                    <a:pt x="153" y="136"/>
                    <a:pt x="181" y="64"/>
                  </a:cubicBezTo>
                  <a:cubicBezTo>
                    <a:pt x="186" y="53"/>
                    <a:pt x="192" y="37"/>
                    <a:pt x="186" y="21"/>
                  </a:cubicBezTo>
                  <a:cubicBezTo>
                    <a:pt x="179" y="6"/>
                    <a:pt x="168" y="0"/>
                    <a:pt x="1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8381904" y="6447115"/>
              <a:ext cx="42760" cy="192003"/>
            </a:xfrm>
            <a:custGeom>
              <a:avLst/>
              <a:gdLst/>
              <a:ahLst/>
              <a:cxnLst/>
              <a:rect l="l" t="t" r="r" b="b"/>
              <a:pathLst>
                <a:path w="612" h="2748" extrusionOk="0">
                  <a:moveTo>
                    <a:pt x="143" y="0"/>
                  </a:moveTo>
                  <a:cubicBezTo>
                    <a:pt x="66" y="16"/>
                    <a:pt x="55" y="246"/>
                    <a:pt x="39" y="318"/>
                  </a:cubicBezTo>
                  <a:cubicBezTo>
                    <a:pt x="0" y="679"/>
                    <a:pt x="28" y="1051"/>
                    <a:pt x="61" y="1412"/>
                  </a:cubicBezTo>
                  <a:cubicBezTo>
                    <a:pt x="99" y="1888"/>
                    <a:pt x="263" y="2348"/>
                    <a:pt x="537" y="2731"/>
                  </a:cubicBezTo>
                  <a:cubicBezTo>
                    <a:pt x="544" y="2743"/>
                    <a:pt x="553" y="2747"/>
                    <a:pt x="562" y="2747"/>
                  </a:cubicBezTo>
                  <a:cubicBezTo>
                    <a:pt x="587" y="2747"/>
                    <a:pt x="612" y="2709"/>
                    <a:pt x="592" y="2677"/>
                  </a:cubicBezTo>
                  <a:cubicBezTo>
                    <a:pt x="575" y="2649"/>
                    <a:pt x="559" y="2627"/>
                    <a:pt x="537" y="2600"/>
                  </a:cubicBezTo>
                  <a:cubicBezTo>
                    <a:pt x="444" y="2447"/>
                    <a:pt x="345" y="2283"/>
                    <a:pt x="285" y="2102"/>
                  </a:cubicBezTo>
                  <a:cubicBezTo>
                    <a:pt x="170" y="1795"/>
                    <a:pt x="115" y="1462"/>
                    <a:pt x="93" y="1133"/>
                  </a:cubicBezTo>
                  <a:cubicBezTo>
                    <a:pt x="72" y="870"/>
                    <a:pt x="72" y="602"/>
                    <a:pt x="99" y="345"/>
                  </a:cubicBezTo>
                  <a:cubicBezTo>
                    <a:pt x="115" y="257"/>
                    <a:pt x="121" y="164"/>
                    <a:pt x="154" y="77"/>
                  </a:cubicBezTo>
                  <a:cubicBezTo>
                    <a:pt x="154" y="71"/>
                    <a:pt x="154" y="71"/>
                    <a:pt x="165" y="66"/>
                  </a:cubicBezTo>
                  <a:cubicBezTo>
                    <a:pt x="181" y="44"/>
                    <a:pt x="170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8363528" y="6454591"/>
              <a:ext cx="51215" cy="198920"/>
            </a:xfrm>
            <a:custGeom>
              <a:avLst/>
              <a:gdLst/>
              <a:ahLst/>
              <a:cxnLst/>
              <a:rect l="l" t="t" r="r" b="b"/>
              <a:pathLst>
                <a:path w="733" h="2847" extrusionOk="0">
                  <a:moveTo>
                    <a:pt x="218" y="1"/>
                  </a:moveTo>
                  <a:cubicBezTo>
                    <a:pt x="154" y="1"/>
                    <a:pt x="109" y="277"/>
                    <a:pt x="99" y="325"/>
                  </a:cubicBezTo>
                  <a:cubicBezTo>
                    <a:pt x="1" y="780"/>
                    <a:pt x="61" y="1251"/>
                    <a:pt x="159" y="1699"/>
                  </a:cubicBezTo>
                  <a:cubicBezTo>
                    <a:pt x="209" y="1929"/>
                    <a:pt x="269" y="2148"/>
                    <a:pt x="362" y="2351"/>
                  </a:cubicBezTo>
                  <a:cubicBezTo>
                    <a:pt x="444" y="2520"/>
                    <a:pt x="548" y="2679"/>
                    <a:pt x="657" y="2832"/>
                  </a:cubicBezTo>
                  <a:cubicBezTo>
                    <a:pt x="666" y="2842"/>
                    <a:pt x="675" y="2846"/>
                    <a:pt x="684" y="2846"/>
                  </a:cubicBezTo>
                  <a:cubicBezTo>
                    <a:pt x="710" y="2846"/>
                    <a:pt x="733" y="2810"/>
                    <a:pt x="712" y="2778"/>
                  </a:cubicBezTo>
                  <a:cubicBezTo>
                    <a:pt x="657" y="2701"/>
                    <a:pt x="608" y="2624"/>
                    <a:pt x="564" y="2548"/>
                  </a:cubicBezTo>
                  <a:cubicBezTo>
                    <a:pt x="488" y="2427"/>
                    <a:pt x="417" y="2291"/>
                    <a:pt x="362" y="2148"/>
                  </a:cubicBezTo>
                  <a:cubicBezTo>
                    <a:pt x="165" y="1584"/>
                    <a:pt x="44" y="960"/>
                    <a:pt x="154" y="369"/>
                  </a:cubicBezTo>
                  <a:cubicBezTo>
                    <a:pt x="176" y="265"/>
                    <a:pt x="192" y="156"/>
                    <a:pt x="241" y="52"/>
                  </a:cubicBezTo>
                  <a:cubicBezTo>
                    <a:pt x="247" y="46"/>
                    <a:pt x="247" y="24"/>
                    <a:pt x="241" y="13"/>
                  </a:cubicBezTo>
                  <a:cubicBezTo>
                    <a:pt x="233" y="5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8425852" y="6478347"/>
              <a:ext cx="43529" cy="218274"/>
            </a:xfrm>
            <a:custGeom>
              <a:avLst/>
              <a:gdLst/>
              <a:ahLst/>
              <a:cxnLst/>
              <a:rect l="l" t="t" r="r" b="b"/>
              <a:pathLst>
                <a:path w="623" h="3124" extrusionOk="0">
                  <a:moveTo>
                    <a:pt x="244" y="1"/>
                  </a:moveTo>
                  <a:cubicBezTo>
                    <a:pt x="228" y="1"/>
                    <a:pt x="213" y="12"/>
                    <a:pt x="209" y="24"/>
                  </a:cubicBezTo>
                  <a:cubicBezTo>
                    <a:pt x="176" y="117"/>
                    <a:pt x="154" y="204"/>
                    <a:pt x="138" y="292"/>
                  </a:cubicBezTo>
                  <a:cubicBezTo>
                    <a:pt x="1" y="911"/>
                    <a:pt x="56" y="1562"/>
                    <a:pt x="203" y="2169"/>
                  </a:cubicBezTo>
                  <a:cubicBezTo>
                    <a:pt x="280" y="2498"/>
                    <a:pt x="395" y="2810"/>
                    <a:pt x="548" y="3105"/>
                  </a:cubicBezTo>
                  <a:cubicBezTo>
                    <a:pt x="556" y="3118"/>
                    <a:pt x="567" y="3124"/>
                    <a:pt x="577" y="3124"/>
                  </a:cubicBezTo>
                  <a:cubicBezTo>
                    <a:pt x="601" y="3124"/>
                    <a:pt x="622" y="3094"/>
                    <a:pt x="603" y="3067"/>
                  </a:cubicBezTo>
                  <a:cubicBezTo>
                    <a:pt x="581" y="3029"/>
                    <a:pt x="565" y="3001"/>
                    <a:pt x="554" y="2969"/>
                  </a:cubicBezTo>
                  <a:cubicBezTo>
                    <a:pt x="477" y="2793"/>
                    <a:pt x="400" y="2618"/>
                    <a:pt x="346" y="2432"/>
                  </a:cubicBezTo>
                  <a:cubicBezTo>
                    <a:pt x="253" y="2076"/>
                    <a:pt x="160" y="1726"/>
                    <a:pt x="127" y="1354"/>
                  </a:cubicBezTo>
                  <a:cubicBezTo>
                    <a:pt x="99" y="1015"/>
                    <a:pt x="121" y="659"/>
                    <a:pt x="198" y="319"/>
                  </a:cubicBezTo>
                  <a:cubicBezTo>
                    <a:pt x="214" y="232"/>
                    <a:pt x="236" y="144"/>
                    <a:pt x="269" y="57"/>
                  </a:cubicBezTo>
                  <a:cubicBezTo>
                    <a:pt x="280" y="40"/>
                    <a:pt x="280" y="18"/>
                    <a:pt x="264" y="7"/>
                  </a:cubicBezTo>
                  <a:cubicBezTo>
                    <a:pt x="257" y="3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8408664" y="6467308"/>
              <a:ext cx="31441" cy="182570"/>
            </a:xfrm>
            <a:custGeom>
              <a:avLst/>
              <a:gdLst/>
              <a:ahLst/>
              <a:cxnLst/>
              <a:rect l="l" t="t" r="r" b="b"/>
              <a:pathLst>
                <a:path w="450" h="2613" extrusionOk="0">
                  <a:moveTo>
                    <a:pt x="283" y="0"/>
                  </a:moveTo>
                  <a:cubicBezTo>
                    <a:pt x="241" y="0"/>
                    <a:pt x="199" y="113"/>
                    <a:pt x="181" y="143"/>
                  </a:cubicBezTo>
                  <a:cubicBezTo>
                    <a:pt x="17" y="499"/>
                    <a:pt x="1" y="904"/>
                    <a:pt x="39" y="1287"/>
                  </a:cubicBezTo>
                  <a:cubicBezTo>
                    <a:pt x="77" y="1736"/>
                    <a:pt x="148" y="2196"/>
                    <a:pt x="384" y="2585"/>
                  </a:cubicBezTo>
                  <a:cubicBezTo>
                    <a:pt x="389" y="2607"/>
                    <a:pt x="411" y="2612"/>
                    <a:pt x="427" y="2612"/>
                  </a:cubicBezTo>
                  <a:cubicBezTo>
                    <a:pt x="449" y="2601"/>
                    <a:pt x="449" y="2579"/>
                    <a:pt x="444" y="2557"/>
                  </a:cubicBezTo>
                  <a:cubicBezTo>
                    <a:pt x="422" y="2508"/>
                    <a:pt x="395" y="2470"/>
                    <a:pt x="373" y="2420"/>
                  </a:cubicBezTo>
                  <a:cubicBezTo>
                    <a:pt x="323" y="2311"/>
                    <a:pt x="285" y="2207"/>
                    <a:pt x="252" y="2098"/>
                  </a:cubicBezTo>
                  <a:cubicBezTo>
                    <a:pt x="181" y="1857"/>
                    <a:pt x="137" y="1594"/>
                    <a:pt x="110" y="1342"/>
                  </a:cubicBezTo>
                  <a:cubicBezTo>
                    <a:pt x="61" y="975"/>
                    <a:pt x="72" y="603"/>
                    <a:pt x="209" y="253"/>
                  </a:cubicBezTo>
                  <a:cubicBezTo>
                    <a:pt x="236" y="182"/>
                    <a:pt x="258" y="116"/>
                    <a:pt x="307" y="61"/>
                  </a:cubicBezTo>
                  <a:cubicBezTo>
                    <a:pt x="313" y="50"/>
                    <a:pt x="318" y="34"/>
                    <a:pt x="313" y="23"/>
                  </a:cubicBezTo>
                  <a:cubicBezTo>
                    <a:pt x="303" y="7"/>
                    <a:pt x="293" y="0"/>
                    <a:pt x="2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8422848" y="6663922"/>
              <a:ext cx="15162" cy="108578"/>
            </a:xfrm>
            <a:custGeom>
              <a:avLst/>
              <a:gdLst/>
              <a:ahLst/>
              <a:cxnLst/>
              <a:rect l="l" t="t" r="r" b="b"/>
              <a:pathLst>
                <a:path w="217" h="1554" extrusionOk="0">
                  <a:moveTo>
                    <a:pt x="153" y="0"/>
                  </a:moveTo>
                  <a:cubicBezTo>
                    <a:pt x="148" y="0"/>
                    <a:pt x="142" y="2"/>
                    <a:pt x="137" y="6"/>
                  </a:cubicBezTo>
                  <a:cubicBezTo>
                    <a:pt x="126" y="12"/>
                    <a:pt x="115" y="33"/>
                    <a:pt x="110" y="55"/>
                  </a:cubicBezTo>
                  <a:cubicBezTo>
                    <a:pt x="82" y="137"/>
                    <a:pt x="77" y="220"/>
                    <a:pt x="60" y="302"/>
                  </a:cubicBezTo>
                  <a:cubicBezTo>
                    <a:pt x="0" y="712"/>
                    <a:pt x="55" y="1128"/>
                    <a:pt x="153" y="1533"/>
                  </a:cubicBezTo>
                  <a:cubicBezTo>
                    <a:pt x="157" y="1547"/>
                    <a:pt x="167" y="1553"/>
                    <a:pt x="178" y="1553"/>
                  </a:cubicBezTo>
                  <a:cubicBezTo>
                    <a:pt x="196" y="1553"/>
                    <a:pt x="217" y="1536"/>
                    <a:pt x="214" y="1511"/>
                  </a:cubicBezTo>
                  <a:cubicBezTo>
                    <a:pt x="181" y="1380"/>
                    <a:pt x="159" y="1249"/>
                    <a:pt x="137" y="1123"/>
                  </a:cubicBezTo>
                  <a:cubicBezTo>
                    <a:pt x="82" y="778"/>
                    <a:pt x="88" y="417"/>
                    <a:pt x="170" y="72"/>
                  </a:cubicBezTo>
                  <a:cubicBezTo>
                    <a:pt x="181" y="61"/>
                    <a:pt x="186" y="55"/>
                    <a:pt x="186" y="39"/>
                  </a:cubicBezTo>
                  <a:cubicBezTo>
                    <a:pt x="186" y="18"/>
                    <a:pt x="170" y="0"/>
                    <a:pt x="1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8438499" y="6674752"/>
              <a:ext cx="14184" cy="106272"/>
            </a:xfrm>
            <a:custGeom>
              <a:avLst/>
              <a:gdLst/>
              <a:ahLst/>
              <a:cxnLst/>
              <a:rect l="l" t="t" r="r" b="b"/>
              <a:pathLst>
                <a:path w="203" h="1521" extrusionOk="0">
                  <a:moveTo>
                    <a:pt x="72" y="0"/>
                  </a:moveTo>
                  <a:cubicBezTo>
                    <a:pt x="65" y="0"/>
                    <a:pt x="58" y="3"/>
                    <a:pt x="50" y="10"/>
                  </a:cubicBezTo>
                  <a:cubicBezTo>
                    <a:pt x="22" y="54"/>
                    <a:pt x="28" y="125"/>
                    <a:pt x="22" y="179"/>
                  </a:cubicBezTo>
                  <a:cubicBezTo>
                    <a:pt x="17" y="294"/>
                    <a:pt x="11" y="404"/>
                    <a:pt x="11" y="519"/>
                  </a:cubicBezTo>
                  <a:cubicBezTo>
                    <a:pt x="0" y="847"/>
                    <a:pt x="39" y="1187"/>
                    <a:pt x="137" y="1499"/>
                  </a:cubicBezTo>
                  <a:cubicBezTo>
                    <a:pt x="143" y="1514"/>
                    <a:pt x="153" y="1521"/>
                    <a:pt x="164" y="1521"/>
                  </a:cubicBezTo>
                  <a:cubicBezTo>
                    <a:pt x="183" y="1521"/>
                    <a:pt x="203" y="1498"/>
                    <a:pt x="192" y="1466"/>
                  </a:cubicBezTo>
                  <a:cubicBezTo>
                    <a:pt x="165" y="1378"/>
                    <a:pt x="148" y="1280"/>
                    <a:pt x="126" y="1192"/>
                  </a:cubicBezTo>
                  <a:cubicBezTo>
                    <a:pt x="55" y="820"/>
                    <a:pt x="55" y="431"/>
                    <a:pt x="99" y="54"/>
                  </a:cubicBezTo>
                  <a:cubicBezTo>
                    <a:pt x="107" y="29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8455966" y="6706333"/>
              <a:ext cx="11878" cy="54848"/>
            </a:xfrm>
            <a:custGeom>
              <a:avLst/>
              <a:gdLst/>
              <a:ahLst/>
              <a:cxnLst/>
              <a:rect l="l" t="t" r="r" b="b"/>
              <a:pathLst>
                <a:path w="170" h="785" extrusionOk="0">
                  <a:moveTo>
                    <a:pt x="59" y="0"/>
                  </a:moveTo>
                  <a:cubicBezTo>
                    <a:pt x="0" y="0"/>
                    <a:pt x="35" y="162"/>
                    <a:pt x="24" y="204"/>
                  </a:cubicBezTo>
                  <a:cubicBezTo>
                    <a:pt x="35" y="390"/>
                    <a:pt x="46" y="581"/>
                    <a:pt x="101" y="762"/>
                  </a:cubicBezTo>
                  <a:cubicBezTo>
                    <a:pt x="107" y="778"/>
                    <a:pt x="118" y="784"/>
                    <a:pt x="130" y="784"/>
                  </a:cubicBezTo>
                  <a:cubicBezTo>
                    <a:pt x="150" y="784"/>
                    <a:pt x="169" y="764"/>
                    <a:pt x="155" y="740"/>
                  </a:cubicBezTo>
                  <a:cubicBezTo>
                    <a:pt x="134" y="663"/>
                    <a:pt x="123" y="587"/>
                    <a:pt x="106" y="505"/>
                  </a:cubicBezTo>
                  <a:cubicBezTo>
                    <a:pt x="90" y="357"/>
                    <a:pt x="79" y="198"/>
                    <a:pt x="90" y="50"/>
                  </a:cubicBezTo>
                  <a:cubicBezTo>
                    <a:pt x="95" y="29"/>
                    <a:pt x="90" y="7"/>
                    <a:pt x="68" y="1"/>
                  </a:cubicBezTo>
                  <a:cubicBezTo>
                    <a:pt x="65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8453800" y="6481841"/>
              <a:ext cx="50376" cy="256563"/>
            </a:xfrm>
            <a:custGeom>
              <a:avLst/>
              <a:gdLst/>
              <a:ahLst/>
              <a:cxnLst/>
              <a:rect l="l" t="t" r="r" b="b"/>
              <a:pathLst>
                <a:path w="721" h="3672" extrusionOk="0">
                  <a:moveTo>
                    <a:pt x="282" y="0"/>
                  </a:moveTo>
                  <a:cubicBezTo>
                    <a:pt x="260" y="0"/>
                    <a:pt x="246" y="29"/>
                    <a:pt x="241" y="50"/>
                  </a:cubicBezTo>
                  <a:cubicBezTo>
                    <a:pt x="214" y="127"/>
                    <a:pt x="192" y="209"/>
                    <a:pt x="176" y="291"/>
                  </a:cubicBezTo>
                  <a:cubicBezTo>
                    <a:pt x="0" y="975"/>
                    <a:pt x="66" y="1693"/>
                    <a:pt x="208" y="2371"/>
                  </a:cubicBezTo>
                  <a:cubicBezTo>
                    <a:pt x="263" y="2590"/>
                    <a:pt x="318" y="2815"/>
                    <a:pt x="384" y="3034"/>
                  </a:cubicBezTo>
                  <a:cubicBezTo>
                    <a:pt x="460" y="3247"/>
                    <a:pt x="548" y="3455"/>
                    <a:pt x="646" y="3652"/>
                  </a:cubicBezTo>
                  <a:cubicBezTo>
                    <a:pt x="654" y="3666"/>
                    <a:pt x="664" y="3672"/>
                    <a:pt x="674" y="3672"/>
                  </a:cubicBezTo>
                  <a:cubicBezTo>
                    <a:pt x="698" y="3672"/>
                    <a:pt x="721" y="3637"/>
                    <a:pt x="701" y="3614"/>
                  </a:cubicBezTo>
                  <a:cubicBezTo>
                    <a:pt x="652" y="3504"/>
                    <a:pt x="602" y="3406"/>
                    <a:pt x="559" y="3296"/>
                  </a:cubicBezTo>
                  <a:cubicBezTo>
                    <a:pt x="488" y="3143"/>
                    <a:pt x="433" y="2995"/>
                    <a:pt x="394" y="2836"/>
                  </a:cubicBezTo>
                  <a:cubicBezTo>
                    <a:pt x="186" y="2043"/>
                    <a:pt x="17" y="1189"/>
                    <a:pt x="219" y="373"/>
                  </a:cubicBezTo>
                  <a:cubicBezTo>
                    <a:pt x="241" y="286"/>
                    <a:pt x="269" y="204"/>
                    <a:pt x="296" y="111"/>
                  </a:cubicBezTo>
                  <a:cubicBezTo>
                    <a:pt x="301" y="78"/>
                    <a:pt x="340" y="34"/>
                    <a:pt x="301" y="7"/>
                  </a:cubicBezTo>
                  <a:cubicBezTo>
                    <a:pt x="295" y="2"/>
                    <a:pt x="288" y="0"/>
                    <a:pt x="2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8483984" y="6503920"/>
              <a:ext cx="35284" cy="241820"/>
            </a:xfrm>
            <a:custGeom>
              <a:avLst/>
              <a:gdLst/>
              <a:ahLst/>
              <a:cxnLst/>
              <a:rect l="l" t="t" r="r" b="b"/>
              <a:pathLst>
                <a:path w="505" h="3461" extrusionOk="0">
                  <a:moveTo>
                    <a:pt x="203" y="1"/>
                  </a:moveTo>
                  <a:cubicBezTo>
                    <a:pt x="178" y="1"/>
                    <a:pt x="164" y="33"/>
                    <a:pt x="160" y="57"/>
                  </a:cubicBezTo>
                  <a:cubicBezTo>
                    <a:pt x="143" y="112"/>
                    <a:pt x="132" y="172"/>
                    <a:pt x="127" y="227"/>
                  </a:cubicBezTo>
                  <a:cubicBezTo>
                    <a:pt x="23" y="857"/>
                    <a:pt x="1" y="1508"/>
                    <a:pt x="77" y="2143"/>
                  </a:cubicBezTo>
                  <a:cubicBezTo>
                    <a:pt x="132" y="2597"/>
                    <a:pt x="253" y="3035"/>
                    <a:pt x="433" y="3446"/>
                  </a:cubicBezTo>
                  <a:cubicBezTo>
                    <a:pt x="437" y="3453"/>
                    <a:pt x="449" y="3461"/>
                    <a:pt x="466" y="3461"/>
                  </a:cubicBezTo>
                  <a:cubicBezTo>
                    <a:pt x="472" y="3461"/>
                    <a:pt x="480" y="3460"/>
                    <a:pt x="488" y="3456"/>
                  </a:cubicBezTo>
                  <a:cubicBezTo>
                    <a:pt x="499" y="3451"/>
                    <a:pt x="504" y="3429"/>
                    <a:pt x="499" y="3407"/>
                  </a:cubicBezTo>
                  <a:cubicBezTo>
                    <a:pt x="466" y="3342"/>
                    <a:pt x="444" y="3270"/>
                    <a:pt x="417" y="3205"/>
                  </a:cubicBezTo>
                  <a:cubicBezTo>
                    <a:pt x="335" y="2991"/>
                    <a:pt x="269" y="2778"/>
                    <a:pt x="220" y="2553"/>
                  </a:cubicBezTo>
                  <a:cubicBezTo>
                    <a:pt x="77" y="1836"/>
                    <a:pt x="56" y="1081"/>
                    <a:pt x="170" y="358"/>
                  </a:cubicBezTo>
                  <a:cubicBezTo>
                    <a:pt x="187" y="265"/>
                    <a:pt x="198" y="172"/>
                    <a:pt x="220" y="79"/>
                  </a:cubicBezTo>
                  <a:cubicBezTo>
                    <a:pt x="225" y="52"/>
                    <a:pt x="247" y="19"/>
                    <a:pt x="214" y="3"/>
                  </a:cubicBezTo>
                  <a:cubicBezTo>
                    <a:pt x="210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8514587" y="6509789"/>
              <a:ext cx="46603" cy="227217"/>
            </a:xfrm>
            <a:custGeom>
              <a:avLst/>
              <a:gdLst/>
              <a:ahLst/>
              <a:cxnLst/>
              <a:rect l="l" t="t" r="r" b="b"/>
              <a:pathLst>
                <a:path w="667" h="3252" extrusionOk="0">
                  <a:moveTo>
                    <a:pt x="176" y="0"/>
                  </a:moveTo>
                  <a:cubicBezTo>
                    <a:pt x="174" y="0"/>
                    <a:pt x="172" y="0"/>
                    <a:pt x="170" y="1"/>
                  </a:cubicBezTo>
                  <a:cubicBezTo>
                    <a:pt x="138" y="17"/>
                    <a:pt x="138" y="61"/>
                    <a:pt x="127" y="88"/>
                  </a:cubicBezTo>
                  <a:cubicBezTo>
                    <a:pt x="99" y="181"/>
                    <a:pt x="83" y="274"/>
                    <a:pt x="61" y="373"/>
                  </a:cubicBezTo>
                  <a:cubicBezTo>
                    <a:pt x="1" y="740"/>
                    <a:pt x="6" y="1117"/>
                    <a:pt x="34" y="1495"/>
                  </a:cubicBezTo>
                  <a:cubicBezTo>
                    <a:pt x="55" y="1725"/>
                    <a:pt x="77" y="1949"/>
                    <a:pt x="132" y="2179"/>
                  </a:cubicBezTo>
                  <a:cubicBezTo>
                    <a:pt x="225" y="2551"/>
                    <a:pt x="378" y="2918"/>
                    <a:pt x="597" y="3236"/>
                  </a:cubicBezTo>
                  <a:cubicBezTo>
                    <a:pt x="605" y="3247"/>
                    <a:pt x="613" y="3252"/>
                    <a:pt x="622" y="3252"/>
                  </a:cubicBezTo>
                  <a:cubicBezTo>
                    <a:pt x="645" y="3252"/>
                    <a:pt x="667" y="3216"/>
                    <a:pt x="647" y="3192"/>
                  </a:cubicBezTo>
                  <a:cubicBezTo>
                    <a:pt x="570" y="3071"/>
                    <a:pt x="499" y="2956"/>
                    <a:pt x="439" y="2836"/>
                  </a:cubicBezTo>
                  <a:cubicBezTo>
                    <a:pt x="378" y="2710"/>
                    <a:pt x="329" y="2573"/>
                    <a:pt x="280" y="2436"/>
                  </a:cubicBezTo>
                  <a:cubicBezTo>
                    <a:pt x="165" y="2135"/>
                    <a:pt x="127" y="1807"/>
                    <a:pt x="88" y="1484"/>
                  </a:cubicBezTo>
                  <a:cubicBezTo>
                    <a:pt x="61" y="1123"/>
                    <a:pt x="61" y="751"/>
                    <a:pt x="127" y="389"/>
                  </a:cubicBezTo>
                  <a:cubicBezTo>
                    <a:pt x="138" y="307"/>
                    <a:pt x="159" y="225"/>
                    <a:pt x="181" y="143"/>
                  </a:cubicBezTo>
                  <a:cubicBezTo>
                    <a:pt x="187" y="116"/>
                    <a:pt x="192" y="83"/>
                    <a:pt x="209" y="55"/>
                  </a:cubicBezTo>
                  <a:cubicBezTo>
                    <a:pt x="224" y="30"/>
                    <a:pt x="202" y="0"/>
                    <a:pt x="1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8148608" y="6264405"/>
              <a:ext cx="88386" cy="69591"/>
            </a:xfrm>
            <a:custGeom>
              <a:avLst/>
              <a:gdLst/>
              <a:ahLst/>
              <a:cxnLst/>
              <a:rect l="l" t="t" r="r" b="b"/>
              <a:pathLst>
                <a:path w="1265" h="996" extrusionOk="0">
                  <a:moveTo>
                    <a:pt x="809" y="0"/>
                  </a:moveTo>
                  <a:cubicBezTo>
                    <a:pt x="652" y="0"/>
                    <a:pt x="497" y="40"/>
                    <a:pt x="373" y="146"/>
                  </a:cubicBezTo>
                  <a:cubicBezTo>
                    <a:pt x="208" y="272"/>
                    <a:pt x="94" y="448"/>
                    <a:pt x="39" y="656"/>
                  </a:cubicBezTo>
                  <a:cubicBezTo>
                    <a:pt x="11" y="721"/>
                    <a:pt x="0" y="803"/>
                    <a:pt x="0" y="880"/>
                  </a:cubicBezTo>
                  <a:cubicBezTo>
                    <a:pt x="0" y="913"/>
                    <a:pt x="0" y="957"/>
                    <a:pt x="17" y="984"/>
                  </a:cubicBezTo>
                  <a:cubicBezTo>
                    <a:pt x="24" y="992"/>
                    <a:pt x="32" y="996"/>
                    <a:pt x="40" y="996"/>
                  </a:cubicBezTo>
                  <a:cubicBezTo>
                    <a:pt x="64" y="996"/>
                    <a:pt x="88" y="965"/>
                    <a:pt x="72" y="940"/>
                  </a:cubicBezTo>
                  <a:lnTo>
                    <a:pt x="72" y="935"/>
                  </a:lnTo>
                  <a:lnTo>
                    <a:pt x="72" y="929"/>
                  </a:lnTo>
                  <a:cubicBezTo>
                    <a:pt x="61" y="803"/>
                    <a:pt x="99" y="683"/>
                    <a:pt x="143" y="573"/>
                  </a:cubicBezTo>
                  <a:cubicBezTo>
                    <a:pt x="208" y="387"/>
                    <a:pt x="345" y="229"/>
                    <a:pt x="509" y="136"/>
                  </a:cubicBezTo>
                  <a:cubicBezTo>
                    <a:pt x="602" y="88"/>
                    <a:pt x="704" y="69"/>
                    <a:pt x="808" y="69"/>
                  </a:cubicBezTo>
                  <a:cubicBezTo>
                    <a:pt x="858" y="69"/>
                    <a:pt x="908" y="74"/>
                    <a:pt x="958" y="81"/>
                  </a:cubicBezTo>
                  <a:cubicBezTo>
                    <a:pt x="1046" y="97"/>
                    <a:pt x="1128" y="119"/>
                    <a:pt x="1216" y="141"/>
                  </a:cubicBezTo>
                  <a:cubicBezTo>
                    <a:pt x="1237" y="141"/>
                    <a:pt x="1248" y="125"/>
                    <a:pt x="1259" y="114"/>
                  </a:cubicBezTo>
                  <a:cubicBezTo>
                    <a:pt x="1265" y="92"/>
                    <a:pt x="1248" y="81"/>
                    <a:pt x="1237" y="70"/>
                  </a:cubicBezTo>
                  <a:cubicBezTo>
                    <a:pt x="1166" y="53"/>
                    <a:pt x="1106" y="37"/>
                    <a:pt x="1040" y="26"/>
                  </a:cubicBezTo>
                  <a:cubicBezTo>
                    <a:pt x="965" y="10"/>
                    <a:pt x="88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8161255" y="6286484"/>
              <a:ext cx="68123" cy="58551"/>
            </a:xfrm>
            <a:custGeom>
              <a:avLst/>
              <a:gdLst/>
              <a:ahLst/>
              <a:cxnLst/>
              <a:rect l="l" t="t" r="r" b="b"/>
              <a:pathLst>
                <a:path w="975" h="838" extrusionOk="0">
                  <a:moveTo>
                    <a:pt x="942" y="0"/>
                  </a:moveTo>
                  <a:cubicBezTo>
                    <a:pt x="646" y="44"/>
                    <a:pt x="339" y="159"/>
                    <a:pt x="153" y="411"/>
                  </a:cubicBezTo>
                  <a:cubicBezTo>
                    <a:pt x="77" y="520"/>
                    <a:pt x="0" y="684"/>
                    <a:pt x="44" y="821"/>
                  </a:cubicBezTo>
                  <a:cubicBezTo>
                    <a:pt x="52" y="833"/>
                    <a:pt x="61" y="837"/>
                    <a:pt x="70" y="837"/>
                  </a:cubicBezTo>
                  <a:cubicBezTo>
                    <a:pt x="90" y="837"/>
                    <a:pt x="108" y="811"/>
                    <a:pt x="104" y="788"/>
                  </a:cubicBezTo>
                  <a:cubicBezTo>
                    <a:pt x="82" y="405"/>
                    <a:pt x="493" y="164"/>
                    <a:pt x="810" y="99"/>
                  </a:cubicBezTo>
                  <a:cubicBezTo>
                    <a:pt x="859" y="82"/>
                    <a:pt x="898" y="77"/>
                    <a:pt x="947" y="71"/>
                  </a:cubicBezTo>
                  <a:cubicBezTo>
                    <a:pt x="958" y="66"/>
                    <a:pt x="974" y="49"/>
                    <a:pt x="974" y="28"/>
                  </a:cubicBezTo>
                  <a:cubicBezTo>
                    <a:pt x="974" y="11"/>
                    <a:pt x="952" y="0"/>
                    <a:pt x="9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8179560" y="6295637"/>
              <a:ext cx="75040" cy="67984"/>
            </a:xfrm>
            <a:custGeom>
              <a:avLst/>
              <a:gdLst/>
              <a:ahLst/>
              <a:cxnLst/>
              <a:rect l="l" t="t" r="r" b="b"/>
              <a:pathLst>
                <a:path w="1074" h="973" extrusionOk="0">
                  <a:moveTo>
                    <a:pt x="1036" y="0"/>
                  </a:moveTo>
                  <a:cubicBezTo>
                    <a:pt x="689" y="0"/>
                    <a:pt x="355" y="277"/>
                    <a:pt x="165" y="570"/>
                  </a:cubicBezTo>
                  <a:cubicBezTo>
                    <a:pt x="110" y="663"/>
                    <a:pt x="1" y="843"/>
                    <a:pt x="50" y="953"/>
                  </a:cubicBezTo>
                  <a:cubicBezTo>
                    <a:pt x="54" y="966"/>
                    <a:pt x="65" y="972"/>
                    <a:pt x="76" y="972"/>
                  </a:cubicBezTo>
                  <a:cubicBezTo>
                    <a:pt x="92" y="972"/>
                    <a:pt x="110" y="958"/>
                    <a:pt x="110" y="931"/>
                  </a:cubicBezTo>
                  <a:cubicBezTo>
                    <a:pt x="110" y="920"/>
                    <a:pt x="105" y="909"/>
                    <a:pt x="105" y="898"/>
                  </a:cubicBezTo>
                  <a:cubicBezTo>
                    <a:pt x="149" y="526"/>
                    <a:pt x="614" y="105"/>
                    <a:pt x="970" y="61"/>
                  </a:cubicBezTo>
                  <a:cubicBezTo>
                    <a:pt x="973" y="60"/>
                    <a:pt x="978" y="60"/>
                    <a:pt x="982" y="60"/>
                  </a:cubicBezTo>
                  <a:cubicBezTo>
                    <a:pt x="998" y="60"/>
                    <a:pt x="1018" y="63"/>
                    <a:pt x="1034" y="63"/>
                  </a:cubicBezTo>
                  <a:cubicBezTo>
                    <a:pt x="1054" y="63"/>
                    <a:pt x="1071" y="58"/>
                    <a:pt x="1074" y="33"/>
                  </a:cubicBezTo>
                  <a:cubicBezTo>
                    <a:pt x="1074" y="22"/>
                    <a:pt x="1063" y="1"/>
                    <a:pt x="1046" y="1"/>
                  </a:cubicBezTo>
                  <a:cubicBezTo>
                    <a:pt x="1043" y="0"/>
                    <a:pt x="1040" y="0"/>
                    <a:pt x="10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8194862" y="6310100"/>
              <a:ext cx="73154" cy="60368"/>
            </a:xfrm>
            <a:custGeom>
              <a:avLst/>
              <a:gdLst/>
              <a:ahLst/>
              <a:cxnLst/>
              <a:rect l="l" t="t" r="r" b="b"/>
              <a:pathLst>
                <a:path w="1047" h="864" extrusionOk="0">
                  <a:moveTo>
                    <a:pt x="899" y="1"/>
                  </a:moveTo>
                  <a:cubicBezTo>
                    <a:pt x="754" y="1"/>
                    <a:pt x="637" y="57"/>
                    <a:pt x="515" y="166"/>
                  </a:cubicBezTo>
                  <a:cubicBezTo>
                    <a:pt x="351" y="303"/>
                    <a:pt x="187" y="445"/>
                    <a:pt x="83" y="636"/>
                  </a:cubicBezTo>
                  <a:cubicBezTo>
                    <a:pt x="55" y="697"/>
                    <a:pt x="1" y="768"/>
                    <a:pt x="12" y="839"/>
                  </a:cubicBezTo>
                  <a:cubicBezTo>
                    <a:pt x="17" y="856"/>
                    <a:pt x="30" y="863"/>
                    <a:pt x="43" y="863"/>
                  </a:cubicBezTo>
                  <a:cubicBezTo>
                    <a:pt x="58" y="863"/>
                    <a:pt x="73" y="852"/>
                    <a:pt x="66" y="834"/>
                  </a:cubicBezTo>
                  <a:lnTo>
                    <a:pt x="66" y="812"/>
                  </a:lnTo>
                  <a:cubicBezTo>
                    <a:pt x="66" y="801"/>
                    <a:pt x="77" y="790"/>
                    <a:pt x="77" y="784"/>
                  </a:cubicBezTo>
                  <a:cubicBezTo>
                    <a:pt x="159" y="565"/>
                    <a:pt x="324" y="401"/>
                    <a:pt x="493" y="259"/>
                  </a:cubicBezTo>
                  <a:cubicBezTo>
                    <a:pt x="624" y="146"/>
                    <a:pt x="725" y="60"/>
                    <a:pt x="878" y="60"/>
                  </a:cubicBezTo>
                  <a:cubicBezTo>
                    <a:pt x="911" y="60"/>
                    <a:pt x="947" y="64"/>
                    <a:pt x="986" y="73"/>
                  </a:cubicBezTo>
                  <a:cubicBezTo>
                    <a:pt x="994" y="77"/>
                    <a:pt x="1003" y="79"/>
                    <a:pt x="1011" y="79"/>
                  </a:cubicBezTo>
                  <a:cubicBezTo>
                    <a:pt x="1025" y="79"/>
                    <a:pt x="1037" y="72"/>
                    <a:pt x="1041" y="51"/>
                  </a:cubicBezTo>
                  <a:cubicBezTo>
                    <a:pt x="1046" y="34"/>
                    <a:pt x="1035" y="12"/>
                    <a:pt x="1019" y="12"/>
                  </a:cubicBezTo>
                  <a:cubicBezTo>
                    <a:pt x="977" y="4"/>
                    <a:pt x="937" y="1"/>
                    <a:pt x="8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8264103" y="6214798"/>
              <a:ext cx="185924" cy="65049"/>
            </a:xfrm>
            <a:custGeom>
              <a:avLst/>
              <a:gdLst/>
              <a:ahLst/>
              <a:cxnLst/>
              <a:rect l="l" t="t" r="r" b="b"/>
              <a:pathLst>
                <a:path w="2661" h="931" extrusionOk="0">
                  <a:moveTo>
                    <a:pt x="1544" y="0"/>
                  </a:moveTo>
                  <a:cubicBezTo>
                    <a:pt x="1445" y="0"/>
                    <a:pt x="1346" y="10"/>
                    <a:pt x="1248" y="30"/>
                  </a:cubicBezTo>
                  <a:cubicBezTo>
                    <a:pt x="986" y="85"/>
                    <a:pt x="745" y="216"/>
                    <a:pt x="537" y="369"/>
                  </a:cubicBezTo>
                  <a:cubicBezTo>
                    <a:pt x="384" y="490"/>
                    <a:pt x="236" y="610"/>
                    <a:pt x="110" y="752"/>
                  </a:cubicBezTo>
                  <a:cubicBezTo>
                    <a:pt x="83" y="796"/>
                    <a:pt x="0" y="878"/>
                    <a:pt x="28" y="917"/>
                  </a:cubicBezTo>
                  <a:cubicBezTo>
                    <a:pt x="35" y="926"/>
                    <a:pt x="44" y="930"/>
                    <a:pt x="53" y="930"/>
                  </a:cubicBezTo>
                  <a:cubicBezTo>
                    <a:pt x="66" y="930"/>
                    <a:pt x="77" y="922"/>
                    <a:pt x="77" y="906"/>
                  </a:cubicBezTo>
                  <a:cubicBezTo>
                    <a:pt x="88" y="878"/>
                    <a:pt x="110" y="851"/>
                    <a:pt x="132" y="824"/>
                  </a:cubicBezTo>
                  <a:cubicBezTo>
                    <a:pt x="274" y="643"/>
                    <a:pt x="455" y="506"/>
                    <a:pt x="635" y="380"/>
                  </a:cubicBezTo>
                  <a:cubicBezTo>
                    <a:pt x="789" y="282"/>
                    <a:pt x="936" y="194"/>
                    <a:pt x="1112" y="139"/>
                  </a:cubicBezTo>
                  <a:cubicBezTo>
                    <a:pt x="1242" y="93"/>
                    <a:pt x="1378" y="73"/>
                    <a:pt x="1515" y="73"/>
                  </a:cubicBezTo>
                  <a:cubicBezTo>
                    <a:pt x="1750" y="73"/>
                    <a:pt x="1988" y="133"/>
                    <a:pt x="2206" y="227"/>
                  </a:cubicBezTo>
                  <a:cubicBezTo>
                    <a:pt x="2305" y="271"/>
                    <a:pt x="2403" y="331"/>
                    <a:pt x="2486" y="408"/>
                  </a:cubicBezTo>
                  <a:cubicBezTo>
                    <a:pt x="2524" y="440"/>
                    <a:pt x="2562" y="473"/>
                    <a:pt x="2600" y="506"/>
                  </a:cubicBezTo>
                  <a:cubicBezTo>
                    <a:pt x="2609" y="514"/>
                    <a:pt x="2617" y="518"/>
                    <a:pt x="2625" y="518"/>
                  </a:cubicBezTo>
                  <a:cubicBezTo>
                    <a:pt x="2633" y="518"/>
                    <a:pt x="2642" y="514"/>
                    <a:pt x="2650" y="506"/>
                  </a:cubicBezTo>
                  <a:cubicBezTo>
                    <a:pt x="2661" y="490"/>
                    <a:pt x="2661" y="468"/>
                    <a:pt x="2650" y="451"/>
                  </a:cubicBezTo>
                  <a:cubicBezTo>
                    <a:pt x="2551" y="364"/>
                    <a:pt x="2464" y="276"/>
                    <a:pt x="2349" y="205"/>
                  </a:cubicBezTo>
                  <a:cubicBezTo>
                    <a:pt x="2102" y="76"/>
                    <a:pt x="1823" y="0"/>
                    <a:pt x="15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8262217" y="6238134"/>
              <a:ext cx="185924" cy="61625"/>
            </a:xfrm>
            <a:custGeom>
              <a:avLst/>
              <a:gdLst/>
              <a:ahLst/>
              <a:cxnLst/>
              <a:rect l="l" t="t" r="r" b="b"/>
              <a:pathLst>
                <a:path w="2661" h="882" extrusionOk="0">
                  <a:moveTo>
                    <a:pt x="1676" y="0"/>
                  </a:moveTo>
                  <a:cubicBezTo>
                    <a:pt x="1574" y="0"/>
                    <a:pt x="1466" y="10"/>
                    <a:pt x="1347" y="24"/>
                  </a:cubicBezTo>
                  <a:cubicBezTo>
                    <a:pt x="985" y="63"/>
                    <a:pt x="673" y="210"/>
                    <a:pt x="389" y="446"/>
                  </a:cubicBezTo>
                  <a:cubicBezTo>
                    <a:pt x="268" y="550"/>
                    <a:pt x="142" y="665"/>
                    <a:pt x="49" y="796"/>
                  </a:cubicBezTo>
                  <a:cubicBezTo>
                    <a:pt x="27" y="818"/>
                    <a:pt x="0" y="856"/>
                    <a:pt x="33" y="878"/>
                  </a:cubicBezTo>
                  <a:cubicBezTo>
                    <a:pt x="38" y="881"/>
                    <a:pt x="43" y="882"/>
                    <a:pt x="47" y="882"/>
                  </a:cubicBezTo>
                  <a:cubicBezTo>
                    <a:pt x="75" y="882"/>
                    <a:pt x="86" y="842"/>
                    <a:pt x="110" y="824"/>
                  </a:cubicBezTo>
                  <a:cubicBezTo>
                    <a:pt x="153" y="769"/>
                    <a:pt x="197" y="714"/>
                    <a:pt x="246" y="665"/>
                  </a:cubicBezTo>
                  <a:cubicBezTo>
                    <a:pt x="400" y="517"/>
                    <a:pt x="564" y="386"/>
                    <a:pt x="739" y="282"/>
                  </a:cubicBezTo>
                  <a:cubicBezTo>
                    <a:pt x="1002" y="134"/>
                    <a:pt x="1303" y="79"/>
                    <a:pt x="1604" y="74"/>
                  </a:cubicBezTo>
                  <a:cubicBezTo>
                    <a:pt x="1629" y="72"/>
                    <a:pt x="1655" y="70"/>
                    <a:pt x="1680" y="70"/>
                  </a:cubicBezTo>
                  <a:cubicBezTo>
                    <a:pt x="1853" y="70"/>
                    <a:pt x="2027" y="118"/>
                    <a:pt x="2184" y="194"/>
                  </a:cubicBezTo>
                  <a:cubicBezTo>
                    <a:pt x="2277" y="232"/>
                    <a:pt x="2376" y="282"/>
                    <a:pt x="2463" y="336"/>
                  </a:cubicBezTo>
                  <a:cubicBezTo>
                    <a:pt x="2513" y="369"/>
                    <a:pt x="2562" y="397"/>
                    <a:pt x="2600" y="435"/>
                  </a:cubicBezTo>
                  <a:cubicBezTo>
                    <a:pt x="2606" y="439"/>
                    <a:pt x="2613" y="441"/>
                    <a:pt x="2619" y="441"/>
                  </a:cubicBezTo>
                  <a:cubicBezTo>
                    <a:pt x="2629" y="441"/>
                    <a:pt x="2639" y="436"/>
                    <a:pt x="2649" y="429"/>
                  </a:cubicBezTo>
                  <a:cubicBezTo>
                    <a:pt x="2660" y="413"/>
                    <a:pt x="2655" y="391"/>
                    <a:pt x="2644" y="380"/>
                  </a:cubicBezTo>
                  <a:cubicBezTo>
                    <a:pt x="2534" y="298"/>
                    <a:pt x="2425" y="221"/>
                    <a:pt x="2299" y="167"/>
                  </a:cubicBezTo>
                  <a:cubicBezTo>
                    <a:pt x="2074" y="41"/>
                    <a:pt x="1887" y="0"/>
                    <a:pt x="16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8270252" y="6260073"/>
              <a:ext cx="189418" cy="54778"/>
            </a:xfrm>
            <a:custGeom>
              <a:avLst/>
              <a:gdLst/>
              <a:ahLst/>
              <a:cxnLst/>
              <a:rect l="l" t="t" r="r" b="b"/>
              <a:pathLst>
                <a:path w="2711" h="784" extrusionOk="0">
                  <a:moveTo>
                    <a:pt x="1582" y="0"/>
                  </a:moveTo>
                  <a:cubicBezTo>
                    <a:pt x="1387" y="0"/>
                    <a:pt x="1191" y="29"/>
                    <a:pt x="1007" y="72"/>
                  </a:cubicBezTo>
                  <a:cubicBezTo>
                    <a:pt x="679" y="148"/>
                    <a:pt x="350" y="291"/>
                    <a:pt x="142" y="586"/>
                  </a:cubicBezTo>
                  <a:cubicBezTo>
                    <a:pt x="126" y="619"/>
                    <a:pt x="0" y="761"/>
                    <a:pt x="71" y="783"/>
                  </a:cubicBezTo>
                  <a:cubicBezTo>
                    <a:pt x="73" y="784"/>
                    <a:pt x="76" y="784"/>
                    <a:pt x="78" y="784"/>
                  </a:cubicBezTo>
                  <a:cubicBezTo>
                    <a:pt x="111" y="784"/>
                    <a:pt x="121" y="744"/>
                    <a:pt x="137" y="723"/>
                  </a:cubicBezTo>
                  <a:cubicBezTo>
                    <a:pt x="208" y="592"/>
                    <a:pt x="312" y="482"/>
                    <a:pt x="416" y="395"/>
                  </a:cubicBezTo>
                  <a:cubicBezTo>
                    <a:pt x="710" y="187"/>
                    <a:pt x="1141" y="69"/>
                    <a:pt x="1540" y="69"/>
                  </a:cubicBezTo>
                  <a:cubicBezTo>
                    <a:pt x="1697" y="69"/>
                    <a:pt x="1850" y="88"/>
                    <a:pt x="1987" y="126"/>
                  </a:cubicBezTo>
                  <a:cubicBezTo>
                    <a:pt x="2217" y="198"/>
                    <a:pt x="2430" y="307"/>
                    <a:pt x="2644" y="416"/>
                  </a:cubicBezTo>
                  <a:cubicBezTo>
                    <a:pt x="2648" y="418"/>
                    <a:pt x="2652" y="419"/>
                    <a:pt x="2656" y="419"/>
                  </a:cubicBezTo>
                  <a:cubicBezTo>
                    <a:pt x="2688" y="419"/>
                    <a:pt x="2711" y="365"/>
                    <a:pt x="2677" y="345"/>
                  </a:cubicBezTo>
                  <a:cubicBezTo>
                    <a:pt x="2469" y="236"/>
                    <a:pt x="2266" y="126"/>
                    <a:pt x="2047" y="66"/>
                  </a:cubicBezTo>
                  <a:cubicBezTo>
                    <a:pt x="1897" y="20"/>
                    <a:pt x="1740" y="0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8217430" y="6323236"/>
              <a:ext cx="44088" cy="62254"/>
            </a:xfrm>
            <a:custGeom>
              <a:avLst/>
              <a:gdLst/>
              <a:ahLst/>
              <a:cxnLst/>
              <a:rect l="l" t="t" r="r" b="b"/>
              <a:pathLst>
                <a:path w="631" h="891" extrusionOk="0">
                  <a:moveTo>
                    <a:pt x="591" y="0"/>
                  </a:moveTo>
                  <a:cubicBezTo>
                    <a:pt x="587" y="0"/>
                    <a:pt x="581" y="2"/>
                    <a:pt x="575" y="5"/>
                  </a:cubicBezTo>
                  <a:cubicBezTo>
                    <a:pt x="335" y="153"/>
                    <a:pt x="170" y="394"/>
                    <a:pt x="72" y="662"/>
                  </a:cubicBezTo>
                  <a:cubicBezTo>
                    <a:pt x="61" y="717"/>
                    <a:pt x="1" y="853"/>
                    <a:pt x="55" y="886"/>
                  </a:cubicBezTo>
                  <a:cubicBezTo>
                    <a:pt x="58" y="889"/>
                    <a:pt x="62" y="891"/>
                    <a:pt x="66" y="891"/>
                  </a:cubicBezTo>
                  <a:cubicBezTo>
                    <a:pt x="77" y="891"/>
                    <a:pt x="91" y="879"/>
                    <a:pt x="99" y="859"/>
                  </a:cubicBezTo>
                  <a:cubicBezTo>
                    <a:pt x="99" y="837"/>
                    <a:pt x="94" y="826"/>
                    <a:pt x="99" y="804"/>
                  </a:cubicBezTo>
                  <a:cubicBezTo>
                    <a:pt x="170" y="503"/>
                    <a:pt x="340" y="230"/>
                    <a:pt x="603" y="65"/>
                  </a:cubicBezTo>
                  <a:cubicBezTo>
                    <a:pt x="631" y="47"/>
                    <a:pt x="619" y="0"/>
                    <a:pt x="5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8242304" y="6336791"/>
              <a:ext cx="30184" cy="48210"/>
            </a:xfrm>
            <a:custGeom>
              <a:avLst/>
              <a:gdLst/>
              <a:ahLst/>
              <a:cxnLst/>
              <a:rect l="l" t="t" r="r" b="b"/>
              <a:pathLst>
                <a:path w="432" h="690" extrusionOk="0">
                  <a:moveTo>
                    <a:pt x="381" y="1"/>
                  </a:moveTo>
                  <a:cubicBezTo>
                    <a:pt x="375" y="1"/>
                    <a:pt x="368" y="3"/>
                    <a:pt x="362" y="8"/>
                  </a:cubicBezTo>
                  <a:cubicBezTo>
                    <a:pt x="219" y="150"/>
                    <a:pt x="72" y="315"/>
                    <a:pt x="33" y="528"/>
                  </a:cubicBezTo>
                  <a:cubicBezTo>
                    <a:pt x="28" y="566"/>
                    <a:pt x="0" y="659"/>
                    <a:pt x="39" y="687"/>
                  </a:cubicBezTo>
                  <a:cubicBezTo>
                    <a:pt x="43" y="688"/>
                    <a:pt x="46" y="689"/>
                    <a:pt x="50" y="689"/>
                  </a:cubicBezTo>
                  <a:cubicBezTo>
                    <a:pt x="74" y="689"/>
                    <a:pt x="98" y="661"/>
                    <a:pt x="88" y="638"/>
                  </a:cubicBezTo>
                  <a:cubicBezTo>
                    <a:pt x="83" y="605"/>
                    <a:pt x="94" y="561"/>
                    <a:pt x="99" y="523"/>
                  </a:cubicBezTo>
                  <a:cubicBezTo>
                    <a:pt x="143" y="337"/>
                    <a:pt x="269" y="194"/>
                    <a:pt x="400" y="63"/>
                  </a:cubicBezTo>
                  <a:cubicBezTo>
                    <a:pt x="431" y="41"/>
                    <a:pt x="408" y="1"/>
                    <a:pt x="3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8256487" y="6339446"/>
              <a:ext cx="30952" cy="53451"/>
            </a:xfrm>
            <a:custGeom>
              <a:avLst/>
              <a:gdLst/>
              <a:ahLst/>
              <a:cxnLst/>
              <a:rect l="l" t="t" r="r" b="b"/>
              <a:pathLst>
                <a:path w="443" h="765" extrusionOk="0">
                  <a:moveTo>
                    <a:pt x="397" y="1"/>
                  </a:moveTo>
                  <a:cubicBezTo>
                    <a:pt x="390" y="1"/>
                    <a:pt x="384" y="3"/>
                    <a:pt x="378" y="8"/>
                  </a:cubicBezTo>
                  <a:cubicBezTo>
                    <a:pt x="197" y="162"/>
                    <a:pt x="49" y="359"/>
                    <a:pt x="27" y="600"/>
                  </a:cubicBezTo>
                  <a:cubicBezTo>
                    <a:pt x="27" y="638"/>
                    <a:pt x="0" y="747"/>
                    <a:pt x="55" y="764"/>
                  </a:cubicBezTo>
                  <a:cubicBezTo>
                    <a:pt x="57" y="764"/>
                    <a:pt x="59" y="764"/>
                    <a:pt x="61" y="764"/>
                  </a:cubicBezTo>
                  <a:cubicBezTo>
                    <a:pt x="85" y="764"/>
                    <a:pt x="103" y="734"/>
                    <a:pt x="93" y="709"/>
                  </a:cubicBezTo>
                  <a:cubicBezTo>
                    <a:pt x="82" y="446"/>
                    <a:pt x="224" y="222"/>
                    <a:pt x="416" y="63"/>
                  </a:cubicBezTo>
                  <a:cubicBezTo>
                    <a:pt x="443" y="41"/>
                    <a:pt x="423" y="1"/>
                    <a:pt x="3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8265221" y="6351254"/>
              <a:ext cx="39127" cy="47791"/>
            </a:xfrm>
            <a:custGeom>
              <a:avLst/>
              <a:gdLst/>
              <a:ahLst/>
              <a:cxnLst/>
              <a:rect l="l" t="t" r="r" b="b"/>
              <a:pathLst>
                <a:path w="560" h="684" extrusionOk="0">
                  <a:moveTo>
                    <a:pt x="523" y="0"/>
                  </a:moveTo>
                  <a:cubicBezTo>
                    <a:pt x="516" y="0"/>
                    <a:pt x="510" y="2"/>
                    <a:pt x="504" y="4"/>
                  </a:cubicBezTo>
                  <a:cubicBezTo>
                    <a:pt x="466" y="31"/>
                    <a:pt x="422" y="58"/>
                    <a:pt x="384" y="97"/>
                  </a:cubicBezTo>
                  <a:cubicBezTo>
                    <a:pt x="253" y="195"/>
                    <a:pt x="143" y="343"/>
                    <a:pt x="72" y="496"/>
                  </a:cubicBezTo>
                  <a:cubicBezTo>
                    <a:pt x="61" y="540"/>
                    <a:pt x="1" y="644"/>
                    <a:pt x="39" y="677"/>
                  </a:cubicBezTo>
                  <a:cubicBezTo>
                    <a:pt x="45" y="681"/>
                    <a:pt x="51" y="683"/>
                    <a:pt x="56" y="683"/>
                  </a:cubicBezTo>
                  <a:cubicBezTo>
                    <a:pt x="78" y="683"/>
                    <a:pt x="97" y="654"/>
                    <a:pt x="88" y="628"/>
                  </a:cubicBezTo>
                  <a:cubicBezTo>
                    <a:pt x="99" y="589"/>
                    <a:pt x="116" y="546"/>
                    <a:pt x="132" y="507"/>
                  </a:cubicBezTo>
                  <a:cubicBezTo>
                    <a:pt x="203" y="359"/>
                    <a:pt x="307" y="223"/>
                    <a:pt x="439" y="130"/>
                  </a:cubicBezTo>
                  <a:cubicBezTo>
                    <a:pt x="472" y="108"/>
                    <a:pt x="504" y="80"/>
                    <a:pt x="537" y="58"/>
                  </a:cubicBezTo>
                  <a:cubicBezTo>
                    <a:pt x="559" y="53"/>
                    <a:pt x="559" y="26"/>
                    <a:pt x="554" y="15"/>
                  </a:cubicBezTo>
                  <a:cubicBezTo>
                    <a:pt x="543" y="4"/>
                    <a:pt x="533" y="0"/>
                    <a:pt x="5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8288558" y="6355236"/>
              <a:ext cx="26830" cy="57363"/>
            </a:xfrm>
            <a:custGeom>
              <a:avLst/>
              <a:gdLst/>
              <a:ahLst/>
              <a:cxnLst/>
              <a:rect l="l" t="t" r="r" b="b"/>
              <a:pathLst>
                <a:path w="384" h="821" extrusionOk="0">
                  <a:moveTo>
                    <a:pt x="344" y="1"/>
                  </a:moveTo>
                  <a:cubicBezTo>
                    <a:pt x="320" y="1"/>
                    <a:pt x="300" y="25"/>
                    <a:pt x="280" y="45"/>
                  </a:cubicBezTo>
                  <a:cubicBezTo>
                    <a:pt x="253" y="78"/>
                    <a:pt x="225" y="105"/>
                    <a:pt x="203" y="138"/>
                  </a:cubicBezTo>
                  <a:cubicBezTo>
                    <a:pt x="77" y="324"/>
                    <a:pt x="1" y="560"/>
                    <a:pt x="6" y="790"/>
                  </a:cubicBezTo>
                  <a:cubicBezTo>
                    <a:pt x="9" y="811"/>
                    <a:pt x="23" y="820"/>
                    <a:pt x="38" y="820"/>
                  </a:cubicBezTo>
                  <a:cubicBezTo>
                    <a:pt x="57" y="820"/>
                    <a:pt x="77" y="806"/>
                    <a:pt x="77" y="784"/>
                  </a:cubicBezTo>
                  <a:cubicBezTo>
                    <a:pt x="77" y="729"/>
                    <a:pt x="83" y="669"/>
                    <a:pt x="88" y="614"/>
                  </a:cubicBezTo>
                  <a:cubicBezTo>
                    <a:pt x="121" y="406"/>
                    <a:pt x="214" y="215"/>
                    <a:pt x="351" y="73"/>
                  </a:cubicBezTo>
                  <a:cubicBezTo>
                    <a:pt x="384" y="56"/>
                    <a:pt x="384" y="12"/>
                    <a:pt x="351" y="1"/>
                  </a:cubicBezTo>
                  <a:cubicBezTo>
                    <a:pt x="349" y="1"/>
                    <a:pt x="346" y="1"/>
                    <a:pt x="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8302322" y="6364180"/>
              <a:ext cx="18446" cy="54429"/>
            </a:xfrm>
            <a:custGeom>
              <a:avLst/>
              <a:gdLst/>
              <a:ahLst/>
              <a:cxnLst/>
              <a:rect l="l" t="t" r="r" b="b"/>
              <a:pathLst>
                <a:path w="264" h="779" extrusionOk="0">
                  <a:moveTo>
                    <a:pt x="224" y="0"/>
                  </a:moveTo>
                  <a:cubicBezTo>
                    <a:pt x="180" y="0"/>
                    <a:pt x="151" y="85"/>
                    <a:pt x="127" y="114"/>
                  </a:cubicBezTo>
                  <a:cubicBezTo>
                    <a:pt x="17" y="306"/>
                    <a:pt x="1" y="530"/>
                    <a:pt x="6" y="744"/>
                  </a:cubicBezTo>
                  <a:cubicBezTo>
                    <a:pt x="6" y="767"/>
                    <a:pt x="22" y="778"/>
                    <a:pt x="40" y="778"/>
                  </a:cubicBezTo>
                  <a:cubicBezTo>
                    <a:pt x="59" y="778"/>
                    <a:pt x="80" y="764"/>
                    <a:pt x="83" y="738"/>
                  </a:cubicBezTo>
                  <a:cubicBezTo>
                    <a:pt x="77" y="640"/>
                    <a:pt x="83" y="547"/>
                    <a:pt x="88" y="448"/>
                  </a:cubicBezTo>
                  <a:cubicBezTo>
                    <a:pt x="105" y="333"/>
                    <a:pt x="143" y="218"/>
                    <a:pt x="209" y="114"/>
                  </a:cubicBezTo>
                  <a:cubicBezTo>
                    <a:pt x="220" y="103"/>
                    <a:pt x="225" y="81"/>
                    <a:pt x="242" y="65"/>
                  </a:cubicBezTo>
                  <a:cubicBezTo>
                    <a:pt x="264" y="54"/>
                    <a:pt x="264" y="21"/>
                    <a:pt x="242" y="5"/>
                  </a:cubicBezTo>
                  <a:cubicBezTo>
                    <a:pt x="235" y="2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8323772" y="6375079"/>
              <a:ext cx="22638" cy="52403"/>
            </a:xfrm>
            <a:custGeom>
              <a:avLst/>
              <a:gdLst/>
              <a:ahLst/>
              <a:cxnLst/>
              <a:rect l="l" t="t" r="r" b="b"/>
              <a:pathLst>
                <a:path w="324" h="750" extrusionOk="0">
                  <a:moveTo>
                    <a:pt x="280" y="0"/>
                  </a:moveTo>
                  <a:cubicBezTo>
                    <a:pt x="228" y="0"/>
                    <a:pt x="174" y="103"/>
                    <a:pt x="148" y="144"/>
                  </a:cubicBezTo>
                  <a:cubicBezTo>
                    <a:pt x="39" y="309"/>
                    <a:pt x="0" y="522"/>
                    <a:pt x="17" y="719"/>
                  </a:cubicBezTo>
                  <a:cubicBezTo>
                    <a:pt x="19" y="741"/>
                    <a:pt x="32" y="750"/>
                    <a:pt x="46" y="750"/>
                  </a:cubicBezTo>
                  <a:cubicBezTo>
                    <a:pt x="64" y="750"/>
                    <a:pt x="82" y="735"/>
                    <a:pt x="82" y="714"/>
                  </a:cubicBezTo>
                  <a:cubicBezTo>
                    <a:pt x="77" y="631"/>
                    <a:pt x="82" y="549"/>
                    <a:pt x="93" y="467"/>
                  </a:cubicBezTo>
                  <a:cubicBezTo>
                    <a:pt x="121" y="314"/>
                    <a:pt x="186" y="177"/>
                    <a:pt x="285" y="68"/>
                  </a:cubicBezTo>
                  <a:cubicBezTo>
                    <a:pt x="312" y="57"/>
                    <a:pt x="323" y="13"/>
                    <a:pt x="290" y="2"/>
                  </a:cubicBezTo>
                  <a:cubicBezTo>
                    <a:pt x="287" y="1"/>
                    <a:pt x="283" y="0"/>
                    <a:pt x="2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8344034" y="6381647"/>
              <a:ext cx="19843" cy="50306"/>
            </a:xfrm>
            <a:custGeom>
              <a:avLst/>
              <a:gdLst/>
              <a:ahLst/>
              <a:cxnLst/>
              <a:rect l="l" t="t" r="r" b="b"/>
              <a:pathLst>
                <a:path w="284" h="720" extrusionOk="0">
                  <a:moveTo>
                    <a:pt x="236" y="1"/>
                  </a:moveTo>
                  <a:cubicBezTo>
                    <a:pt x="234" y="1"/>
                    <a:pt x="232" y="1"/>
                    <a:pt x="230" y="1"/>
                  </a:cubicBezTo>
                  <a:cubicBezTo>
                    <a:pt x="170" y="28"/>
                    <a:pt x="137" y="105"/>
                    <a:pt x="104" y="160"/>
                  </a:cubicBezTo>
                  <a:cubicBezTo>
                    <a:pt x="0" y="319"/>
                    <a:pt x="6" y="510"/>
                    <a:pt x="22" y="691"/>
                  </a:cubicBezTo>
                  <a:cubicBezTo>
                    <a:pt x="25" y="711"/>
                    <a:pt x="36" y="719"/>
                    <a:pt x="49" y="719"/>
                  </a:cubicBezTo>
                  <a:cubicBezTo>
                    <a:pt x="67" y="719"/>
                    <a:pt x="88" y="702"/>
                    <a:pt x="88" y="680"/>
                  </a:cubicBezTo>
                  <a:cubicBezTo>
                    <a:pt x="83" y="603"/>
                    <a:pt x="83" y="521"/>
                    <a:pt x="83" y="444"/>
                  </a:cubicBezTo>
                  <a:cubicBezTo>
                    <a:pt x="88" y="308"/>
                    <a:pt x="159" y="171"/>
                    <a:pt x="247" y="72"/>
                  </a:cubicBezTo>
                  <a:cubicBezTo>
                    <a:pt x="284" y="62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8362760" y="6383464"/>
              <a:ext cx="23826" cy="49328"/>
            </a:xfrm>
            <a:custGeom>
              <a:avLst/>
              <a:gdLst/>
              <a:ahLst/>
              <a:cxnLst/>
              <a:rect l="l" t="t" r="r" b="b"/>
              <a:pathLst>
                <a:path w="341" h="706" extrusionOk="0">
                  <a:moveTo>
                    <a:pt x="298" y="0"/>
                  </a:moveTo>
                  <a:cubicBezTo>
                    <a:pt x="294" y="0"/>
                    <a:pt x="289" y="1"/>
                    <a:pt x="285" y="2"/>
                  </a:cubicBezTo>
                  <a:cubicBezTo>
                    <a:pt x="110" y="128"/>
                    <a:pt x="1" y="473"/>
                    <a:pt x="88" y="681"/>
                  </a:cubicBezTo>
                  <a:cubicBezTo>
                    <a:pt x="97" y="698"/>
                    <a:pt x="111" y="705"/>
                    <a:pt x="125" y="705"/>
                  </a:cubicBezTo>
                  <a:cubicBezTo>
                    <a:pt x="129" y="705"/>
                    <a:pt x="134" y="704"/>
                    <a:pt x="138" y="703"/>
                  </a:cubicBezTo>
                  <a:cubicBezTo>
                    <a:pt x="165" y="687"/>
                    <a:pt x="154" y="654"/>
                    <a:pt x="143" y="632"/>
                  </a:cubicBezTo>
                  <a:cubicBezTo>
                    <a:pt x="127" y="599"/>
                    <a:pt x="121" y="566"/>
                    <a:pt x="121" y="528"/>
                  </a:cubicBezTo>
                  <a:cubicBezTo>
                    <a:pt x="116" y="364"/>
                    <a:pt x="181" y="194"/>
                    <a:pt x="302" y="79"/>
                  </a:cubicBezTo>
                  <a:cubicBezTo>
                    <a:pt x="318" y="63"/>
                    <a:pt x="340" y="46"/>
                    <a:pt x="329" y="19"/>
                  </a:cubicBezTo>
                  <a:cubicBezTo>
                    <a:pt x="321" y="7"/>
                    <a:pt x="310" y="0"/>
                    <a:pt x="29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8527583" y="6517684"/>
              <a:ext cx="75460" cy="226519"/>
            </a:xfrm>
            <a:custGeom>
              <a:avLst/>
              <a:gdLst/>
              <a:ahLst/>
              <a:cxnLst/>
              <a:rect l="l" t="t" r="r" b="b"/>
              <a:pathLst>
                <a:path w="1080" h="3242" extrusionOk="0">
                  <a:moveTo>
                    <a:pt x="210" y="1"/>
                  </a:moveTo>
                  <a:cubicBezTo>
                    <a:pt x="126" y="1"/>
                    <a:pt x="49" y="411"/>
                    <a:pt x="34" y="490"/>
                  </a:cubicBezTo>
                  <a:cubicBezTo>
                    <a:pt x="1" y="780"/>
                    <a:pt x="28" y="1065"/>
                    <a:pt x="66" y="1344"/>
                  </a:cubicBezTo>
                  <a:cubicBezTo>
                    <a:pt x="121" y="1689"/>
                    <a:pt x="192" y="2017"/>
                    <a:pt x="307" y="2340"/>
                  </a:cubicBezTo>
                  <a:cubicBezTo>
                    <a:pt x="433" y="2723"/>
                    <a:pt x="734" y="2986"/>
                    <a:pt x="1024" y="3232"/>
                  </a:cubicBezTo>
                  <a:cubicBezTo>
                    <a:pt x="1031" y="3239"/>
                    <a:pt x="1039" y="3242"/>
                    <a:pt x="1047" y="3242"/>
                  </a:cubicBezTo>
                  <a:cubicBezTo>
                    <a:pt x="1058" y="3242"/>
                    <a:pt x="1068" y="3234"/>
                    <a:pt x="1068" y="3221"/>
                  </a:cubicBezTo>
                  <a:cubicBezTo>
                    <a:pt x="1079" y="3205"/>
                    <a:pt x="1074" y="3188"/>
                    <a:pt x="1063" y="3172"/>
                  </a:cubicBezTo>
                  <a:lnTo>
                    <a:pt x="915" y="3051"/>
                  </a:lnTo>
                  <a:cubicBezTo>
                    <a:pt x="800" y="2947"/>
                    <a:pt x="680" y="2838"/>
                    <a:pt x="581" y="2707"/>
                  </a:cubicBezTo>
                  <a:cubicBezTo>
                    <a:pt x="466" y="2548"/>
                    <a:pt x="384" y="2356"/>
                    <a:pt x="324" y="2165"/>
                  </a:cubicBezTo>
                  <a:cubicBezTo>
                    <a:pt x="160" y="1661"/>
                    <a:pt x="61" y="1119"/>
                    <a:pt x="88" y="588"/>
                  </a:cubicBezTo>
                  <a:cubicBezTo>
                    <a:pt x="110" y="408"/>
                    <a:pt x="149" y="233"/>
                    <a:pt x="225" y="68"/>
                  </a:cubicBezTo>
                  <a:cubicBezTo>
                    <a:pt x="247" y="52"/>
                    <a:pt x="247" y="19"/>
                    <a:pt x="220" y="3"/>
                  </a:cubicBezTo>
                  <a:cubicBezTo>
                    <a:pt x="217" y="1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8552107" y="6524811"/>
              <a:ext cx="67704" cy="217994"/>
            </a:xfrm>
            <a:custGeom>
              <a:avLst/>
              <a:gdLst/>
              <a:ahLst/>
              <a:cxnLst/>
              <a:rect l="l" t="t" r="r" b="b"/>
              <a:pathLst>
                <a:path w="969" h="3120" extrusionOk="0">
                  <a:moveTo>
                    <a:pt x="160" y="0"/>
                  </a:moveTo>
                  <a:cubicBezTo>
                    <a:pt x="86" y="0"/>
                    <a:pt x="33" y="326"/>
                    <a:pt x="27" y="382"/>
                  </a:cubicBezTo>
                  <a:cubicBezTo>
                    <a:pt x="0" y="607"/>
                    <a:pt x="0" y="831"/>
                    <a:pt x="17" y="1050"/>
                  </a:cubicBezTo>
                  <a:cubicBezTo>
                    <a:pt x="55" y="1307"/>
                    <a:pt x="121" y="1559"/>
                    <a:pt x="181" y="1805"/>
                  </a:cubicBezTo>
                  <a:cubicBezTo>
                    <a:pt x="263" y="2101"/>
                    <a:pt x="367" y="2386"/>
                    <a:pt x="531" y="2637"/>
                  </a:cubicBezTo>
                  <a:cubicBezTo>
                    <a:pt x="613" y="2763"/>
                    <a:pt x="712" y="2873"/>
                    <a:pt x="805" y="2988"/>
                  </a:cubicBezTo>
                  <a:cubicBezTo>
                    <a:pt x="838" y="3032"/>
                    <a:pt x="865" y="3070"/>
                    <a:pt x="903" y="3103"/>
                  </a:cubicBezTo>
                  <a:cubicBezTo>
                    <a:pt x="909" y="3114"/>
                    <a:pt x="914" y="3119"/>
                    <a:pt x="920" y="3119"/>
                  </a:cubicBezTo>
                  <a:cubicBezTo>
                    <a:pt x="947" y="3119"/>
                    <a:pt x="969" y="3075"/>
                    <a:pt x="947" y="3059"/>
                  </a:cubicBezTo>
                  <a:cubicBezTo>
                    <a:pt x="892" y="2988"/>
                    <a:pt x="832" y="2922"/>
                    <a:pt x="777" y="2851"/>
                  </a:cubicBezTo>
                  <a:cubicBezTo>
                    <a:pt x="684" y="2736"/>
                    <a:pt x="591" y="2610"/>
                    <a:pt x="520" y="2484"/>
                  </a:cubicBezTo>
                  <a:cubicBezTo>
                    <a:pt x="383" y="2227"/>
                    <a:pt x="285" y="1948"/>
                    <a:pt x="208" y="1669"/>
                  </a:cubicBezTo>
                  <a:cubicBezTo>
                    <a:pt x="99" y="1286"/>
                    <a:pt x="38" y="880"/>
                    <a:pt x="77" y="475"/>
                  </a:cubicBezTo>
                  <a:cubicBezTo>
                    <a:pt x="93" y="350"/>
                    <a:pt x="115" y="213"/>
                    <a:pt x="164" y="92"/>
                  </a:cubicBezTo>
                  <a:cubicBezTo>
                    <a:pt x="170" y="65"/>
                    <a:pt x="208" y="32"/>
                    <a:pt x="175" y="5"/>
                  </a:cubicBezTo>
                  <a:cubicBezTo>
                    <a:pt x="170" y="2"/>
                    <a:pt x="165" y="0"/>
                    <a:pt x="1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8575863" y="6530750"/>
              <a:ext cx="75390" cy="239444"/>
            </a:xfrm>
            <a:custGeom>
              <a:avLst/>
              <a:gdLst/>
              <a:ahLst/>
              <a:cxnLst/>
              <a:rect l="l" t="t" r="r" b="b"/>
              <a:pathLst>
                <a:path w="1079" h="3427" extrusionOk="0">
                  <a:moveTo>
                    <a:pt x="77" y="0"/>
                  </a:moveTo>
                  <a:cubicBezTo>
                    <a:pt x="0" y="0"/>
                    <a:pt x="10" y="311"/>
                    <a:pt x="5" y="379"/>
                  </a:cubicBezTo>
                  <a:cubicBezTo>
                    <a:pt x="5" y="878"/>
                    <a:pt x="103" y="1365"/>
                    <a:pt x="224" y="1841"/>
                  </a:cubicBezTo>
                  <a:cubicBezTo>
                    <a:pt x="295" y="2104"/>
                    <a:pt x="361" y="2372"/>
                    <a:pt x="481" y="2607"/>
                  </a:cubicBezTo>
                  <a:cubicBezTo>
                    <a:pt x="623" y="2897"/>
                    <a:pt x="799" y="3171"/>
                    <a:pt x="1007" y="3417"/>
                  </a:cubicBezTo>
                  <a:cubicBezTo>
                    <a:pt x="1013" y="3424"/>
                    <a:pt x="1021" y="3427"/>
                    <a:pt x="1028" y="3427"/>
                  </a:cubicBezTo>
                  <a:cubicBezTo>
                    <a:pt x="1055" y="3427"/>
                    <a:pt x="1079" y="3384"/>
                    <a:pt x="1061" y="3363"/>
                  </a:cubicBezTo>
                  <a:cubicBezTo>
                    <a:pt x="990" y="3286"/>
                    <a:pt x="930" y="3204"/>
                    <a:pt x="870" y="3122"/>
                  </a:cubicBezTo>
                  <a:cubicBezTo>
                    <a:pt x="755" y="2958"/>
                    <a:pt x="645" y="2782"/>
                    <a:pt x="552" y="2602"/>
                  </a:cubicBezTo>
                  <a:cubicBezTo>
                    <a:pt x="405" y="2290"/>
                    <a:pt x="317" y="1950"/>
                    <a:pt x="235" y="1616"/>
                  </a:cubicBezTo>
                  <a:cubicBezTo>
                    <a:pt x="142" y="1239"/>
                    <a:pt x="82" y="856"/>
                    <a:pt x="76" y="473"/>
                  </a:cubicBezTo>
                  <a:cubicBezTo>
                    <a:pt x="76" y="336"/>
                    <a:pt x="76" y="199"/>
                    <a:pt x="103" y="73"/>
                  </a:cubicBezTo>
                  <a:cubicBezTo>
                    <a:pt x="109" y="40"/>
                    <a:pt x="114" y="18"/>
                    <a:pt x="87" y="2"/>
                  </a:cubicBezTo>
                  <a:cubicBezTo>
                    <a:pt x="84" y="1"/>
                    <a:pt x="80" y="0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8596475" y="6532566"/>
              <a:ext cx="70778" cy="235602"/>
            </a:xfrm>
            <a:custGeom>
              <a:avLst/>
              <a:gdLst/>
              <a:ahLst/>
              <a:cxnLst/>
              <a:rect l="l" t="t" r="r" b="b"/>
              <a:pathLst>
                <a:path w="1013" h="3372" extrusionOk="0">
                  <a:moveTo>
                    <a:pt x="81" y="0"/>
                  </a:moveTo>
                  <a:cubicBezTo>
                    <a:pt x="6" y="0"/>
                    <a:pt x="11" y="351"/>
                    <a:pt x="6" y="414"/>
                  </a:cubicBezTo>
                  <a:cubicBezTo>
                    <a:pt x="0" y="682"/>
                    <a:pt x="27" y="950"/>
                    <a:pt x="60" y="1207"/>
                  </a:cubicBezTo>
                  <a:cubicBezTo>
                    <a:pt x="104" y="1558"/>
                    <a:pt x="170" y="1897"/>
                    <a:pt x="285" y="2225"/>
                  </a:cubicBezTo>
                  <a:cubicBezTo>
                    <a:pt x="422" y="2647"/>
                    <a:pt x="679" y="3014"/>
                    <a:pt x="936" y="3358"/>
                  </a:cubicBezTo>
                  <a:cubicBezTo>
                    <a:pt x="944" y="3368"/>
                    <a:pt x="953" y="3371"/>
                    <a:pt x="961" y="3371"/>
                  </a:cubicBezTo>
                  <a:cubicBezTo>
                    <a:pt x="988" y="3371"/>
                    <a:pt x="1013" y="3333"/>
                    <a:pt x="996" y="3304"/>
                  </a:cubicBezTo>
                  <a:cubicBezTo>
                    <a:pt x="952" y="3238"/>
                    <a:pt x="903" y="3172"/>
                    <a:pt x="854" y="3112"/>
                  </a:cubicBezTo>
                  <a:cubicBezTo>
                    <a:pt x="766" y="2986"/>
                    <a:pt x="679" y="2855"/>
                    <a:pt x="602" y="2718"/>
                  </a:cubicBezTo>
                  <a:cubicBezTo>
                    <a:pt x="219" y="2045"/>
                    <a:pt x="93" y="1240"/>
                    <a:pt x="77" y="468"/>
                  </a:cubicBezTo>
                  <a:cubicBezTo>
                    <a:pt x="77" y="326"/>
                    <a:pt x="77" y="189"/>
                    <a:pt x="110" y="52"/>
                  </a:cubicBezTo>
                  <a:cubicBezTo>
                    <a:pt x="115" y="36"/>
                    <a:pt x="115" y="9"/>
                    <a:pt x="93" y="3"/>
                  </a:cubicBezTo>
                  <a:cubicBezTo>
                    <a:pt x="89" y="1"/>
                    <a:pt x="85" y="0"/>
                    <a:pt x="8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8662222" y="6807505"/>
              <a:ext cx="34516" cy="167059"/>
            </a:xfrm>
            <a:custGeom>
              <a:avLst/>
              <a:gdLst/>
              <a:ahLst/>
              <a:cxnLst/>
              <a:rect l="l" t="t" r="r" b="b"/>
              <a:pathLst>
                <a:path w="494" h="2391" extrusionOk="0">
                  <a:moveTo>
                    <a:pt x="365" y="0"/>
                  </a:moveTo>
                  <a:cubicBezTo>
                    <a:pt x="360" y="0"/>
                    <a:pt x="356" y="1"/>
                    <a:pt x="351" y="4"/>
                  </a:cubicBezTo>
                  <a:cubicBezTo>
                    <a:pt x="323" y="15"/>
                    <a:pt x="329" y="47"/>
                    <a:pt x="345" y="69"/>
                  </a:cubicBezTo>
                  <a:cubicBezTo>
                    <a:pt x="466" y="584"/>
                    <a:pt x="373" y="1241"/>
                    <a:pt x="230" y="1744"/>
                  </a:cubicBezTo>
                  <a:cubicBezTo>
                    <a:pt x="187" y="1898"/>
                    <a:pt x="132" y="2040"/>
                    <a:pt x="72" y="2188"/>
                  </a:cubicBezTo>
                  <a:cubicBezTo>
                    <a:pt x="50" y="2231"/>
                    <a:pt x="28" y="2286"/>
                    <a:pt x="11" y="2335"/>
                  </a:cubicBezTo>
                  <a:cubicBezTo>
                    <a:pt x="1" y="2352"/>
                    <a:pt x="1" y="2379"/>
                    <a:pt x="22" y="2385"/>
                  </a:cubicBezTo>
                  <a:cubicBezTo>
                    <a:pt x="28" y="2388"/>
                    <a:pt x="33" y="2390"/>
                    <a:pt x="39" y="2390"/>
                  </a:cubicBezTo>
                  <a:cubicBezTo>
                    <a:pt x="49" y="2390"/>
                    <a:pt x="59" y="2383"/>
                    <a:pt x="66" y="2368"/>
                  </a:cubicBezTo>
                  <a:cubicBezTo>
                    <a:pt x="132" y="2199"/>
                    <a:pt x="203" y="2034"/>
                    <a:pt x="258" y="1865"/>
                  </a:cubicBezTo>
                  <a:cubicBezTo>
                    <a:pt x="329" y="1629"/>
                    <a:pt x="378" y="1383"/>
                    <a:pt x="411" y="1142"/>
                  </a:cubicBezTo>
                  <a:cubicBezTo>
                    <a:pt x="466" y="786"/>
                    <a:pt x="493" y="414"/>
                    <a:pt x="411" y="58"/>
                  </a:cubicBezTo>
                  <a:cubicBezTo>
                    <a:pt x="406" y="35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8692406" y="6823016"/>
              <a:ext cx="30324" cy="118360"/>
            </a:xfrm>
            <a:custGeom>
              <a:avLst/>
              <a:gdLst/>
              <a:ahLst/>
              <a:cxnLst/>
              <a:rect l="l" t="t" r="r" b="b"/>
              <a:pathLst>
                <a:path w="434" h="1694" extrusionOk="0">
                  <a:moveTo>
                    <a:pt x="300" y="0"/>
                  </a:moveTo>
                  <a:cubicBezTo>
                    <a:pt x="293" y="0"/>
                    <a:pt x="286" y="2"/>
                    <a:pt x="280" y="6"/>
                  </a:cubicBezTo>
                  <a:cubicBezTo>
                    <a:pt x="253" y="23"/>
                    <a:pt x="269" y="50"/>
                    <a:pt x="275" y="77"/>
                  </a:cubicBezTo>
                  <a:cubicBezTo>
                    <a:pt x="335" y="444"/>
                    <a:pt x="264" y="822"/>
                    <a:pt x="160" y="1177"/>
                  </a:cubicBezTo>
                  <a:cubicBezTo>
                    <a:pt x="132" y="1260"/>
                    <a:pt x="105" y="1347"/>
                    <a:pt x="78" y="1429"/>
                  </a:cubicBezTo>
                  <a:cubicBezTo>
                    <a:pt x="56" y="1506"/>
                    <a:pt x="28" y="1582"/>
                    <a:pt x="1" y="1648"/>
                  </a:cubicBezTo>
                  <a:cubicBezTo>
                    <a:pt x="1" y="1665"/>
                    <a:pt x="6" y="1681"/>
                    <a:pt x="23" y="1692"/>
                  </a:cubicBezTo>
                  <a:cubicBezTo>
                    <a:pt x="24" y="1693"/>
                    <a:pt x="26" y="1693"/>
                    <a:pt x="27" y="1693"/>
                  </a:cubicBezTo>
                  <a:cubicBezTo>
                    <a:pt x="38" y="1693"/>
                    <a:pt x="50" y="1679"/>
                    <a:pt x="50" y="1665"/>
                  </a:cubicBezTo>
                  <a:cubicBezTo>
                    <a:pt x="99" y="1555"/>
                    <a:pt x="132" y="1435"/>
                    <a:pt x="171" y="1320"/>
                  </a:cubicBezTo>
                  <a:cubicBezTo>
                    <a:pt x="302" y="931"/>
                    <a:pt x="433" y="422"/>
                    <a:pt x="329" y="12"/>
                  </a:cubicBezTo>
                  <a:cubicBezTo>
                    <a:pt x="323" y="5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8714974" y="6835942"/>
              <a:ext cx="26900" cy="90482"/>
            </a:xfrm>
            <a:custGeom>
              <a:avLst/>
              <a:gdLst/>
              <a:ahLst/>
              <a:cxnLst/>
              <a:rect l="l" t="t" r="r" b="b"/>
              <a:pathLst>
                <a:path w="385" h="1295" extrusionOk="0">
                  <a:moveTo>
                    <a:pt x="271" y="0"/>
                  </a:moveTo>
                  <a:cubicBezTo>
                    <a:pt x="252" y="0"/>
                    <a:pt x="234" y="18"/>
                    <a:pt x="242" y="40"/>
                  </a:cubicBezTo>
                  <a:cubicBezTo>
                    <a:pt x="307" y="368"/>
                    <a:pt x="187" y="713"/>
                    <a:pt x="83" y="1025"/>
                  </a:cubicBezTo>
                  <a:cubicBezTo>
                    <a:pt x="61" y="1102"/>
                    <a:pt x="34" y="1179"/>
                    <a:pt x="6" y="1250"/>
                  </a:cubicBezTo>
                  <a:cubicBezTo>
                    <a:pt x="1" y="1266"/>
                    <a:pt x="6" y="1288"/>
                    <a:pt x="28" y="1293"/>
                  </a:cubicBezTo>
                  <a:cubicBezTo>
                    <a:pt x="30" y="1294"/>
                    <a:pt x="33" y="1295"/>
                    <a:pt x="35" y="1295"/>
                  </a:cubicBezTo>
                  <a:cubicBezTo>
                    <a:pt x="46" y="1295"/>
                    <a:pt x="61" y="1286"/>
                    <a:pt x="61" y="1277"/>
                  </a:cubicBezTo>
                  <a:lnTo>
                    <a:pt x="165" y="971"/>
                  </a:lnTo>
                  <a:cubicBezTo>
                    <a:pt x="247" y="697"/>
                    <a:pt x="384" y="286"/>
                    <a:pt x="296" y="13"/>
                  </a:cubicBezTo>
                  <a:cubicBezTo>
                    <a:pt x="290" y="4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8729926" y="6849776"/>
              <a:ext cx="21869" cy="77136"/>
            </a:xfrm>
            <a:custGeom>
              <a:avLst/>
              <a:gdLst/>
              <a:ahLst/>
              <a:cxnLst/>
              <a:rect l="l" t="t" r="r" b="b"/>
              <a:pathLst>
                <a:path w="313" h="1104" extrusionOk="0">
                  <a:moveTo>
                    <a:pt x="243" y="1"/>
                  </a:moveTo>
                  <a:cubicBezTo>
                    <a:pt x="224" y="1"/>
                    <a:pt x="200" y="23"/>
                    <a:pt x="208" y="50"/>
                  </a:cubicBezTo>
                  <a:cubicBezTo>
                    <a:pt x="252" y="274"/>
                    <a:pt x="236" y="515"/>
                    <a:pt x="154" y="734"/>
                  </a:cubicBezTo>
                  <a:cubicBezTo>
                    <a:pt x="126" y="816"/>
                    <a:pt x="93" y="898"/>
                    <a:pt x="61" y="981"/>
                  </a:cubicBezTo>
                  <a:cubicBezTo>
                    <a:pt x="55" y="1019"/>
                    <a:pt x="0" y="1074"/>
                    <a:pt x="39" y="1101"/>
                  </a:cubicBezTo>
                  <a:cubicBezTo>
                    <a:pt x="43" y="1103"/>
                    <a:pt x="48" y="1103"/>
                    <a:pt x="53" y="1103"/>
                  </a:cubicBezTo>
                  <a:cubicBezTo>
                    <a:pt x="63" y="1103"/>
                    <a:pt x="72" y="1099"/>
                    <a:pt x="72" y="1095"/>
                  </a:cubicBezTo>
                  <a:cubicBezTo>
                    <a:pt x="115" y="1013"/>
                    <a:pt x="148" y="926"/>
                    <a:pt x="181" y="844"/>
                  </a:cubicBezTo>
                  <a:cubicBezTo>
                    <a:pt x="263" y="636"/>
                    <a:pt x="312" y="417"/>
                    <a:pt x="290" y="198"/>
                  </a:cubicBezTo>
                  <a:cubicBezTo>
                    <a:pt x="285" y="138"/>
                    <a:pt x="290" y="66"/>
                    <a:pt x="263" y="12"/>
                  </a:cubicBezTo>
                  <a:cubicBezTo>
                    <a:pt x="258" y="4"/>
                    <a:pt x="251" y="1"/>
                    <a:pt x="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8742503" y="6846562"/>
              <a:ext cx="28786" cy="73224"/>
            </a:xfrm>
            <a:custGeom>
              <a:avLst/>
              <a:gdLst/>
              <a:ahLst/>
              <a:cxnLst/>
              <a:rect l="l" t="t" r="r" b="b"/>
              <a:pathLst>
                <a:path w="412" h="1048" extrusionOk="0">
                  <a:moveTo>
                    <a:pt x="366" y="1"/>
                  </a:moveTo>
                  <a:cubicBezTo>
                    <a:pt x="357" y="1"/>
                    <a:pt x="344" y="6"/>
                    <a:pt x="340" y="14"/>
                  </a:cubicBezTo>
                  <a:cubicBezTo>
                    <a:pt x="318" y="25"/>
                    <a:pt x="324" y="52"/>
                    <a:pt x="324" y="74"/>
                  </a:cubicBezTo>
                  <a:cubicBezTo>
                    <a:pt x="313" y="277"/>
                    <a:pt x="247" y="485"/>
                    <a:pt x="176" y="671"/>
                  </a:cubicBezTo>
                  <a:cubicBezTo>
                    <a:pt x="127" y="780"/>
                    <a:pt x="72" y="890"/>
                    <a:pt x="12" y="999"/>
                  </a:cubicBezTo>
                  <a:cubicBezTo>
                    <a:pt x="1" y="1010"/>
                    <a:pt x="12" y="1037"/>
                    <a:pt x="23" y="1043"/>
                  </a:cubicBezTo>
                  <a:cubicBezTo>
                    <a:pt x="29" y="1046"/>
                    <a:pt x="34" y="1047"/>
                    <a:pt x="39" y="1047"/>
                  </a:cubicBezTo>
                  <a:cubicBezTo>
                    <a:pt x="51" y="1047"/>
                    <a:pt x="60" y="1038"/>
                    <a:pt x="72" y="1027"/>
                  </a:cubicBezTo>
                  <a:lnTo>
                    <a:pt x="193" y="780"/>
                  </a:lnTo>
                  <a:cubicBezTo>
                    <a:pt x="275" y="605"/>
                    <a:pt x="340" y="424"/>
                    <a:pt x="373" y="233"/>
                  </a:cubicBezTo>
                  <a:cubicBezTo>
                    <a:pt x="379" y="178"/>
                    <a:pt x="411" y="41"/>
                    <a:pt x="373" y="3"/>
                  </a:cubicBezTo>
                  <a:cubicBezTo>
                    <a:pt x="372" y="2"/>
                    <a:pt x="369" y="1"/>
                    <a:pt x="36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8751726" y="6831191"/>
              <a:ext cx="40245" cy="96351"/>
            </a:xfrm>
            <a:custGeom>
              <a:avLst/>
              <a:gdLst/>
              <a:ahLst/>
              <a:cxnLst/>
              <a:rect l="l" t="t" r="r" b="b"/>
              <a:pathLst>
                <a:path w="576" h="1379" extrusionOk="0">
                  <a:moveTo>
                    <a:pt x="426" y="0"/>
                  </a:moveTo>
                  <a:cubicBezTo>
                    <a:pt x="422" y="0"/>
                    <a:pt x="416" y="1"/>
                    <a:pt x="411" y="4"/>
                  </a:cubicBezTo>
                  <a:cubicBezTo>
                    <a:pt x="400" y="20"/>
                    <a:pt x="389" y="48"/>
                    <a:pt x="405" y="59"/>
                  </a:cubicBezTo>
                  <a:cubicBezTo>
                    <a:pt x="515" y="426"/>
                    <a:pt x="362" y="809"/>
                    <a:pt x="186" y="1115"/>
                  </a:cubicBezTo>
                  <a:cubicBezTo>
                    <a:pt x="154" y="1164"/>
                    <a:pt x="126" y="1208"/>
                    <a:pt x="88" y="1252"/>
                  </a:cubicBezTo>
                  <a:cubicBezTo>
                    <a:pt x="77" y="1285"/>
                    <a:pt x="0" y="1329"/>
                    <a:pt x="33" y="1367"/>
                  </a:cubicBezTo>
                  <a:cubicBezTo>
                    <a:pt x="41" y="1375"/>
                    <a:pt x="50" y="1379"/>
                    <a:pt x="57" y="1379"/>
                  </a:cubicBezTo>
                  <a:cubicBezTo>
                    <a:pt x="66" y="1379"/>
                    <a:pt x="74" y="1373"/>
                    <a:pt x="77" y="1361"/>
                  </a:cubicBezTo>
                  <a:cubicBezTo>
                    <a:pt x="143" y="1285"/>
                    <a:pt x="197" y="1203"/>
                    <a:pt x="247" y="1121"/>
                  </a:cubicBezTo>
                  <a:cubicBezTo>
                    <a:pt x="433" y="814"/>
                    <a:pt x="575" y="426"/>
                    <a:pt x="471" y="53"/>
                  </a:cubicBezTo>
                  <a:cubicBezTo>
                    <a:pt x="467" y="30"/>
                    <a:pt x="451" y="0"/>
                    <a:pt x="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8757805" y="6848239"/>
              <a:ext cx="45625" cy="98726"/>
            </a:xfrm>
            <a:custGeom>
              <a:avLst/>
              <a:gdLst/>
              <a:ahLst/>
              <a:cxnLst/>
              <a:rect l="l" t="t" r="r" b="b"/>
              <a:pathLst>
                <a:path w="653" h="1413" extrusionOk="0">
                  <a:moveTo>
                    <a:pt x="560" y="1"/>
                  </a:moveTo>
                  <a:cubicBezTo>
                    <a:pt x="553" y="1"/>
                    <a:pt x="545" y="4"/>
                    <a:pt x="537" y="12"/>
                  </a:cubicBezTo>
                  <a:cubicBezTo>
                    <a:pt x="521" y="28"/>
                    <a:pt x="521" y="56"/>
                    <a:pt x="537" y="67"/>
                  </a:cubicBezTo>
                  <a:cubicBezTo>
                    <a:pt x="652" y="389"/>
                    <a:pt x="461" y="800"/>
                    <a:pt x="275" y="1057"/>
                  </a:cubicBezTo>
                  <a:cubicBezTo>
                    <a:pt x="192" y="1156"/>
                    <a:pt x="105" y="1260"/>
                    <a:pt x="17" y="1358"/>
                  </a:cubicBezTo>
                  <a:cubicBezTo>
                    <a:pt x="1" y="1369"/>
                    <a:pt x="1" y="1391"/>
                    <a:pt x="17" y="1402"/>
                  </a:cubicBezTo>
                  <a:cubicBezTo>
                    <a:pt x="22" y="1409"/>
                    <a:pt x="28" y="1412"/>
                    <a:pt x="35" y="1412"/>
                  </a:cubicBezTo>
                  <a:cubicBezTo>
                    <a:pt x="45" y="1412"/>
                    <a:pt x="55" y="1406"/>
                    <a:pt x="61" y="1397"/>
                  </a:cubicBezTo>
                  <a:lnTo>
                    <a:pt x="209" y="1232"/>
                  </a:lnTo>
                  <a:cubicBezTo>
                    <a:pt x="406" y="1013"/>
                    <a:pt x="554" y="751"/>
                    <a:pt x="619" y="461"/>
                  </a:cubicBezTo>
                  <a:cubicBezTo>
                    <a:pt x="647" y="329"/>
                    <a:pt x="652" y="192"/>
                    <a:pt x="608" y="61"/>
                  </a:cubicBezTo>
                  <a:cubicBezTo>
                    <a:pt x="604" y="36"/>
                    <a:pt x="584" y="1"/>
                    <a:pt x="5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8785753" y="6860466"/>
              <a:ext cx="31022" cy="70289"/>
            </a:xfrm>
            <a:custGeom>
              <a:avLst/>
              <a:gdLst/>
              <a:ahLst/>
              <a:cxnLst/>
              <a:rect l="l" t="t" r="r" b="b"/>
              <a:pathLst>
                <a:path w="444" h="1006" extrusionOk="0">
                  <a:moveTo>
                    <a:pt x="339" y="0"/>
                  </a:moveTo>
                  <a:cubicBezTo>
                    <a:pt x="318" y="0"/>
                    <a:pt x="300" y="24"/>
                    <a:pt x="307" y="50"/>
                  </a:cubicBezTo>
                  <a:cubicBezTo>
                    <a:pt x="367" y="324"/>
                    <a:pt x="274" y="609"/>
                    <a:pt x="115" y="817"/>
                  </a:cubicBezTo>
                  <a:cubicBezTo>
                    <a:pt x="88" y="855"/>
                    <a:pt x="61" y="893"/>
                    <a:pt x="33" y="926"/>
                  </a:cubicBezTo>
                  <a:cubicBezTo>
                    <a:pt x="22" y="948"/>
                    <a:pt x="0" y="975"/>
                    <a:pt x="22" y="997"/>
                  </a:cubicBezTo>
                  <a:cubicBezTo>
                    <a:pt x="28" y="1003"/>
                    <a:pt x="36" y="1005"/>
                    <a:pt x="44" y="1005"/>
                  </a:cubicBezTo>
                  <a:cubicBezTo>
                    <a:pt x="52" y="1005"/>
                    <a:pt x="61" y="1003"/>
                    <a:pt x="66" y="997"/>
                  </a:cubicBezTo>
                  <a:cubicBezTo>
                    <a:pt x="121" y="926"/>
                    <a:pt x="176" y="860"/>
                    <a:pt x="225" y="784"/>
                  </a:cubicBezTo>
                  <a:cubicBezTo>
                    <a:pt x="362" y="559"/>
                    <a:pt x="444" y="280"/>
                    <a:pt x="367" y="17"/>
                  </a:cubicBezTo>
                  <a:cubicBezTo>
                    <a:pt x="359" y="5"/>
                    <a:pt x="348" y="0"/>
                    <a:pt x="3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8437730" y="6983996"/>
              <a:ext cx="18446" cy="64769"/>
            </a:xfrm>
            <a:custGeom>
              <a:avLst/>
              <a:gdLst/>
              <a:ahLst/>
              <a:cxnLst/>
              <a:rect l="l" t="t" r="r" b="b"/>
              <a:pathLst>
                <a:path w="264" h="927" extrusionOk="0">
                  <a:moveTo>
                    <a:pt x="205" y="1"/>
                  </a:moveTo>
                  <a:cubicBezTo>
                    <a:pt x="165" y="1"/>
                    <a:pt x="170" y="101"/>
                    <a:pt x="159" y="138"/>
                  </a:cubicBezTo>
                  <a:cubicBezTo>
                    <a:pt x="137" y="253"/>
                    <a:pt x="110" y="362"/>
                    <a:pt x="88" y="472"/>
                  </a:cubicBezTo>
                  <a:cubicBezTo>
                    <a:pt x="61" y="609"/>
                    <a:pt x="33" y="745"/>
                    <a:pt x="1" y="882"/>
                  </a:cubicBezTo>
                  <a:cubicBezTo>
                    <a:pt x="1" y="904"/>
                    <a:pt x="6" y="921"/>
                    <a:pt x="28" y="926"/>
                  </a:cubicBezTo>
                  <a:cubicBezTo>
                    <a:pt x="50" y="926"/>
                    <a:pt x="61" y="910"/>
                    <a:pt x="55" y="893"/>
                  </a:cubicBezTo>
                  <a:cubicBezTo>
                    <a:pt x="88" y="756"/>
                    <a:pt x="121" y="620"/>
                    <a:pt x="148" y="483"/>
                  </a:cubicBezTo>
                  <a:cubicBezTo>
                    <a:pt x="170" y="362"/>
                    <a:pt x="198" y="253"/>
                    <a:pt x="219" y="138"/>
                  </a:cubicBezTo>
                  <a:cubicBezTo>
                    <a:pt x="225" y="105"/>
                    <a:pt x="263" y="6"/>
                    <a:pt x="209" y="1"/>
                  </a:cubicBezTo>
                  <a:cubicBezTo>
                    <a:pt x="207" y="1"/>
                    <a:pt x="206" y="1"/>
                    <a:pt x="2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8449189" y="6984765"/>
              <a:ext cx="21520" cy="62184"/>
            </a:xfrm>
            <a:custGeom>
              <a:avLst/>
              <a:gdLst/>
              <a:ahLst/>
              <a:cxnLst/>
              <a:rect l="l" t="t" r="r" b="b"/>
              <a:pathLst>
                <a:path w="308" h="890" extrusionOk="0">
                  <a:moveTo>
                    <a:pt x="269" y="1"/>
                  </a:moveTo>
                  <a:cubicBezTo>
                    <a:pt x="252" y="1"/>
                    <a:pt x="242" y="17"/>
                    <a:pt x="231" y="28"/>
                  </a:cubicBezTo>
                  <a:cubicBezTo>
                    <a:pt x="198" y="231"/>
                    <a:pt x="143" y="417"/>
                    <a:pt x="83" y="609"/>
                  </a:cubicBezTo>
                  <a:cubicBezTo>
                    <a:pt x="61" y="680"/>
                    <a:pt x="34" y="762"/>
                    <a:pt x="6" y="838"/>
                  </a:cubicBezTo>
                  <a:cubicBezTo>
                    <a:pt x="1" y="860"/>
                    <a:pt x="6" y="882"/>
                    <a:pt x="28" y="888"/>
                  </a:cubicBezTo>
                  <a:cubicBezTo>
                    <a:pt x="32" y="889"/>
                    <a:pt x="36" y="889"/>
                    <a:pt x="39" y="889"/>
                  </a:cubicBezTo>
                  <a:cubicBezTo>
                    <a:pt x="55" y="889"/>
                    <a:pt x="65" y="879"/>
                    <a:pt x="61" y="866"/>
                  </a:cubicBezTo>
                  <a:cubicBezTo>
                    <a:pt x="105" y="729"/>
                    <a:pt x="148" y="598"/>
                    <a:pt x="192" y="461"/>
                  </a:cubicBezTo>
                  <a:cubicBezTo>
                    <a:pt x="231" y="340"/>
                    <a:pt x="269" y="214"/>
                    <a:pt x="285" y="83"/>
                  </a:cubicBezTo>
                  <a:cubicBezTo>
                    <a:pt x="296" y="50"/>
                    <a:pt x="307" y="12"/>
                    <a:pt x="2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8461835" y="6991682"/>
              <a:ext cx="23756" cy="62464"/>
            </a:xfrm>
            <a:custGeom>
              <a:avLst/>
              <a:gdLst/>
              <a:ahLst/>
              <a:cxnLst/>
              <a:rect l="l" t="t" r="r" b="b"/>
              <a:pathLst>
                <a:path w="340" h="894" extrusionOk="0">
                  <a:moveTo>
                    <a:pt x="307" y="0"/>
                  </a:moveTo>
                  <a:cubicBezTo>
                    <a:pt x="285" y="0"/>
                    <a:pt x="263" y="22"/>
                    <a:pt x="263" y="44"/>
                  </a:cubicBezTo>
                  <a:cubicBezTo>
                    <a:pt x="230" y="214"/>
                    <a:pt x="170" y="378"/>
                    <a:pt x="115" y="542"/>
                  </a:cubicBezTo>
                  <a:cubicBezTo>
                    <a:pt x="77" y="646"/>
                    <a:pt x="44" y="745"/>
                    <a:pt x="11" y="843"/>
                  </a:cubicBezTo>
                  <a:cubicBezTo>
                    <a:pt x="0" y="865"/>
                    <a:pt x="11" y="882"/>
                    <a:pt x="33" y="893"/>
                  </a:cubicBezTo>
                  <a:cubicBezTo>
                    <a:pt x="35" y="893"/>
                    <a:pt x="36" y="894"/>
                    <a:pt x="38" y="894"/>
                  </a:cubicBezTo>
                  <a:cubicBezTo>
                    <a:pt x="49" y="894"/>
                    <a:pt x="66" y="878"/>
                    <a:pt x="66" y="854"/>
                  </a:cubicBezTo>
                  <a:cubicBezTo>
                    <a:pt x="115" y="728"/>
                    <a:pt x="159" y="592"/>
                    <a:pt x="208" y="455"/>
                  </a:cubicBezTo>
                  <a:cubicBezTo>
                    <a:pt x="252" y="329"/>
                    <a:pt x="290" y="208"/>
                    <a:pt x="318" y="83"/>
                  </a:cubicBezTo>
                  <a:cubicBezTo>
                    <a:pt x="323" y="55"/>
                    <a:pt x="340" y="6"/>
                    <a:pt x="3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8472945" y="6996154"/>
              <a:ext cx="20682" cy="60717"/>
            </a:xfrm>
            <a:custGeom>
              <a:avLst/>
              <a:gdLst/>
              <a:ahLst/>
              <a:cxnLst/>
              <a:rect l="l" t="t" r="r" b="b"/>
              <a:pathLst>
                <a:path w="296" h="869" extrusionOk="0">
                  <a:moveTo>
                    <a:pt x="264" y="1"/>
                  </a:moveTo>
                  <a:cubicBezTo>
                    <a:pt x="251" y="1"/>
                    <a:pt x="238" y="9"/>
                    <a:pt x="235" y="24"/>
                  </a:cubicBezTo>
                  <a:cubicBezTo>
                    <a:pt x="181" y="298"/>
                    <a:pt x="93" y="550"/>
                    <a:pt x="11" y="818"/>
                  </a:cubicBezTo>
                  <a:cubicBezTo>
                    <a:pt x="0" y="840"/>
                    <a:pt x="11" y="862"/>
                    <a:pt x="27" y="867"/>
                  </a:cubicBezTo>
                  <a:cubicBezTo>
                    <a:pt x="31" y="868"/>
                    <a:pt x="35" y="868"/>
                    <a:pt x="39" y="868"/>
                  </a:cubicBezTo>
                  <a:cubicBezTo>
                    <a:pt x="56" y="868"/>
                    <a:pt x="71" y="859"/>
                    <a:pt x="71" y="845"/>
                  </a:cubicBezTo>
                  <a:cubicBezTo>
                    <a:pt x="110" y="708"/>
                    <a:pt x="153" y="582"/>
                    <a:pt x="192" y="446"/>
                  </a:cubicBezTo>
                  <a:cubicBezTo>
                    <a:pt x="235" y="309"/>
                    <a:pt x="285" y="172"/>
                    <a:pt x="296" y="35"/>
                  </a:cubicBezTo>
                  <a:cubicBezTo>
                    <a:pt x="296" y="12"/>
                    <a:pt x="280" y="1"/>
                    <a:pt x="2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8487058" y="6999717"/>
              <a:ext cx="21520" cy="64001"/>
            </a:xfrm>
            <a:custGeom>
              <a:avLst/>
              <a:gdLst/>
              <a:ahLst/>
              <a:cxnLst/>
              <a:rect l="l" t="t" r="r" b="b"/>
              <a:pathLst>
                <a:path w="308" h="916" extrusionOk="0">
                  <a:moveTo>
                    <a:pt x="270" y="0"/>
                  </a:moveTo>
                  <a:cubicBezTo>
                    <a:pt x="256" y="0"/>
                    <a:pt x="242" y="10"/>
                    <a:pt x="236" y="28"/>
                  </a:cubicBezTo>
                  <a:cubicBezTo>
                    <a:pt x="192" y="318"/>
                    <a:pt x="88" y="592"/>
                    <a:pt x="6" y="865"/>
                  </a:cubicBezTo>
                  <a:cubicBezTo>
                    <a:pt x="1" y="887"/>
                    <a:pt x="6" y="904"/>
                    <a:pt x="28" y="915"/>
                  </a:cubicBezTo>
                  <a:cubicBezTo>
                    <a:pt x="30" y="915"/>
                    <a:pt x="33" y="916"/>
                    <a:pt x="35" y="916"/>
                  </a:cubicBezTo>
                  <a:cubicBezTo>
                    <a:pt x="50" y="916"/>
                    <a:pt x="67" y="902"/>
                    <a:pt x="72" y="893"/>
                  </a:cubicBezTo>
                  <a:cubicBezTo>
                    <a:pt x="99" y="811"/>
                    <a:pt x="121" y="728"/>
                    <a:pt x="148" y="646"/>
                  </a:cubicBezTo>
                  <a:cubicBezTo>
                    <a:pt x="198" y="482"/>
                    <a:pt x="252" y="323"/>
                    <a:pt x="285" y="159"/>
                  </a:cubicBezTo>
                  <a:cubicBezTo>
                    <a:pt x="291" y="110"/>
                    <a:pt x="307" y="72"/>
                    <a:pt x="302" y="22"/>
                  </a:cubicBezTo>
                  <a:cubicBezTo>
                    <a:pt x="294" y="7"/>
                    <a:pt x="282" y="0"/>
                    <a:pt x="2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8501242" y="7000835"/>
              <a:ext cx="25293" cy="70988"/>
            </a:xfrm>
            <a:custGeom>
              <a:avLst/>
              <a:gdLst/>
              <a:ahLst/>
              <a:cxnLst/>
              <a:rect l="l" t="t" r="r" b="b"/>
              <a:pathLst>
                <a:path w="362" h="1016" extrusionOk="0">
                  <a:moveTo>
                    <a:pt x="307" y="1"/>
                  </a:moveTo>
                  <a:cubicBezTo>
                    <a:pt x="268" y="1"/>
                    <a:pt x="268" y="50"/>
                    <a:pt x="263" y="77"/>
                  </a:cubicBezTo>
                  <a:cubicBezTo>
                    <a:pt x="246" y="138"/>
                    <a:pt x="225" y="192"/>
                    <a:pt x="214" y="253"/>
                  </a:cubicBezTo>
                  <a:cubicBezTo>
                    <a:pt x="142" y="493"/>
                    <a:pt x="71" y="723"/>
                    <a:pt x="0" y="964"/>
                  </a:cubicBezTo>
                  <a:cubicBezTo>
                    <a:pt x="0" y="986"/>
                    <a:pt x="0" y="1008"/>
                    <a:pt x="22" y="1013"/>
                  </a:cubicBezTo>
                  <a:cubicBezTo>
                    <a:pt x="27" y="1015"/>
                    <a:pt x="31" y="1015"/>
                    <a:pt x="35" y="1015"/>
                  </a:cubicBezTo>
                  <a:cubicBezTo>
                    <a:pt x="49" y="1015"/>
                    <a:pt x="56" y="1007"/>
                    <a:pt x="60" y="986"/>
                  </a:cubicBezTo>
                  <a:lnTo>
                    <a:pt x="208" y="515"/>
                  </a:lnTo>
                  <a:cubicBezTo>
                    <a:pt x="246" y="384"/>
                    <a:pt x="279" y="258"/>
                    <a:pt x="318" y="138"/>
                  </a:cubicBezTo>
                  <a:cubicBezTo>
                    <a:pt x="323" y="94"/>
                    <a:pt x="361" y="12"/>
                    <a:pt x="30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8521854" y="7002232"/>
              <a:ext cx="23406" cy="77556"/>
            </a:xfrm>
            <a:custGeom>
              <a:avLst/>
              <a:gdLst/>
              <a:ahLst/>
              <a:cxnLst/>
              <a:rect l="l" t="t" r="r" b="b"/>
              <a:pathLst>
                <a:path w="335" h="1110" extrusionOk="0">
                  <a:moveTo>
                    <a:pt x="296" y="0"/>
                  </a:moveTo>
                  <a:cubicBezTo>
                    <a:pt x="289" y="0"/>
                    <a:pt x="284" y="2"/>
                    <a:pt x="280" y="8"/>
                  </a:cubicBezTo>
                  <a:cubicBezTo>
                    <a:pt x="263" y="19"/>
                    <a:pt x="258" y="41"/>
                    <a:pt x="258" y="57"/>
                  </a:cubicBezTo>
                  <a:cubicBezTo>
                    <a:pt x="192" y="397"/>
                    <a:pt x="88" y="731"/>
                    <a:pt x="1" y="1070"/>
                  </a:cubicBezTo>
                  <a:cubicBezTo>
                    <a:pt x="1" y="1087"/>
                    <a:pt x="6" y="1103"/>
                    <a:pt x="28" y="1108"/>
                  </a:cubicBezTo>
                  <a:cubicBezTo>
                    <a:pt x="30" y="1109"/>
                    <a:pt x="32" y="1110"/>
                    <a:pt x="35" y="1110"/>
                  </a:cubicBezTo>
                  <a:cubicBezTo>
                    <a:pt x="46" y="1110"/>
                    <a:pt x="61" y="1100"/>
                    <a:pt x="61" y="1087"/>
                  </a:cubicBezTo>
                  <a:cubicBezTo>
                    <a:pt x="116" y="911"/>
                    <a:pt x="165" y="725"/>
                    <a:pt x="209" y="550"/>
                  </a:cubicBezTo>
                  <a:cubicBezTo>
                    <a:pt x="247" y="413"/>
                    <a:pt x="285" y="265"/>
                    <a:pt x="313" y="129"/>
                  </a:cubicBezTo>
                  <a:cubicBezTo>
                    <a:pt x="324" y="96"/>
                    <a:pt x="335" y="57"/>
                    <a:pt x="329" y="19"/>
                  </a:cubicBezTo>
                  <a:cubicBezTo>
                    <a:pt x="322" y="8"/>
                    <a:pt x="308" y="0"/>
                    <a:pt x="29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8545190" y="7008311"/>
              <a:ext cx="24944" cy="72595"/>
            </a:xfrm>
            <a:custGeom>
              <a:avLst/>
              <a:gdLst/>
              <a:ahLst/>
              <a:cxnLst/>
              <a:rect l="l" t="t" r="r" b="b"/>
              <a:pathLst>
                <a:path w="357" h="1039" extrusionOk="0">
                  <a:moveTo>
                    <a:pt x="326" y="1"/>
                  </a:moveTo>
                  <a:cubicBezTo>
                    <a:pt x="313" y="1"/>
                    <a:pt x="301" y="8"/>
                    <a:pt x="296" y="25"/>
                  </a:cubicBezTo>
                  <a:cubicBezTo>
                    <a:pt x="214" y="354"/>
                    <a:pt x="110" y="666"/>
                    <a:pt x="6" y="989"/>
                  </a:cubicBezTo>
                  <a:cubicBezTo>
                    <a:pt x="1" y="1005"/>
                    <a:pt x="6" y="1027"/>
                    <a:pt x="28" y="1038"/>
                  </a:cubicBezTo>
                  <a:cubicBezTo>
                    <a:pt x="31" y="1039"/>
                    <a:pt x="34" y="1039"/>
                    <a:pt x="36" y="1039"/>
                  </a:cubicBezTo>
                  <a:cubicBezTo>
                    <a:pt x="53" y="1039"/>
                    <a:pt x="62" y="1024"/>
                    <a:pt x="72" y="1005"/>
                  </a:cubicBezTo>
                  <a:cubicBezTo>
                    <a:pt x="126" y="841"/>
                    <a:pt x="181" y="682"/>
                    <a:pt x="225" y="512"/>
                  </a:cubicBezTo>
                  <a:cubicBezTo>
                    <a:pt x="274" y="354"/>
                    <a:pt x="329" y="195"/>
                    <a:pt x="356" y="31"/>
                  </a:cubicBezTo>
                  <a:cubicBezTo>
                    <a:pt x="356" y="12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8558955" y="7009080"/>
              <a:ext cx="26062" cy="66586"/>
            </a:xfrm>
            <a:custGeom>
              <a:avLst/>
              <a:gdLst/>
              <a:ahLst/>
              <a:cxnLst/>
              <a:rect l="l" t="t" r="r" b="b"/>
              <a:pathLst>
                <a:path w="373" h="953" extrusionOk="0">
                  <a:moveTo>
                    <a:pt x="311" y="1"/>
                  </a:moveTo>
                  <a:cubicBezTo>
                    <a:pt x="289" y="1"/>
                    <a:pt x="270" y="24"/>
                    <a:pt x="274" y="47"/>
                  </a:cubicBezTo>
                  <a:cubicBezTo>
                    <a:pt x="220" y="343"/>
                    <a:pt x="99" y="622"/>
                    <a:pt x="12" y="901"/>
                  </a:cubicBezTo>
                  <a:cubicBezTo>
                    <a:pt x="1" y="923"/>
                    <a:pt x="12" y="945"/>
                    <a:pt x="28" y="950"/>
                  </a:cubicBezTo>
                  <a:cubicBezTo>
                    <a:pt x="32" y="951"/>
                    <a:pt x="36" y="952"/>
                    <a:pt x="40" y="952"/>
                  </a:cubicBezTo>
                  <a:cubicBezTo>
                    <a:pt x="54" y="952"/>
                    <a:pt x="69" y="944"/>
                    <a:pt x="77" y="923"/>
                  </a:cubicBezTo>
                  <a:cubicBezTo>
                    <a:pt x="132" y="764"/>
                    <a:pt x="181" y="605"/>
                    <a:pt x="236" y="452"/>
                  </a:cubicBezTo>
                  <a:cubicBezTo>
                    <a:pt x="269" y="343"/>
                    <a:pt x="302" y="239"/>
                    <a:pt x="329" y="135"/>
                  </a:cubicBezTo>
                  <a:cubicBezTo>
                    <a:pt x="340" y="102"/>
                    <a:pt x="373" y="25"/>
                    <a:pt x="324" y="3"/>
                  </a:cubicBezTo>
                  <a:cubicBezTo>
                    <a:pt x="319" y="2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8578868" y="6991612"/>
              <a:ext cx="31721" cy="80071"/>
            </a:xfrm>
            <a:custGeom>
              <a:avLst/>
              <a:gdLst/>
              <a:ahLst/>
              <a:cxnLst/>
              <a:rect l="l" t="t" r="r" b="b"/>
              <a:pathLst>
                <a:path w="454" h="1146" extrusionOk="0">
                  <a:moveTo>
                    <a:pt x="414" y="1"/>
                  </a:moveTo>
                  <a:cubicBezTo>
                    <a:pt x="407" y="1"/>
                    <a:pt x="400" y="3"/>
                    <a:pt x="394" y="7"/>
                  </a:cubicBezTo>
                  <a:cubicBezTo>
                    <a:pt x="367" y="45"/>
                    <a:pt x="367" y="84"/>
                    <a:pt x="356" y="127"/>
                  </a:cubicBezTo>
                  <a:cubicBezTo>
                    <a:pt x="301" y="324"/>
                    <a:pt x="236" y="516"/>
                    <a:pt x="164" y="702"/>
                  </a:cubicBezTo>
                  <a:cubicBezTo>
                    <a:pt x="110" y="828"/>
                    <a:pt x="60" y="965"/>
                    <a:pt x="6" y="1096"/>
                  </a:cubicBezTo>
                  <a:cubicBezTo>
                    <a:pt x="0" y="1118"/>
                    <a:pt x="11" y="1140"/>
                    <a:pt x="28" y="1145"/>
                  </a:cubicBezTo>
                  <a:cubicBezTo>
                    <a:pt x="44" y="1145"/>
                    <a:pt x="66" y="1140"/>
                    <a:pt x="66" y="1124"/>
                  </a:cubicBezTo>
                  <a:cubicBezTo>
                    <a:pt x="99" y="1041"/>
                    <a:pt x="137" y="954"/>
                    <a:pt x="170" y="872"/>
                  </a:cubicBezTo>
                  <a:cubicBezTo>
                    <a:pt x="258" y="647"/>
                    <a:pt x="345" y="417"/>
                    <a:pt x="411" y="188"/>
                  </a:cubicBezTo>
                  <a:cubicBezTo>
                    <a:pt x="427" y="138"/>
                    <a:pt x="433" y="89"/>
                    <a:pt x="449" y="45"/>
                  </a:cubicBezTo>
                  <a:cubicBezTo>
                    <a:pt x="453" y="17"/>
                    <a:pt x="433" y="1"/>
                    <a:pt x="41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8602973" y="6977429"/>
              <a:ext cx="35214" cy="92089"/>
            </a:xfrm>
            <a:custGeom>
              <a:avLst/>
              <a:gdLst/>
              <a:ahLst/>
              <a:cxnLst/>
              <a:rect l="l" t="t" r="r" b="b"/>
              <a:pathLst>
                <a:path w="504" h="1318" extrusionOk="0">
                  <a:moveTo>
                    <a:pt x="468" y="0"/>
                  </a:moveTo>
                  <a:cubicBezTo>
                    <a:pt x="447" y="0"/>
                    <a:pt x="431" y="29"/>
                    <a:pt x="427" y="57"/>
                  </a:cubicBezTo>
                  <a:cubicBezTo>
                    <a:pt x="378" y="319"/>
                    <a:pt x="290" y="577"/>
                    <a:pt x="192" y="823"/>
                  </a:cubicBezTo>
                  <a:lnTo>
                    <a:pt x="11" y="1272"/>
                  </a:lnTo>
                  <a:cubicBezTo>
                    <a:pt x="0" y="1288"/>
                    <a:pt x="17" y="1305"/>
                    <a:pt x="27" y="1316"/>
                  </a:cubicBezTo>
                  <a:cubicBezTo>
                    <a:pt x="33" y="1317"/>
                    <a:pt x="38" y="1318"/>
                    <a:pt x="43" y="1318"/>
                  </a:cubicBezTo>
                  <a:cubicBezTo>
                    <a:pt x="57" y="1318"/>
                    <a:pt x="69" y="1312"/>
                    <a:pt x="77" y="1299"/>
                  </a:cubicBezTo>
                  <a:lnTo>
                    <a:pt x="203" y="993"/>
                  </a:lnTo>
                  <a:cubicBezTo>
                    <a:pt x="263" y="839"/>
                    <a:pt x="318" y="692"/>
                    <a:pt x="372" y="533"/>
                  </a:cubicBezTo>
                  <a:cubicBezTo>
                    <a:pt x="427" y="374"/>
                    <a:pt x="460" y="221"/>
                    <a:pt x="493" y="57"/>
                  </a:cubicBezTo>
                  <a:cubicBezTo>
                    <a:pt x="504" y="40"/>
                    <a:pt x="504" y="29"/>
                    <a:pt x="493" y="13"/>
                  </a:cubicBezTo>
                  <a:cubicBezTo>
                    <a:pt x="484" y="4"/>
                    <a:pt x="476" y="0"/>
                    <a:pt x="4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8615200" y="6971001"/>
              <a:ext cx="41712" cy="106552"/>
            </a:xfrm>
            <a:custGeom>
              <a:avLst/>
              <a:gdLst/>
              <a:ahLst/>
              <a:cxnLst/>
              <a:rect l="l" t="t" r="r" b="b"/>
              <a:pathLst>
                <a:path w="597" h="1525" extrusionOk="0">
                  <a:moveTo>
                    <a:pt x="564" y="1"/>
                  </a:moveTo>
                  <a:cubicBezTo>
                    <a:pt x="553" y="1"/>
                    <a:pt x="537" y="17"/>
                    <a:pt x="531" y="28"/>
                  </a:cubicBezTo>
                  <a:cubicBezTo>
                    <a:pt x="460" y="384"/>
                    <a:pt x="323" y="729"/>
                    <a:pt x="181" y="1063"/>
                  </a:cubicBezTo>
                  <a:cubicBezTo>
                    <a:pt x="126" y="1200"/>
                    <a:pt x="66" y="1336"/>
                    <a:pt x="6" y="1473"/>
                  </a:cubicBezTo>
                  <a:cubicBezTo>
                    <a:pt x="0" y="1495"/>
                    <a:pt x="6" y="1517"/>
                    <a:pt x="17" y="1523"/>
                  </a:cubicBezTo>
                  <a:cubicBezTo>
                    <a:pt x="20" y="1524"/>
                    <a:pt x="24" y="1524"/>
                    <a:pt x="28" y="1524"/>
                  </a:cubicBezTo>
                  <a:cubicBezTo>
                    <a:pt x="42" y="1524"/>
                    <a:pt x="54" y="1516"/>
                    <a:pt x="50" y="1495"/>
                  </a:cubicBezTo>
                  <a:lnTo>
                    <a:pt x="132" y="1309"/>
                  </a:lnTo>
                  <a:cubicBezTo>
                    <a:pt x="181" y="1205"/>
                    <a:pt x="230" y="1107"/>
                    <a:pt x="268" y="1003"/>
                  </a:cubicBezTo>
                  <a:cubicBezTo>
                    <a:pt x="389" y="740"/>
                    <a:pt x="493" y="477"/>
                    <a:pt x="559" y="192"/>
                  </a:cubicBezTo>
                  <a:cubicBezTo>
                    <a:pt x="575" y="149"/>
                    <a:pt x="586" y="94"/>
                    <a:pt x="591" y="39"/>
                  </a:cubicBezTo>
                  <a:cubicBezTo>
                    <a:pt x="597" y="23"/>
                    <a:pt x="586" y="1"/>
                    <a:pt x="5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8638537" y="6989516"/>
              <a:ext cx="30743" cy="75599"/>
            </a:xfrm>
            <a:custGeom>
              <a:avLst/>
              <a:gdLst/>
              <a:ahLst/>
              <a:cxnLst/>
              <a:rect l="l" t="t" r="r" b="b"/>
              <a:pathLst>
                <a:path w="440" h="1082" extrusionOk="0">
                  <a:moveTo>
                    <a:pt x="404" y="1"/>
                  </a:moveTo>
                  <a:cubicBezTo>
                    <a:pt x="394" y="1"/>
                    <a:pt x="384" y="7"/>
                    <a:pt x="378" y="21"/>
                  </a:cubicBezTo>
                  <a:cubicBezTo>
                    <a:pt x="285" y="272"/>
                    <a:pt x="219" y="541"/>
                    <a:pt x="110" y="792"/>
                  </a:cubicBezTo>
                  <a:cubicBezTo>
                    <a:pt x="77" y="874"/>
                    <a:pt x="49" y="951"/>
                    <a:pt x="11" y="1022"/>
                  </a:cubicBezTo>
                  <a:cubicBezTo>
                    <a:pt x="0" y="1039"/>
                    <a:pt x="0" y="1066"/>
                    <a:pt x="22" y="1077"/>
                  </a:cubicBezTo>
                  <a:cubicBezTo>
                    <a:pt x="27" y="1080"/>
                    <a:pt x="32" y="1081"/>
                    <a:pt x="37" y="1081"/>
                  </a:cubicBezTo>
                  <a:cubicBezTo>
                    <a:pt x="49" y="1081"/>
                    <a:pt x="60" y="1074"/>
                    <a:pt x="60" y="1066"/>
                  </a:cubicBezTo>
                  <a:cubicBezTo>
                    <a:pt x="93" y="984"/>
                    <a:pt x="121" y="907"/>
                    <a:pt x="159" y="825"/>
                  </a:cubicBezTo>
                  <a:cubicBezTo>
                    <a:pt x="192" y="743"/>
                    <a:pt x="225" y="661"/>
                    <a:pt x="252" y="573"/>
                  </a:cubicBezTo>
                  <a:cubicBezTo>
                    <a:pt x="312" y="415"/>
                    <a:pt x="361" y="256"/>
                    <a:pt x="411" y="103"/>
                  </a:cubicBezTo>
                  <a:cubicBezTo>
                    <a:pt x="416" y="86"/>
                    <a:pt x="422" y="64"/>
                    <a:pt x="433" y="48"/>
                  </a:cubicBezTo>
                  <a:cubicBezTo>
                    <a:pt x="440" y="20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8654187" y="6955420"/>
              <a:ext cx="41782" cy="106482"/>
            </a:xfrm>
            <a:custGeom>
              <a:avLst/>
              <a:gdLst/>
              <a:ahLst/>
              <a:cxnLst/>
              <a:rect l="l" t="t" r="r" b="b"/>
              <a:pathLst>
                <a:path w="598" h="1524" extrusionOk="0">
                  <a:moveTo>
                    <a:pt x="559" y="1"/>
                  </a:moveTo>
                  <a:cubicBezTo>
                    <a:pt x="547" y="1"/>
                    <a:pt x="534" y="8"/>
                    <a:pt x="526" y="21"/>
                  </a:cubicBezTo>
                  <a:cubicBezTo>
                    <a:pt x="471" y="388"/>
                    <a:pt x="345" y="744"/>
                    <a:pt x="192" y="1089"/>
                  </a:cubicBezTo>
                  <a:cubicBezTo>
                    <a:pt x="137" y="1215"/>
                    <a:pt x="77" y="1341"/>
                    <a:pt x="6" y="1472"/>
                  </a:cubicBezTo>
                  <a:cubicBezTo>
                    <a:pt x="1" y="1488"/>
                    <a:pt x="6" y="1510"/>
                    <a:pt x="22" y="1521"/>
                  </a:cubicBezTo>
                  <a:cubicBezTo>
                    <a:pt x="25" y="1523"/>
                    <a:pt x="29" y="1523"/>
                    <a:pt x="32" y="1523"/>
                  </a:cubicBezTo>
                  <a:cubicBezTo>
                    <a:pt x="43" y="1523"/>
                    <a:pt x="57" y="1517"/>
                    <a:pt x="61" y="1505"/>
                  </a:cubicBezTo>
                  <a:cubicBezTo>
                    <a:pt x="99" y="1428"/>
                    <a:pt x="137" y="1357"/>
                    <a:pt x="170" y="1280"/>
                  </a:cubicBezTo>
                  <a:cubicBezTo>
                    <a:pt x="296" y="1029"/>
                    <a:pt x="406" y="766"/>
                    <a:pt x="488" y="492"/>
                  </a:cubicBezTo>
                  <a:cubicBezTo>
                    <a:pt x="521" y="383"/>
                    <a:pt x="553" y="273"/>
                    <a:pt x="575" y="158"/>
                  </a:cubicBezTo>
                  <a:cubicBezTo>
                    <a:pt x="581" y="109"/>
                    <a:pt x="597" y="71"/>
                    <a:pt x="592" y="21"/>
                  </a:cubicBezTo>
                  <a:cubicBezTo>
                    <a:pt x="584" y="8"/>
                    <a:pt x="571" y="1"/>
                    <a:pt x="55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8677105" y="6948852"/>
              <a:ext cx="41433" cy="103477"/>
            </a:xfrm>
            <a:custGeom>
              <a:avLst/>
              <a:gdLst/>
              <a:ahLst/>
              <a:cxnLst/>
              <a:rect l="l" t="t" r="r" b="b"/>
              <a:pathLst>
                <a:path w="593" h="1481" extrusionOk="0">
                  <a:moveTo>
                    <a:pt x="488" y="0"/>
                  </a:moveTo>
                  <a:cubicBezTo>
                    <a:pt x="455" y="0"/>
                    <a:pt x="433" y="44"/>
                    <a:pt x="461" y="66"/>
                  </a:cubicBezTo>
                  <a:cubicBezTo>
                    <a:pt x="516" y="340"/>
                    <a:pt x="346" y="756"/>
                    <a:pt x="225" y="1013"/>
                  </a:cubicBezTo>
                  <a:cubicBezTo>
                    <a:pt x="160" y="1155"/>
                    <a:pt x="83" y="1298"/>
                    <a:pt x="6" y="1435"/>
                  </a:cubicBezTo>
                  <a:cubicBezTo>
                    <a:pt x="1" y="1445"/>
                    <a:pt x="6" y="1467"/>
                    <a:pt x="23" y="1478"/>
                  </a:cubicBezTo>
                  <a:cubicBezTo>
                    <a:pt x="25" y="1480"/>
                    <a:pt x="29" y="1480"/>
                    <a:pt x="32" y="1480"/>
                  </a:cubicBezTo>
                  <a:cubicBezTo>
                    <a:pt x="43" y="1480"/>
                    <a:pt x="56" y="1473"/>
                    <a:pt x="56" y="1456"/>
                  </a:cubicBezTo>
                  <a:cubicBezTo>
                    <a:pt x="110" y="1374"/>
                    <a:pt x="154" y="1287"/>
                    <a:pt x="198" y="1194"/>
                  </a:cubicBezTo>
                  <a:cubicBezTo>
                    <a:pt x="329" y="958"/>
                    <a:pt x="444" y="696"/>
                    <a:pt x="510" y="422"/>
                  </a:cubicBezTo>
                  <a:cubicBezTo>
                    <a:pt x="526" y="340"/>
                    <a:pt x="592" y="28"/>
                    <a:pt x="4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8696668" y="6950529"/>
              <a:ext cx="39057" cy="95512"/>
            </a:xfrm>
            <a:custGeom>
              <a:avLst/>
              <a:gdLst/>
              <a:ahLst/>
              <a:cxnLst/>
              <a:rect l="l" t="t" r="r" b="b"/>
              <a:pathLst>
                <a:path w="559" h="1367" extrusionOk="0">
                  <a:moveTo>
                    <a:pt x="521" y="0"/>
                  </a:moveTo>
                  <a:cubicBezTo>
                    <a:pt x="506" y="0"/>
                    <a:pt x="490" y="11"/>
                    <a:pt x="487" y="31"/>
                  </a:cubicBezTo>
                  <a:cubicBezTo>
                    <a:pt x="487" y="376"/>
                    <a:pt x="356" y="704"/>
                    <a:pt x="192" y="1005"/>
                  </a:cubicBezTo>
                  <a:cubicBezTo>
                    <a:pt x="148" y="1104"/>
                    <a:pt x="93" y="1197"/>
                    <a:pt x="38" y="1296"/>
                  </a:cubicBezTo>
                  <a:cubicBezTo>
                    <a:pt x="22" y="1307"/>
                    <a:pt x="0" y="1345"/>
                    <a:pt x="28" y="1361"/>
                  </a:cubicBezTo>
                  <a:cubicBezTo>
                    <a:pt x="34" y="1365"/>
                    <a:pt x="40" y="1366"/>
                    <a:pt x="46" y="1366"/>
                  </a:cubicBezTo>
                  <a:cubicBezTo>
                    <a:pt x="82" y="1366"/>
                    <a:pt x="100" y="1298"/>
                    <a:pt x="110" y="1279"/>
                  </a:cubicBezTo>
                  <a:cubicBezTo>
                    <a:pt x="164" y="1186"/>
                    <a:pt x="214" y="1088"/>
                    <a:pt x="268" y="995"/>
                  </a:cubicBezTo>
                  <a:cubicBezTo>
                    <a:pt x="427" y="699"/>
                    <a:pt x="558" y="371"/>
                    <a:pt x="548" y="31"/>
                  </a:cubicBezTo>
                  <a:cubicBezTo>
                    <a:pt x="548" y="10"/>
                    <a:pt x="535" y="0"/>
                    <a:pt x="5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8712738" y="6964153"/>
              <a:ext cx="40594" cy="85451"/>
            </a:xfrm>
            <a:custGeom>
              <a:avLst/>
              <a:gdLst/>
              <a:ahLst/>
              <a:cxnLst/>
              <a:rect l="l" t="t" r="r" b="b"/>
              <a:pathLst>
                <a:path w="581" h="1223" extrusionOk="0">
                  <a:moveTo>
                    <a:pt x="531" y="0"/>
                  </a:moveTo>
                  <a:cubicBezTo>
                    <a:pt x="516" y="0"/>
                    <a:pt x="501" y="11"/>
                    <a:pt x="498" y="33"/>
                  </a:cubicBezTo>
                  <a:cubicBezTo>
                    <a:pt x="515" y="280"/>
                    <a:pt x="339" y="619"/>
                    <a:pt x="224" y="832"/>
                  </a:cubicBezTo>
                  <a:cubicBezTo>
                    <a:pt x="181" y="920"/>
                    <a:pt x="126" y="1002"/>
                    <a:pt x="82" y="1095"/>
                  </a:cubicBezTo>
                  <a:cubicBezTo>
                    <a:pt x="66" y="1128"/>
                    <a:pt x="0" y="1183"/>
                    <a:pt x="38" y="1216"/>
                  </a:cubicBezTo>
                  <a:cubicBezTo>
                    <a:pt x="43" y="1221"/>
                    <a:pt x="49" y="1222"/>
                    <a:pt x="56" y="1222"/>
                  </a:cubicBezTo>
                  <a:cubicBezTo>
                    <a:pt x="70" y="1222"/>
                    <a:pt x="85" y="1212"/>
                    <a:pt x="93" y="1205"/>
                  </a:cubicBezTo>
                  <a:cubicBezTo>
                    <a:pt x="148" y="1106"/>
                    <a:pt x="203" y="1002"/>
                    <a:pt x="257" y="909"/>
                  </a:cubicBezTo>
                  <a:cubicBezTo>
                    <a:pt x="378" y="674"/>
                    <a:pt x="580" y="301"/>
                    <a:pt x="564" y="33"/>
                  </a:cubicBezTo>
                  <a:cubicBezTo>
                    <a:pt x="561" y="11"/>
                    <a:pt x="546" y="0"/>
                    <a:pt x="5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8738311" y="6981132"/>
              <a:ext cx="26481" cy="53241"/>
            </a:xfrm>
            <a:custGeom>
              <a:avLst/>
              <a:gdLst/>
              <a:ahLst/>
              <a:cxnLst/>
              <a:rect l="l" t="t" r="r" b="b"/>
              <a:pathLst>
                <a:path w="379" h="762" extrusionOk="0">
                  <a:moveTo>
                    <a:pt x="330" y="1"/>
                  </a:moveTo>
                  <a:cubicBezTo>
                    <a:pt x="312" y="1"/>
                    <a:pt x="296" y="15"/>
                    <a:pt x="296" y="37"/>
                  </a:cubicBezTo>
                  <a:cubicBezTo>
                    <a:pt x="296" y="146"/>
                    <a:pt x="247" y="250"/>
                    <a:pt x="209" y="349"/>
                  </a:cubicBezTo>
                  <a:cubicBezTo>
                    <a:pt x="159" y="458"/>
                    <a:pt x="105" y="567"/>
                    <a:pt x="45" y="671"/>
                  </a:cubicBezTo>
                  <a:cubicBezTo>
                    <a:pt x="28" y="699"/>
                    <a:pt x="1" y="726"/>
                    <a:pt x="28" y="754"/>
                  </a:cubicBezTo>
                  <a:cubicBezTo>
                    <a:pt x="34" y="759"/>
                    <a:pt x="40" y="762"/>
                    <a:pt x="45" y="762"/>
                  </a:cubicBezTo>
                  <a:cubicBezTo>
                    <a:pt x="56" y="762"/>
                    <a:pt x="67" y="753"/>
                    <a:pt x="77" y="743"/>
                  </a:cubicBezTo>
                  <a:cubicBezTo>
                    <a:pt x="110" y="688"/>
                    <a:pt x="143" y="622"/>
                    <a:pt x="170" y="567"/>
                  </a:cubicBezTo>
                  <a:cubicBezTo>
                    <a:pt x="220" y="474"/>
                    <a:pt x="269" y="387"/>
                    <a:pt x="307" y="283"/>
                  </a:cubicBezTo>
                  <a:cubicBezTo>
                    <a:pt x="335" y="201"/>
                    <a:pt x="378" y="102"/>
                    <a:pt x="357" y="15"/>
                  </a:cubicBezTo>
                  <a:cubicBezTo>
                    <a:pt x="349" y="5"/>
                    <a:pt x="339" y="1"/>
                    <a:pt x="3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8625890" y="6545772"/>
              <a:ext cx="60368" cy="244475"/>
            </a:xfrm>
            <a:custGeom>
              <a:avLst/>
              <a:gdLst/>
              <a:ahLst/>
              <a:cxnLst/>
              <a:rect l="l" t="t" r="r" b="b"/>
              <a:pathLst>
                <a:path w="864" h="3499" extrusionOk="0">
                  <a:moveTo>
                    <a:pt x="106" y="0"/>
                  </a:moveTo>
                  <a:cubicBezTo>
                    <a:pt x="70" y="0"/>
                    <a:pt x="65" y="65"/>
                    <a:pt x="55" y="93"/>
                  </a:cubicBezTo>
                  <a:cubicBezTo>
                    <a:pt x="50" y="170"/>
                    <a:pt x="39" y="236"/>
                    <a:pt x="28" y="307"/>
                  </a:cubicBezTo>
                  <a:cubicBezTo>
                    <a:pt x="1" y="871"/>
                    <a:pt x="77" y="1434"/>
                    <a:pt x="209" y="1982"/>
                  </a:cubicBezTo>
                  <a:cubicBezTo>
                    <a:pt x="351" y="2502"/>
                    <a:pt x="542" y="3011"/>
                    <a:pt x="789" y="3481"/>
                  </a:cubicBezTo>
                  <a:cubicBezTo>
                    <a:pt x="796" y="3494"/>
                    <a:pt x="806" y="3499"/>
                    <a:pt x="816" y="3499"/>
                  </a:cubicBezTo>
                  <a:cubicBezTo>
                    <a:pt x="840" y="3499"/>
                    <a:pt x="863" y="3467"/>
                    <a:pt x="843" y="3443"/>
                  </a:cubicBezTo>
                  <a:lnTo>
                    <a:pt x="701" y="3153"/>
                  </a:lnTo>
                  <a:cubicBezTo>
                    <a:pt x="614" y="2972"/>
                    <a:pt x="542" y="2786"/>
                    <a:pt x="477" y="2595"/>
                  </a:cubicBezTo>
                  <a:cubicBezTo>
                    <a:pt x="345" y="2239"/>
                    <a:pt x="236" y="1867"/>
                    <a:pt x="165" y="1489"/>
                  </a:cubicBezTo>
                  <a:cubicBezTo>
                    <a:pt x="105" y="1122"/>
                    <a:pt x="83" y="750"/>
                    <a:pt x="94" y="383"/>
                  </a:cubicBezTo>
                  <a:cubicBezTo>
                    <a:pt x="99" y="268"/>
                    <a:pt x="110" y="154"/>
                    <a:pt x="137" y="50"/>
                  </a:cubicBezTo>
                  <a:cubicBezTo>
                    <a:pt x="137" y="33"/>
                    <a:pt x="137" y="11"/>
                    <a:pt x="126" y="6"/>
                  </a:cubicBezTo>
                  <a:cubicBezTo>
                    <a:pt x="119" y="2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8647689" y="6562191"/>
              <a:ext cx="61555" cy="220859"/>
            </a:xfrm>
            <a:custGeom>
              <a:avLst/>
              <a:gdLst/>
              <a:ahLst/>
              <a:cxnLst/>
              <a:rect l="l" t="t" r="r" b="b"/>
              <a:pathLst>
                <a:path w="881" h="3161" extrusionOk="0">
                  <a:moveTo>
                    <a:pt x="122" y="0"/>
                  </a:moveTo>
                  <a:cubicBezTo>
                    <a:pt x="65" y="0"/>
                    <a:pt x="39" y="215"/>
                    <a:pt x="33" y="269"/>
                  </a:cubicBezTo>
                  <a:cubicBezTo>
                    <a:pt x="6" y="537"/>
                    <a:pt x="11" y="805"/>
                    <a:pt x="61" y="1068"/>
                  </a:cubicBezTo>
                  <a:cubicBezTo>
                    <a:pt x="143" y="1522"/>
                    <a:pt x="274" y="1971"/>
                    <a:pt x="444" y="2398"/>
                  </a:cubicBezTo>
                  <a:cubicBezTo>
                    <a:pt x="553" y="2650"/>
                    <a:pt x="685" y="2896"/>
                    <a:pt x="811" y="3142"/>
                  </a:cubicBezTo>
                  <a:cubicBezTo>
                    <a:pt x="817" y="3155"/>
                    <a:pt x="826" y="3160"/>
                    <a:pt x="835" y="3160"/>
                  </a:cubicBezTo>
                  <a:cubicBezTo>
                    <a:pt x="858" y="3160"/>
                    <a:pt x="881" y="3131"/>
                    <a:pt x="865" y="3115"/>
                  </a:cubicBezTo>
                  <a:cubicBezTo>
                    <a:pt x="783" y="2967"/>
                    <a:pt x="712" y="2814"/>
                    <a:pt x="635" y="2655"/>
                  </a:cubicBezTo>
                  <a:cubicBezTo>
                    <a:pt x="559" y="2508"/>
                    <a:pt x="493" y="2354"/>
                    <a:pt x="438" y="2201"/>
                  </a:cubicBezTo>
                  <a:cubicBezTo>
                    <a:pt x="209" y="1561"/>
                    <a:pt x="1" y="876"/>
                    <a:pt x="110" y="192"/>
                  </a:cubicBezTo>
                  <a:cubicBezTo>
                    <a:pt x="115" y="148"/>
                    <a:pt x="126" y="105"/>
                    <a:pt x="143" y="66"/>
                  </a:cubicBezTo>
                  <a:cubicBezTo>
                    <a:pt x="154" y="44"/>
                    <a:pt x="154" y="12"/>
                    <a:pt x="126" y="1"/>
                  </a:cubicBezTo>
                  <a:cubicBezTo>
                    <a:pt x="125" y="0"/>
                    <a:pt x="124" y="0"/>
                    <a:pt x="1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8679410" y="6567362"/>
              <a:ext cx="52472" cy="204300"/>
            </a:xfrm>
            <a:custGeom>
              <a:avLst/>
              <a:gdLst/>
              <a:ahLst/>
              <a:cxnLst/>
              <a:rect l="l" t="t" r="r" b="b"/>
              <a:pathLst>
                <a:path w="751" h="2924" extrusionOk="0">
                  <a:moveTo>
                    <a:pt x="74" y="0"/>
                  </a:moveTo>
                  <a:cubicBezTo>
                    <a:pt x="64" y="0"/>
                    <a:pt x="53" y="6"/>
                    <a:pt x="45" y="20"/>
                  </a:cubicBezTo>
                  <a:cubicBezTo>
                    <a:pt x="1" y="157"/>
                    <a:pt x="28" y="293"/>
                    <a:pt x="39" y="430"/>
                  </a:cubicBezTo>
                  <a:cubicBezTo>
                    <a:pt x="67" y="715"/>
                    <a:pt x="127" y="1005"/>
                    <a:pt x="209" y="1279"/>
                  </a:cubicBezTo>
                  <a:cubicBezTo>
                    <a:pt x="296" y="1612"/>
                    <a:pt x="379" y="1957"/>
                    <a:pt x="483" y="2286"/>
                  </a:cubicBezTo>
                  <a:cubicBezTo>
                    <a:pt x="543" y="2488"/>
                    <a:pt x="603" y="2696"/>
                    <a:pt x="674" y="2899"/>
                  </a:cubicBezTo>
                  <a:cubicBezTo>
                    <a:pt x="674" y="2904"/>
                    <a:pt x="680" y="2915"/>
                    <a:pt x="685" y="2921"/>
                  </a:cubicBezTo>
                  <a:cubicBezTo>
                    <a:pt x="689" y="2922"/>
                    <a:pt x="694" y="2923"/>
                    <a:pt x="698" y="2923"/>
                  </a:cubicBezTo>
                  <a:cubicBezTo>
                    <a:pt x="723" y="2923"/>
                    <a:pt x="751" y="2898"/>
                    <a:pt x="751" y="2866"/>
                  </a:cubicBezTo>
                  <a:cubicBezTo>
                    <a:pt x="674" y="2647"/>
                    <a:pt x="603" y="2423"/>
                    <a:pt x="537" y="2193"/>
                  </a:cubicBezTo>
                  <a:cubicBezTo>
                    <a:pt x="433" y="1864"/>
                    <a:pt x="346" y="1530"/>
                    <a:pt x="247" y="1196"/>
                  </a:cubicBezTo>
                  <a:cubicBezTo>
                    <a:pt x="154" y="824"/>
                    <a:pt x="72" y="436"/>
                    <a:pt x="99" y="53"/>
                  </a:cubicBezTo>
                  <a:cubicBezTo>
                    <a:pt x="114" y="26"/>
                    <a:pt x="96" y="0"/>
                    <a:pt x="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8662572" y="6565265"/>
              <a:ext cx="67704" cy="223165"/>
            </a:xfrm>
            <a:custGeom>
              <a:avLst/>
              <a:gdLst/>
              <a:ahLst/>
              <a:cxnLst/>
              <a:rect l="l" t="t" r="r" b="b"/>
              <a:pathLst>
                <a:path w="969" h="3194" extrusionOk="0">
                  <a:moveTo>
                    <a:pt x="84" y="1"/>
                  </a:moveTo>
                  <a:cubicBezTo>
                    <a:pt x="78" y="1"/>
                    <a:pt x="72" y="2"/>
                    <a:pt x="67" y="6"/>
                  </a:cubicBezTo>
                  <a:cubicBezTo>
                    <a:pt x="39" y="44"/>
                    <a:pt x="39" y="88"/>
                    <a:pt x="28" y="132"/>
                  </a:cubicBezTo>
                  <a:cubicBezTo>
                    <a:pt x="1" y="345"/>
                    <a:pt x="28" y="564"/>
                    <a:pt x="56" y="783"/>
                  </a:cubicBezTo>
                  <a:cubicBezTo>
                    <a:pt x="100" y="1013"/>
                    <a:pt x="138" y="1237"/>
                    <a:pt x="193" y="1467"/>
                  </a:cubicBezTo>
                  <a:cubicBezTo>
                    <a:pt x="308" y="1856"/>
                    <a:pt x="428" y="2239"/>
                    <a:pt x="598" y="2606"/>
                  </a:cubicBezTo>
                  <a:cubicBezTo>
                    <a:pt x="691" y="2808"/>
                    <a:pt x="800" y="2989"/>
                    <a:pt x="899" y="3175"/>
                  </a:cubicBezTo>
                  <a:cubicBezTo>
                    <a:pt x="905" y="3188"/>
                    <a:pt x="915" y="3194"/>
                    <a:pt x="924" y="3194"/>
                  </a:cubicBezTo>
                  <a:cubicBezTo>
                    <a:pt x="947" y="3194"/>
                    <a:pt x="969" y="3165"/>
                    <a:pt x="953" y="3142"/>
                  </a:cubicBezTo>
                  <a:cubicBezTo>
                    <a:pt x="822" y="2907"/>
                    <a:pt x="696" y="2677"/>
                    <a:pt x="592" y="2431"/>
                  </a:cubicBezTo>
                  <a:cubicBezTo>
                    <a:pt x="384" y="1922"/>
                    <a:pt x="209" y="1413"/>
                    <a:pt x="132" y="871"/>
                  </a:cubicBezTo>
                  <a:cubicBezTo>
                    <a:pt x="100" y="619"/>
                    <a:pt x="67" y="362"/>
                    <a:pt x="100" y="110"/>
                  </a:cubicBezTo>
                  <a:cubicBezTo>
                    <a:pt x="100" y="88"/>
                    <a:pt x="105" y="72"/>
                    <a:pt x="110" y="50"/>
                  </a:cubicBezTo>
                  <a:cubicBezTo>
                    <a:pt x="123" y="24"/>
                    <a:pt x="105" y="1"/>
                    <a:pt x="8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3"/>
            <p:cNvSpPr/>
            <p:nvPr/>
          </p:nvSpPr>
          <p:spPr>
            <a:xfrm>
              <a:off x="8708127" y="6586087"/>
              <a:ext cx="61905" cy="218903"/>
            </a:xfrm>
            <a:custGeom>
              <a:avLst/>
              <a:gdLst/>
              <a:ahLst/>
              <a:cxnLst/>
              <a:rect l="l" t="t" r="r" b="b"/>
              <a:pathLst>
                <a:path w="886" h="3133" extrusionOk="0">
                  <a:moveTo>
                    <a:pt x="143" y="0"/>
                  </a:moveTo>
                  <a:cubicBezTo>
                    <a:pt x="99" y="0"/>
                    <a:pt x="97" y="84"/>
                    <a:pt x="82" y="118"/>
                  </a:cubicBezTo>
                  <a:cubicBezTo>
                    <a:pt x="66" y="211"/>
                    <a:pt x="50" y="305"/>
                    <a:pt x="44" y="392"/>
                  </a:cubicBezTo>
                  <a:cubicBezTo>
                    <a:pt x="0" y="1022"/>
                    <a:pt x="154" y="1651"/>
                    <a:pt x="373" y="2226"/>
                  </a:cubicBezTo>
                  <a:cubicBezTo>
                    <a:pt x="482" y="2543"/>
                    <a:pt x="630" y="2844"/>
                    <a:pt x="810" y="3118"/>
                  </a:cubicBezTo>
                  <a:cubicBezTo>
                    <a:pt x="819" y="3128"/>
                    <a:pt x="829" y="3133"/>
                    <a:pt x="839" y="3133"/>
                  </a:cubicBezTo>
                  <a:cubicBezTo>
                    <a:pt x="864" y="3133"/>
                    <a:pt x="885" y="3101"/>
                    <a:pt x="865" y="3069"/>
                  </a:cubicBezTo>
                  <a:cubicBezTo>
                    <a:pt x="794" y="2976"/>
                    <a:pt x="734" y="2866"/>
                    <a:pt x="679" y="2762"/>
                  </a:cubicBezTo>
                  <a:cubicBezTo>
                    <a:pt x="591" y="2598"/>
                    <a:pt x="526" y="2417"/>
                    <a:pt x="460" y="2248"/>
                  </a:cubicBezTo>
                  <a:cubicBezTo>
                    <a:pt x="290" y="1815"/>
                    <a:pt x="154" y="1372"/>
                    <a:pt x="115" y="907"/>
                  </a:cubicBezTo>
                  <a:cubicBezTo>
                    <a:pt x="88" y="627"/>
                    <a:pt x="99" y="337"/>
                    <a:pt x="165" y="64"/>
                  </a:cubicBezTo>
                  <a:cubicBezTo>
                    <a:pt x="181" y="47"/>
                    <a:pt x="181" y="20"/>
                    <a:pt x="159" y="3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3"/>
            <p:cNvSpPr/>
            <p:nvPr/>
          </p:nvSpPr>
          <p:spPr>
            <a:xfrm>
              <a:off x="8752145" y="6720796"/>
              <a:ext cx="30952" cy="89224"/>
            </a:xfrm>
            <a:custGeom>
              <a:avLst/>
              <a:gdLst/>
              <a:ahLst/>
              <a:cxnLst/>
              <a:rect l="l" t="t" r="r" b="b"/>
              <a:pathLst>
                <a:path w="443" h="1277" extrusionOk="0">
                  <a:moveTo>
                    <a:pt x="46" y="0"/>
                  </a:moveTo>
                  <a:cubicBezTo>
                    <a:pt x="23" y="0"/>
                    <a:pt x="1" y="30"/>
                    <a:pt x="16" y="57"/>
                  </a:cubicBezTo>
                  <a:cubicBezTo>
                    <a:pt x="186" y="435"/>
                    <a:pt x="268" y="845"/>
                    <a:pt x="372" y="1250"/>
                  </a:cubicBezTo>
                  <a:cubicBezTo>
                    <a:pt x="376" y="1268"/>
                    <a:pt x="388" y="1276"/>
                    <a:pt x="400" y="1276"/>
                  </a:cubicBezTo>
                  <a:cubicBezTo>
                    <a:pt x="420" y="1276"/>
                    <a:pt x="443" y="1254"/>
                    <a:pt x="432" y="1223"/>
                  </a:cubicBezTo>
                  <a:cubicBezTo>
                    <a:pt x="405" y="1130"/>
                    <a:pt x="383" y="1026"/>
                    <a:pt x="356" y="922"/>
                  </a:cubicBezTo>
                  <a:cubicBezTo>
                    <a:pt x="279" y="615"/>
                    <a:pt x="208" y="309"/>
                    <a:pt x="71" y="19"/>
                  </a:cubicBezTo>
                  <a:cubicBezTo>
                    <a:pt x="64" y="6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3"/>
            <p:cNvSpPr/>
            <p:nvPr/>
          </p:nvSpPr>
          <p:spPr>
            <a:xfrm>
              <a:off x="8776460" y="6727154"/>
              <a:ext cx="12018" cy="75390"/>
            </a:xfrm>
            <a:custGeom>
              <a:avLst/>
              <a:gdLst/>
              <a:ahLst/>
              <a:cxnLst/>
              <a:rect l="l" t="t" r="r" b="b"/>
              <a:pathLst>
                <a:path w="172" h="1079" extrusionOk="0">
                  <a:moveTo>
                    <a:pt x="44" y="1"/>
                  </a:moveTo>
                  <a:cubicBezTo>
                    <a:pt x="21" y="1"/>
                    <a:pt x="0" y="23"/>
                    <a:pt x="8" y="53"/>
                  </a:cubicBezTo>
                  <a:cubicBezTo>
                    <a:pt x="128" y="365"/>
                    <a:pt x="106" y="716"/>
                    <a:pt x="106" y="1050"/>
                  </a:cubicBezTo>
                  <a:cubicBezTo>
                    <a:pt x="106" y="1064"/>
                    <a:pt x="123" y="1078"/>
                    <a:pt x="134" y="1078"/>
                  </a:cubicBezTo>
                  <a:cubicBezTo>
                    <a:pt x="136" y="1078"/>
                    <a:pt x="137" y="1078"/>
                    <a:pt x="139" y="1077"/>
                  </a:cubicBezTo>
                  <a:cubicBezTo>
                    <a:pt x="161" y="1077"/>
                    <a:pt x="172" y="1066"/>
                    <a:pt x="172" y="1044"/>
                  </a:cubicBezTo>
                  <a:lnTo>
                    <a:pt x="172" y="792"/>
                  </a:lnTo>
                  <a:cubicBezTo>
                    <a:pt x="166" y="535"/>
                    <a:pt x="172" y="256"/>
                    <a:pt x="73" y="15"/>
                  </a:cubicBezTo>
                  <a:cubicBezTo>
                    <a:pt x="65" y="5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3"/>
            <p:cNvSpPr/>
            <p:nvPr/>
          </p:nvSpPr>
          <p:spPr>
            <a:xfrm>
              <a:off x="8788058" y="6731207"/>
              <a:ext cx="11529" cy="81958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52" y="1"/>
                  </a:moveTo>
                  <a:cubicBezTo>
                    <a:pt x="51" y="1"/>
                    <a:pt x="50" y="1"/>
                    <a:pt x="50" y="1"/>
                  </a:cubicBezTo>
                  <a:cubicBezTo>
                    <a:pt x="17" y="1"/>
                    <a:pt x="0" y="56"/>
                    <a:pt x="28" y="67"/>
                  </a:cubicBezTo>
                  <a:cubicBezTo>
                    <a:pt x="110" y="329"/>
                    <a:pt x="99" y="609"/>
                    <a:pt x="61" y="882"/>
                  </a:cubicBezTo>
                  <a:cubicBezTo>
                    <a:pt x="55" y="959"/>
                    <a:pt x="50" y="1025"/>
                    <a:pt x="33" y="1101"/>
                  </a:cubicBezTo>
                  <a:cubicBezTo>
                    <a:pt x="28" y="1129"/>
                    <a:pt x="22" y="1161"/>
                    <a:pt x="55" y="1172"/>
                  </a:cubicBezTo>
                  <a:cubicBezTo>
                    <a:pt x="77" y="1172"/>
                    <a:pt x="99" y="1156"/>
                    <a:pt x="99" y="1139"/>
                  </a:cubicBezTo>
                  <a:cubicBezTo>
                    <a:pt x="110" y="1063"/>
                    <a:pt x="126" y="981"/>
                    <a:pt x="132" y="899"/>
                  </a:cubicBezTo>
                  <a:cubicBezTo>
                    <a:pt x="154" y="718"/>
                    <a:pt x="165" y="548"/>
                    <a:pt x="154" y="368"/>
                  </a:cubicBezTo>
                  <a:cubicBezTo>
                    <a:pt x="143" y="308"/>
                    <a:pt x="127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3"/>
            <p:cNvSpPr/>
            <p:nvPr/>
          </p:nvSpPr>
          <p:spPr>
            <a:xfrm>
              <a:off x="8806783" y="6735119"/>
              <a:ext cx="9642" cy="83215"/>
            </a:xfrm>
            <a:custGeom>
              <a:avLst/>
              <a:gdLst/>
              <a:ahLst/>
              <a:cxnLst/>
              <a:rect l="l" t="t" r="r" b="b"/>
              <a:pathLst>
                <a:path w="138" h="1191" extrusionOk="0">
                  <a:moveTo>
                    <a:pt x="63" y="1"/>
                  </a:moveTo>
                  <a:cubicBezTo>
                    <a:pt x="46" y="1"/>
                    <a:pt x="28" y="16"/>
                    <a:pt x="28" y="38"/>
                  </a:cubicBezTo>
                  <a:cubicBezTo>
                    <a:pt x="88" y="323"/>
                    <a:pt x="77" y="607"/>
                    <a:pt x="39" y="886"/>
                  </a:cubicBezTo>
                  <a:cubicBezTo>
                    <a:pt x="28" y="979"/>
                    <a:pt x="22" y="1067"/>
                    <a:pt x="6" y="1155"/>
                  </a:cubicBezTo>
                  <a:cubicBezTo>
                    <a:pt x="1" y="1171"/>
                    <a:pt x="11" y="1187"/>
                    <a:pt x="33" y="1187"/>
                  </a:cubicBezTo>
                  <a:cubicBezTo>
                    <a:pt x="37" y="1190"/>
                    <a:pt x="41" y="1190"/>
                    <a:pt x="45" y="1190"/>
                  </a:cubicBezTo>
                  <a:cubicBezTo>
                    <a:pt x="59" y="1190"/>
                    <a:pt x="68" y="1173"/>
                    <a:pt x="77" y="1160"/>
                  </a:cubicBezTo>
                  <a:cubicBezTo>
                    <a:pt x="94" y="969"/>
                    <a:pt x="121" y="782"/>
                    <a:pt x="126" y="591"/>
                  </a:cubicBezTo>
                  <a:cubicBezTo>
                    <a:pt x="137" y="399"/>
                    <a:pt x="137" y="213"/>
                    <a:pt x="88" y="27"/>
                  </a:cubicBezTo>
                  <a:cubicBezTo>
                    <a:pt x="86" y="9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3"/>
            <p:cNvSpPr/>
            <p:nvPr/>
          </p:nvSpPr>
          <p:spPr>
            <a:xfrm>
              <a:off x="8816705" y="6735189"/>
              <a:ext cx="15022" cy="91390"/>
            </a:xfrm>
            <a:custGeom>
              <a:avLst/>
              <a:gdLst/>
              <a:ahLst/>
              <a:cxnLst/>
              <a:rect l="l" t="t" r="r" b="b"/>
              <a:pathLst>
                <a:path w="215" h="1308" extrusionOk="0">
                  <a:moveTo>
                    <a:pt x="85" y="1"/>
                  </a:moveTo>
                  <a:cubicBezTo>
                    <a:pt x="76" y="1"/>
                    <a:pt x="67" y="3"/>
                    <a:pt x="61" y="10"/>
                  </a:cubicBezTo>
                  <a:cubicBezTo>
                    <a:pt x="45" y="26"/>
                    <a:pt x="50" y="53"/>
                    <a:pt x="61" y="64"/>
                  </a:cubicBezTo>
                  <a:cubicBezTo>
                    <a:pt x="143" y="322"/>
                    <a:pt x="132" y="601"/>
                    <a:pt x="88" y="869"/>
                  </a:cubicBezTo>
                  <a:cubicBezTo>
                    <a:pt x="72" y="989"/>
                    <a:pt x="45" y="1126"/>
                    <a:pt x="6" y="1252"/>
                  </a:cubicBezTo>
                  <a:cubicBezTo>
                    <a:pt x="1" y="1269"/>
                    <a:pt x="1" y="1296"/>
                    <a:pt x="23" y="1307"/>
                  </a:cubicBezTo>
                  <a:cubicBezTo>
                    <a:pt x="24" y="1308"/>
                    <a:pt x="26" y="1308"/>
                    <a:pt x="28" y="1308"/>
                  </a:cubicBezTo>
                  <a:cubicBezTo>
                    <a:pt x="40" y="1308"/>
                    <a:pt x="58" y="1295"/>
                    <a:pt x="72" y="1290"/>
                  </a:cubicBezTo>
                  <a:lnTo>
                    <a:pt x="110" y="1126"/>
                  </a:lnTo>
                  <a:cubicBezTo>
                    <a:pt x="171" y="847"/>
                    <a:pt x="214" y="557"/>
                    <a:pt x="181" y="272"/>
                  </a:cubicBezTo>
                  <a:cubicBezTo>
                    <a:pt x="171" y="218"/>
                    <a:pt x="165" y="163"/>
                    <a:pt x="154" y="114"/>
                  </a:cubicBezTo>
                  <a:cubicBezTo>
                    <a:pt x="143" y="81"/>
                    <a:pt x="138" y="32"/>
                    <a:pt x="105" y="4"/>
                  </a:cubicBezTo>
                  <a:cubicBezTo>
                    <a:pt x="98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3"/>
            <p:cNvSpPr/>
            <p:nvPr/>
          </p:nvSpPr>
          <p:spPr>
            <a:xfrm>
              <a:off x="8833963" y="6752657"/>
              <a:ext cx="8105" cy="49817"/>
            </a:xfrm>
            <a:custGeom>
              <a:avLst/>
              <a:gdLst/>
              <a:ahLst/>
              <a:cxnLst/>
              <a:rect l="l" t="t" r="r" b="b"/>
              <a:pathLst>
                <a:path w="116" h="713" extrusionOk="0">
                  <a:moveTo>
                    <a:pt x="60" y="0"/>
                  </a:moveTo>
                  <a:cubicBezTo>
                    <a:pt x="44" y="6"/>
                    <a:pt x="22" y="33"/>
                    <a:pt x="33" y="55"/>
                  </a:cubicBezTo>
                  <a:cubicBezTo>
                    <a:pt x="77" y="263"/>
                    <a:pt x="28" y="466"/>
                    <a:pt x="6" y="674"/>
                  </a:cubicBezTo>
                  <a:cubicBezTo>
                    <a:pt x="0" y="690"/>
                    <a:pt x="17" y="712"/>
                    <a:pt x="33" y="712"/>
                  </a:cubicBezTo>
                  <a:cubicBezTo>
                    <a:pt x="55" y="712"/>
                    <a:pt x="71" y="690"/>
                    <a:pt x="77" y="674"/>
                  </a:cubicBezTo>
                  <a:cubicBezTo>
                    <a:pt x="82" y="608"/>
                    <a:pt x="88" y="553"/>
                    <a:pt x="99" y="493"/>
                  </a:cubicBezTo>
                  <a:cubicBezTo>
                    <a:pt x="110" y="384"/>
                    <a:pt x="115" y="274"/>
                    <a:pt x="115" y="165"/>
                  </a:cubicBezTo>
                  <a:cubicBezTo>
                    <a:pt x="110" y="126"/>
                    <a:pt x="115" y="0"/>
                    <a:pt x="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3"/>
            <p:cNvSpPr/>
            <p:nvPr/>
          </p:nvSpPr>
          <p:spPr>
            <a:xfrm>
              <a:off x="8736215" y="6598244"/>
              <a:ext cx="9432" cy="118150"/>
            </a:xfrm>
            <a:custGeom>
              <a:avLst/>
              <a:gdLst/>
              <a:ahLst/>
              <a:cxnLst/>
              <a:rect l="l" t="t" r="r" b="b"/>
              <a:pathLst>
                <a:path w="135" h="1691" extrusionOk="0">
                  <a:moveTo>
                    <a:pt x="38" y="1"/>
                  </a:moveTo>
                  <a:cubicBezTo>
                    <a:pt x="18" y="1"/>
                    <a:pt x="1" y="29"/>
                    <a:pt x="9" y="54"/>
                  </a:cubicBezTo>
                  <a:cubicBezTo>
                    <a:pt x="58" y="426"/>
                    <a:pt x="80" y="787"/>
                    <a:pt x="64" y="1160"/>
                  </a:cubicBezTo>
                  <a:cubicBezTo>
                    <a:pt x="58" y="1324"/>
                    <a:pt x="47" y="1493"/>
                    <a:pt x="31" y="1658"/>
                  </a:cubicBezTo>
                  <a:cubicBezTo>
                    <a:pt x="31" y="1669"/>
                    <a:pt x="36" y="1690"/>
                    <a:pt x="58" y="1690"/>
                  </a:cubicBezTo>
                  <a:cubicBezTo>
                    <a:pt x="75" y="1690"/>
                    <a:pt x="86" y="1680"/>
                    <a:pt x="91" y="1658"/>
                  </a:cubicBezTo>
                  <a:cubicBezTo>
                    <a:pt x="118" y="1378"/>
                    <a:pt x="135" y="1088"/>
                    <a:pt x="135" y="804"/>
                  </a:cubicBezTo>
                  <a:cubicBezTo>
                    <a:pt x="129" y="629"/>
                    <a:pt x="113" y="464"/>
                    <a:pt x="102" y="295"/>
                  </a:cubicBezTo>
                  <a:cubicBezTo>
                    <a:pt x="91" y="213"/>
                    <a:pt x="86" y="131"/>
                    <a:pt x="75" y="48"/>
                  </a:cubicBezTo>
                  <a:cubicBezTo>
                    <a:pt x="75" y="37"/>
                    <a:pt x="75" y="16"/>
                    <a:pt x="58" y="10"/>
                  </a:cubicBezTo>
                  <a:cubicBezTo>
                    <a:pt x="52" y="4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3"/>
            <p:cNvSpPr/>
            <p:nvPr/>
          </p:nvSpPr>
          <p:spPr>
            <a:xfrm>
              <a:off x="8755150" y="6595729"/>
              <a:ext cx="9642" cy="109556"/>
            </a:xfrm>
            <a:custGeom>
              <a:avLst/>
              <a:gdLst/>
              <a:ahLst/>
              <a:cxnLst/>
              <a:rect l="l" t="t" r="r" b="b"/>
              <a:pathLst>
                <a:path w="138" h="1568" extrusionOk="0">
                  <a:moveTo>
                    <a:pt x="43" y="0"/>
                  </a:moveTo>
                  <a:cubicBezTo>
                    <a:pt x="40" y="0"/>
                    <a:pt x="36" y="1"/>
                    <a:pt x="33" y="2"/>
                  </a:cubicBezTo>
                  <a:cubicBezTo>
                    <a:pt x="12" y="8"/>
                    <a:pt x="6" y="30"/>
                    <a:pt x="12" y="46"/>
                  </a:cubicBezTo>
                  <a:cubicBezTo>
                    <a:pt x="61" y="238"/>
                    <a:pt x="66" y="435"/>
                    <a:pt x="77" y="632"/>
                  </a:cubicBezTo>
                  <a:cubicBezTo>
                    <a:pt x="83" y="829"/>
                    <a:pt x="77" y="1020"/>
                    <a:pt x="44" y="1217"/>
                  </a:cubicBezTo>
                  <a:cubicBezTo>
                    <a:pt x="33" y="1321"/>
                    <a:pt x="22" y="1425"/>
                    <a:pt x="6" y="1524"/>
                  </a:cubicBezTo>
                  <a:cubicBezTo>
                    <a:pt x="1" y="1540"/>
                    <a:pt x="12" y="1568"/>
                    <a:pt x="33" y="1568"/>
                  </a:cubicBezTo>
                  <a:cubicBezTo>
                    <a:pt x="50" y="1568"/>
                    <a:pt x="61" y="1551"/>
                    <a:pt x="61" y="1529"/>
                  </a:cubicBezTo>
                  <a:cubicBezTo>
                    <a:pt x="72" y="1475"/>
                    <a:pt x="83" y="1414"/>
                    <a:pt x="88" y="1349"/>
                  </a:cubicBezTo>
                  <a:cubicBezTo>
                    <a:pt x="116" y="1157"/>
                    <a:pt x="137" y="960"/>
                    <a:pt x="137" y="763"/>
                  </a:cubicBezTo>
                  <a:cubicBezTo>
                    <a:pt x="137" y="566"/>
                    <a:pt x="132" y="364"/>
                    <a:pt x="99" y="167"/>
                  </a:cubicBezTo>
                  <a:cubicBezTo>
                    <a:pt x="99" y="117"/>
                    <a:pt x="88" y="63"/>
                    <a:pt x="72" y="19"/>
                  </a:cubicBezTo>
                  <a:cubicBezTo>
                    <a:pt x="68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3"/>
            <p:cNvSpPr/>
            <p:nvPr/>
          </p:nvSpPr>
          <p:spPr>
            <a:xfrm>
              <a:off x="8763464" y="6579589"/>
              <a:ext cx="13205" cy="125347"/>
            </a:xfrm>
            <a:custGeom>
              <a:avLst/>
              <a:gdLst/>
              <a:ahLst/>
              <a:cxnLst/>
              <a:rect l="l" t="t" r="r" b="b"/>
              <a:pathLst>
                <a:path w="189" h="1794" extrusionOk="0">
                  <a:moveTo>
                    <a:pt x="45" y="1"/>
                  </a:moveTo>
                  <a:cubicBezTo>
                    <a:pt x="18" y="1"/>
                    <a:pt x="0" y="50"/>
                    <a:pt x="29" y="69"/>
                  </a:cubicBezTo>
                  <a:cubicBezTo>
                    <a:pt x="161" y="376"/>
                    <a:pt x="106" y="1043"/>
                    <a:pt x="79" y="1383"/>
                  </a:cubicBezTo>
                  <a:cubicBezTo>
                    <a:pt x="73" y="1509"/>
                    <a:pt x="57" y="1635"/>
                    <a:pt x="46" y="1760"/>
                  </a:cubicBezTo>
                  <a:cubicBezTo>
                    <a:pt x="46" y="1771"/>
                    <a:pt x="57" y="1793"/>
                    <a:pt x="73" y="1793"/>
                  </a:cubicBezTo>
                  <a:cubicBezTo>
                    <a:pt x="84" y="1793"/>
                    <a:pt x="101" y="1782"/>
                    <a:pt x="101" y="1760"/>
                  </a:cubicBezTo>
                  <a:cubicBezTo>
                    <a:pt x="117" y="1602"/>
                    <a:pt x="133" y="1443"/>
                    <a:pt x="150" y="1290"/>
                  </a:cubicBezTo>
                  <a:cubicBezTo>
                    <a:pt x="166" y="1005"/>
                    <a:pt x="188" y="726"/>
                    <a:pt x="166" y="447"/>
                  </a:cubicBezTo>
                  <a:cubicBezTo>
                    <a:pt x="161" y="343"/>
                    <a:pt x="150" y="58"/>
                    <a:pt x="57" y="3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3"/>
            <p:cNvSpPr/>
            <p:nvPr/>
          </p:nvSpPr>
          <p:spPr>
            <a:xfrm>
              <a:off x="8778835" y="6575746"/>
              <a:ext cx="14253" cy="127373"/>
            </a:xfrm>
            <a:custGeom>
              <a:avLst/>
              <a:gdLst/>
              <a:ahLst/>
              <a:cxnLst/>
              <a:rect l="l" t="t" r="r" b="b"/>
              <a:pathLst>
                <a:path w="204" h="1823" extrusionOk="0">
                  <a:moveTo>
                    <a:pt x="121" y="1"/>
                  </a:moveTo>
                  <a:cubicBezTo>
                    <a:pt x="97" y="1"/>
                    <a:pt x="72" y="28"/>
                    <a:pt x="83" y="58"/>
                  </a:cubicBezTo>
                  <a:cubicBezTo>
                    <a:pt x="154" y="431"/>
                    <a:pt x="132" y="814"/>
                    <a:pt x="99" y="1191"/>
                  </a:cubicBezTo>
                  <a:cubicBezTo>
                    <a:pt x="83" y="1334"/>
                    <a:pt x="56" y="1482"/>
                    <a:pt x="39" y="1618"/>
                  </a:cubicBezTo>
                  <a:cubicBezTo>
                    <a:pt x="28" y="1673"/>
                    <a:pt x="17" y="1728"/>
                    <a:pt x="12" y="1783"/>
                  </a:cubicBezTo>
                  <a:cubicBezTo>
                    <a:pt x="1" y="1799"/>
                    <a:pt x="17" y="1815"/>
                    <a:pt x="28" y="1821"/>
                  </a:cubicBezTo>
                  <a:cubicBezTo>
                    <a:pt x="31" y="1822"/>
                    <a:pt x="34" y="1822"/>
                    <a:pt x="37" y="1822"/>
                  </a:cubicBezTo>
                  <a:cubicBezTo>
                    <a:pt x="52" y="1822"/>
                    <a:pt x="68" y="1811"/>
                    <a:pt x="72" y="1788"/>
                  </a:cubicBezTo>
                  <a:cubicBezTo>
                    <a:pt x="78" y="1739"/>
                    <a:pt x="94" y="1684"/>
                    <a:pt x="99" y="1629"/>
                  </a:cubicBezTo>
                  <a:lnTo>
                    <a:pt x="138" y="1361"/>
                  </a:lnTo>
                  <a:cubicBezTo>
                    <a:pt x="176" y="1137"/>
                    <a:pt x="187" y="912"/>
                    <a:pt x="193" y="688"/>
                  </a:cubicBezTo>
                  <a:cubicBezTo>
                    <a:pt x="203" y="469"/>
                    <a:pt x="193" y="239"/>
                    <a:pt x="149" y="20"/>
                  </a:cubicBezTo>
                  <a:cubicBezTo>
                    <a:pt x="142" y="6"/>
                    <a:pt x="131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3"/>
            <p:cNvSpPr/>
            <p:nvPr/>
          </p:nvSpPr>
          <p:spPr>
            <a:xfrm>
              <a:off x="8792740" y="6567012"/>
              <a:ext cx="18306" cy="142116"/>
            </a:xfrm>
            <a:custGeom>
              <a:avLst/>
              <a:gdLst/>
              <a:ahLst/>
              <a:cxnLst/>
              <a:rect l="l" t="t" r="r" b="b"/>
              <a:pathLst>
                <a:path w="262" h="2034" extrusionOk="0">
                  <a:moveTo>
                    <a:pt x="47" y="1"/>
                  </a:moveTo>
                  <a:cubicBezTo>
                    <a:pt x="23" y="1"/>
                    <a:pt x="0" y="31"/>
                    <a:pt x="15" y="58"/>
                  </a:cubicBezTo>
                  <a:cubicBezTo>
                    <a:pt x="32" y="74"/>
                    <a:pt x="37" y="85"/>
                    <a:pt x="43" y="107"/>
                  </a:cubicBezTo>
                  <a:cubicBezTo>
                    <a:pt x="152" y="474"/>
                    <a:pt x="207" y="868"/>
                    <a:pt x="185" y="1251"/>
                  </a:cubicBezTo>
                  <a:cubicBezTo>
                    <a:pt x="180" y="1453"/>
                    <a:pt x="152" y="1650"/>
                    <a:pt x="119" y="1853"/>
                  </a:cubicBezTo>
                  <a:cubicBezTo>
                    <a:pt x="114" y="1897"/>
                    <a:pt x="103" y="1946"/>
                    <a:pt x="92" y="1995"/>
                  </a:cubicBezTo>
                  <a:cubicBezTo>
                    <a:pt x="87" y="2017"/>
                    <a:pt x="98" y="2028"/>
                    <a:pt x="114" y="2033"/>
                  </a:cubicBezTo>
                  <a:cubicBezTo>
                    <a:pt x="130" y="2033"/>
                    <a:pt x="147" y="2023"/>
                    <a:pt x="152" y="2001"/>
                  </a:cubicBezTo>
                  <a:cubicBezTo>
                    <a:pt x="169" y="1946"/>
                    <a:pt x="180" y="1891"/>
                    <a:pt x="185" y="1836"/>
                  </a:cubicBezTo>
                  <a:cubicBezTo>
                    <a:pt x="207" y="1705"/>
                    <a:pt x="223" y="1585"/>
                    <a:pt x="234" y="1453"/>
                  </a:cubicBezTo>
                  <a:cubicBezTo>
                    <a:pt x="262" y="1114"/>
                    <a:pt x="262" y="758"/>
                    <a:pt x="185" y="419"/>
                  </a:cubicBezTo>
                  <a:cubicBezTo>
                    <a:pt x="152" y="293"/>
                    <a:pt x="141" y="140"/>
                    <a:pt x="76" y="19"/>
                  </a:cubicBezTo>
                  <a:cubicBezTo>
                    <a:pt x="68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3"/>
            <p:cNvSpPr/>
            <p:nvPr/>
          </p:nvSpPr>
          <p:spPr>
            <a:xfrm>
              <a:off x="8812163" y="6550523"/>
              <a:ext cx="23756" cy="162168"/>
            </a:xfrm>
            <a:custGeom>
              <a:avLst/>
              <a:gdLst/>
              <a:ahLst/>
              <a:cxnLst/>
              <a:rect l="l" t="t" r="r" b="b"/>
              <a:pathLst>
                <a:path w="340" h="2321" extrusionOk="0">
                  <a:moveTo>
                    <a:pt x="43" y="1"/>
                  </a:moveTo>
                  <a:cubicBezTo>
                    <a:pt x="39" y="1"/>
                    <a:pt x="36" y="1"/>
                    <a:pt x="33" y="3"/>
                  </a:cubicBezTo>
                  <a:cubicBezTo>
                    <a:pt x="0" y="31"/>
                    <a:pt x="33" y="75"/>
                    <a:pt x="38" y="102"/>
                  </a:cubicBezTo>
                  <a:lnTo>
                    <a:pt x="60" y="162"/>
                  </a:lnTo>
                  <a:cubicBezTo>
                    <a:pt x="121" y="348"/>
                    <a:pt x="186" y="534"/>
                    <a:pt x="230" y="726"/>
                  </a:cubicBezTo>
                  <a:cubicBezTo>
                    <a:pt x="290" y="1054"/>
                    <a:pt x="257" y="1388"/>
                    <a:pt x="208" y="1711"/>
                  </a:cubicBezTo>
                  <a:cubicBezTo>
                    <a:pt x="175" y="1903"/>
                    <a:pt x="142" y="2089"/>
                    <a:pt x="99" y="2280"/>
                  </a:cubicBezTo>
                  <a:cubicBezTo>
                    <a:pt x="99" y="2291"/>
                    <a:pt x="110" y="2313"/>
                    <a:pt x="126" y="2319"/>
                  </a:cubicBezTo>
                  <a:cubicBezTo>
                    <a:pt x="130" y="2320"/>
                    <a:pt x="133" y="2320"/>
                    <a:pt x="137" y="2320"/>
                  </a:cubicBezTo>
                  <a:cubicBezTo>
                    <a:pt x="153" y="2320"/>
                    <a:pt x="165" y="2309"/>
                    <a:pt x="170" y="2286"/>
                  </a:cubicBezTo>
                  <a:lnTo>
                    <a:pt x="230" y="1974"/>
                  </a:lnTo>
                  <a:cubicBezTo>
                    <a:pt x="263" y="1810"/>
                    <a:pt x="290" y="1645"/>
                    <a:pt x="307" y="1481"/>
                  </a:cubicBezTo>
                  <a:cubicBezTo>
                    <a:pt x="334" y="1202"/>
                    <a:pt x="340" y="918"/>
                    <a:pt x="279" y="644"/>
                  </a:cubicBezTo>
                  <a:cubicBezTo>
                    <a:pt x="225" y="436"/>
                    <a:pt x="153" y="239"/>
                    <a:pt x="88" y="42"/>
                  </a:cubicBezTo>
                  <a:cubicBezTo>
                    <a:pt x="83" y="19"/>
                    <a:pt x="60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3"/>
            <p:cNvSpPr/>
            <p:nvPr/>
          </p:nvSpPr>
          <p:spPr>
            <a:xfrm>
              <a:off x="8831238" y="6535641"/>
              <a:ext cx="19214" cy="180474"/>
            </a:xfrm>
            <a:custGeom>
              <a:avLst/>
              <a:gdLst/>
              <a:ahLst/>
              <a:cxnLst/>
              <a:rect l="l" t="t" r="r" b="b"/>
              <a:pathLst>
                <a:path w="275" h="2583" extrusionOk="0">
                  <a:moveTo>
                    <a:pt x="53" y="0"/>
                  </a:moveTo>
                  <a:cubicBezTo>
                    <a:pt x="43" y="0"/>
                    <a:pt x="34" y="5"/>
                    <a:pt x="28" y="14"/>
                  </a:cubicBezTo>
                  <a:cubicBezTo>
                    <a:pt x="17" y="30"/>
                    <a:pt x="28" y="58"/>
                    <a:pt x="28" y="74"/>
                  </a:cubicBezTo>
                  <a:cubicBezTo>
                    <a:pt x="67" y="309"/>
                    <a:pt x="138" y="534"/>
                    <a:pt x="171" y="775"/>
                  </a:cubicBezTo>
                  <a:cubicBezTo>
                    <a:pt x="220" y="1098"/>
                    <a:pt x="209" y="1432"/>
                    <a:pt x="165" y="1754"/>
                  </a:cubicBezTo>
                  <a:cubicBezTo>
                    <a:pt x="121" y="2017"/>
                    <a:pt x="61" y="2280"/>
                    <a:pt x="1" y="2537"/>
                  </a:cubicBezTo>
                  <a:cubicBezTo>
                    <a:pt x="1" y="2554"/>
                    <a:pt x="6" y="2576"/>
                    <a:pt x="28" y="2581"/>
                  </a:cubicBezTo>
                  <a:cubicBezTo>
                    <a:pt x="30" y="2582"/>
                    <a:pt x="32" y="2582"/>
                    <a:pt x="35" y="2582"/>
                  </a:cubicBezTo>
                  <a:cubicBezTo>
                    <a:pt x="46" y="2582"/>
                    <a:pt x="61" y="2573"/>
                    <a:pt x="61" y="2559"/>
                  </a:cubicBezTo>
                  <a:cubicBezTo>
                    <a:pt x="88" y="2450"/>
                    <a:pt x="116" y="2346"/>
                    <a:pt x="138" y="2236"/>
                  </a:cubicBezTo>
                  <a:cubicBezTo>
                    <a:pt x="165" y="2127"/>
                    <a:pt x="181" y="2017"/>
                    <a:pt x="203" y="1902"/>
                  </a:cubicBezTo>
                  <a:cubicBezTo>
                    <a:pt x="275" y="1525"/>
                    <a:pt x="275" y="1136"/>
                    <a:pt x="231" y="758"/>
                  </a:cubicBezTo>
                  <a:cubicBezTo>
                    <a:pt x="203" y="512"/>
                    <a:pt x="127" y="282"/>
                    <a:pt x="88" y="41"/>
                  </a:cubicBezTo>
                  <a:cubicBezTo>
                    <a:pt x="92" y="16"/>
                    <a:pt x="72" y="0"/>
                    <a:pt x="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3"/>
            <p:cNvSpPr/>
            <p:nvPr/>
          </p:nvSpPr>
          <p:spPr>
            <a:xfrm>
              <a:off x="8843535" y="6519920"/>
              <a:ext cx="26062" cy="196125"/>
            </a:xfrm>
            <a:custGeom>
              <a:avLst/>
              <a:gdLst/>
              <a:ahLst/>
              <a:cxnLst/>
              <a:rect l="l" t="t" r="r" b="b"/>
              <a:pathLst>
                <a:path w="373" h="2807" extrusionOk="0">
                  <a:moveTo>
                    <a:pt x="111" y="0"/>
                  </a:moveTo>
                  <a:cubicBezTo>
                    <a:pt x="104" y="0"/>
                    <a:pt x="96" y="3"/>
                    <a:pt x="88" y="9"/>
                  </a:cubicBezTo>
                  <a:cubicBezTo>
                    <a:pt x="60" y="25"/>
                    <a:pt x="82" y="64"/>
                    <a:pt x="99" y="80"/>
                  </a:cubicBezTo>
                  <a:cubicBezTo>
                    <a:pt x="208" y="343"/>
                    <a:pt x="274" y="622"/>
                    <a:pt x="296" y="901"/>
                  </a:cubicBezTo>
                  <a:cubicBezTo>
                    <a:pt x="317" y="1377"/>
                    <a:pt x="252" y="1848"/>
                    <a:pt x="142" y="2308"/>
                  </a:cubicBezTo>
                  <a:lnTo>
                    <a:pt x="44" y="2697"/>
                  </a:lnTo>
                  <a:cubicBezTo>
                    <a:pt x="33" y="2729"/>
                    <a:pt x="0" y="2784"/>
                    <a:pt x="44" y="2806"/>
                  </a:cubicBezTo>
                  <a:cubicBezTo>
                    <a:pt x="47" y="2807"/>
                    <a:pt x="51" y="2807"/>
                    <a:pt x="54" y="2807"/>
                  </a:cubicBezTo>
                  <a:cubicBezTo>
                    <a:pt x="104" y="2807"/>
                    <a:pt x="105" y="2726"/>
                    <a:pt x="115" y="2675"/>
                  </a:cubicBezTo>
                  <a:cubicBezTo>
                    <a:pt x="192" y="2428"/>
                    <a:pt x="252" y="2177"/>
                    <a:pt x="296" y="1925"/>
                  </a:cubicBezTo>
                  <a:cubicBezTo>
                    <a:pt x="345" y="1580"/>
                    <a:pt x="372" y="1230"/>
                    <a:pt x="356" y="885"/>
                  </a:cubicBezTo>
                  <a:cubicBezTo>
                    <a:pt x="334" y="600"/>
                    <a:pt x="268" y="316"/>
                    <a:pt x="159" y="53"/>
                  </a:cubicBezTo>
                  <a:cubicBezTo>
                    <a:pt x="154" y="32"/>
                    <a:pt x="137" y="0"/>
                    <a:pt x="11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3"/>
            <p:cNvSpPr/>
            <p:nvPr/>
          </p:nvSpPr>
          <p:spPr>
            <a:xfrm>
              <a:off x="8866452" y="6532706"/>
              <a:ext cx="20332" cy="135967"/>
            </a:xfrm>
            <a:custGeom>
              <a:avLst/>
              <a:gdLst/>
              <a:ahLst/>
              <a:cxnLst/>
              <a:rect l="l" t="t" r="r" b="b"/>
              <a:pathLst>
                <a:path w="291" h="1946" extrusionOk="0">
                  <a:moveTo>
                    <a:pt x="41" y="1"/>
                  </a:moveTo>
                  <a:cubicBezTo>
                    <a:pt x="28" y="1"/>
                    <a:pt x="13" y="8"/>
                    <a:pt x="6" y="23"/>
                  </a:cubicBezTo>
                  <a:cubicBezTo>
                    <a:pt x="0" y="45"/>
                    <a:pt x="6" y="61"/>
                    <a:pt x="17" y="83"/>
                  </a:cubicBezTo>
                  <a:cubicBezTo>
                    <a:pt x="241" y="576"/>
                    <a:pt x="214" y="1112"/>
                    <a:pt x="88" y="1632"/>
                  </a:cubicBezTo>
                  <a:cubicBezTo>
                    <a:pt x="72" y="1720"/>
                    <a:pt x="50" y="1813"/>
                    <a:pt x="22" y="1906"/>
                  </a:cubicBezTo>
                  <a:cubicBezTo>
                    <a:pt x="17" y="1917"/>
                    <a:pt x="17" y="1939"/>
                    <a:pt x="33" y="1944"/>
                  </a:cubicBezTo>
                  <a:cubicBezTo>
                    <a:pt x="36" y="1945"/>
                    <a:pt x="39" y="1946"/>
                    <a:pt x="42" y="1946"/>
                  </a:cubicBezTo>
                  <a:cubicBezTo>
                    <a:pt x="57" y="1946"/>
                    <a:pt x="72" y="1936"/>
                    <a:pt x="72" y="1922"/>
                  </a:cubicBezTo>
                  <a:cubicBezTo>
                    <a:pt x="83" y="1868"/>
                    <a:pt x="99" y="1824"/>
                    <a:pt x="110" y="1775"/>
                  </a:cubicBezTo>
                  <a:cubicBezTo>
                    <a:pt x="154" y="1621"/>
                    <a:pt x="181" y="1468"/>
                    <a:pt x="208" y="1309"/>
                  </a:cubicBezTo>
                  <a:cubicBezTo>
                    <a:pt x="291" y="850"/>
                    <a:pt x="247" y="455"/>
                    <a:pt x="72" y="29"/>
                  </a:cubicBezTo>
                  <a:cubicBezTo>
                    <a:pt x="72" y="11"/>
                    <a:pt x="57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3"/>
            <p:cNvSpPr/>
            <p:nvPr/>
          </p:nvSpPr>
          <p:spPr>
            <a:xfrm>
              <a:off x="8288558" y="6272720"/>
              <a:ext cx="170692" cy="40455"/>
            </a:xfrm>
            <a:custGeom>
              <a:avLst/>
              <a:gdLst/>
              <a:ahLst/>
              <a:cxnLst/>
              <a:rect l="l" t="t" r="r" b="b"/>
              <a:pathLst>
                <a:path w="2443" h="579" extrusionOk="0">
                  <a:moveTo>
                    <a:pt x="1265" y="0"/>
                  </a:moveTo>
                  <a:cubicBezTo>
                    <a:pt x="942" y="6"/>
                    <a:pt x="641" y="71"/>
                    <a:pt x="362" y="241"/>
                  </a:cubicBezTo>
                  <a:cubicBezTo>
                    <a:pt x="274" y="296"/>
                    <a:pt x="187" y="356"/>
                    <a:pt x="110" y="427"/>
                  </a:cubicBezTo>
                  <a:cubicBezTo>
                    <a:pt x="77" y="454"/>
                    <a:pt x="39" y="482"/>
                    <a:pt x="12" y="515"/>
                  </a:cubicBezTo>
                  <a:cubicBezTo>
                    <a:pt x="1" y="537"/>
                    <a:pt x="1" y="553"/>
                    <a:pt x="12" y="569"/>
                  </a:cubicBezTo>
                  <a:cubicBezTo>
                    <a:pt x="21" y="576"/>
                    <a:pt x="30" y="578"/>
                    <a:pt x="38" y="578"/>
                  </a:cubicBezTo>
                  <a:cubicBezTo>
                    <a:pt x="72" y="578"/>
                    <a:pt x="97" y="531"/>
                    <a:pt x="132" y="509"/>
                  </a:cubicBezTo>
                  <a:cubicBezTo>
                    <a:pt x="225" y="416"/>
                    <a:pt x="335" y="334"/>
                    <a:pt x="444" y="274"/>
                  </a:cubicBezTo>
                  <a:cubicBezTo>
                    <a:pt x="515" y="241"/>
                    <a:pt x="586" y="197"/>
                    <a:pt x="663" y="164"/>
                  </a:cubicBezTo>
                  <a:cubicBezTo>
                    <a:pt x="816" y="110"/>
                    <a:pt x="964" y="82"/>
                    <a:pt x="1123" y="71"/>
                  </a:cubicBezTo>
                  <a:cubicBezTo>
                    <a:pt x="1169" y="67"/>
                    <a:pt x="1215" y="65"/>
                    <a:pt x="1262" y="65"/>
                  </a:cubicBezTo>
                  <a:cubicBezTo>
                    <a:pt x="1494" y="65"/>
                    <a:pt x="1726" y="119"/>
                    <a:pt x="1949" y="192"/>
                  </a:cubicBezTo>
                  <a:cubicBezTo>
                    <a:pt x="2086" y="246"/>
                    <a:pt x="2223" y="307"/>
                    <a:pt x="2354" y="383"/>
                  </a:cubicBezTo>
                  <a:cubicBezTo>
                    <a:pt x="2366" y="392"/>
                    <a:pt x="2379" y="398"/>
                    <a:pt x="2391" y="398"/>
                  </a:cubicBezTo>
                  <a:cubicBezTo>
                    <a:pt x="2401" y="398"/>
                    <a:pt x="2410" y="393"/>
                    <a:pt x="2415" y="383"/>
                  </a:cubicBezTo>
                  <a:cubicBezTo>
                    <a:pt x="2442" y="334"/>
                    <a:pt x="2360" y="318"/>
                    <a:pt x="2333" y="296"/>
                  </a:cubicBezTo>
                  <a:cubicBezTo>
                    <a:pt x="2240" y="246"/>
                    <a:pt x="2141" y="197"/>
                    <a:pt x="2048" y="159"/>
                  </a:cubicBezTo>
                  <a:cubicBezTo>
                    <a:pt x="1802" y="60"/>
                    <a:pt x="1533" y="0"/>
                    <a:pt x="12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3"/>
            <p:cNvSpPr/>
            <p:nvPr/>
          </p:nvSpPr>
          <p:spPr>
            <a:xfrm>
              <a:off x="8282479" y="6293262"/>
              <a:ext cx="175234" cy="45555"/>
            </a:xfrm>
            <a:custGeom>
              <a:avLst/>
              <a:gdLst/>
              <a:ahLst/>
              <a:cxnLst/>
              <a:rect l="l" t="t" r="r" b="b"/>
              <a:pathLst>
                <a:path w="2508" h="652" extrusionOk="0">
                  <a:moveTo>
                    <a:pt x="1524" y="0"/>
                  </a:moveTo>
                  <a:cubicBezTo>
                    <a:pt x="1485" y="0"/>
                    <a:pt x="1446" y="1"/>
                    <a:pt x="1407" y="2"/>
                  </a:cubicBezTo>
                  <a:cubicBezTo>
                    <a:pt x="1046" y="2"/>
                    <a:pt x="690" y="95"/>
                    <a:pt x="378" y="286"/>
                  </a:cubicBezTo>
                  <a:cubicBezTo>
                    <a:pt x="285" y="341"/>
                    <a:pt x="203" y="418"/>
                    <a:pt x="121" y="489"/>
                  </a:cubicBezTo>
                  <a:cubicBezTo>
                    <a:pt x="88" y="516"/>
                    <a:pt x="44" y="549"/>
                    <a:pt x="11" y="582"/>
                  </a:cubicBezTo>
                  <a:cubicBezTo>
                    <a:pt x="0" y="604"/>
                    <a:pt x="0" y="626"/>
                    <a:pt x="11" y="637"/>
                  </a:cubicBezTo>
                  <a:cubicBezTo>
                    <a:pt x="19" y="647"/>
                    <a:pt x="29" y="651"/>
                    <a:pt x="39" y="651"/>
                  </a:cubicBezTo>
                  <a:cubicBezTo>
                    <a:pt x="51" y="651"/>
                    <a:pt x="63" y="645"/>
                    <a:pt x="71" y="637"/>
                  </a:cubicBezTo>
                  <a:cubicBezTo>
                    <a:pt x="115" y="598"/>
                    <a:pt x="153" y="560"/>
                    <a:pt x="197" y="527"/>
                  </a:cubicBezTo>
                  <a:cubicBezTo>
                    <a:pt x="257" y="472"/>
                    <a:pt x="318" y="418"/>
                    <a:pt x="389" y="379"/>
                  </a:cubicBezTo>
                  <a:cubicBezTo>
                    <a:pt x="613" y="232"/>
                    <a:pt x="865" y="128"/>
                    <a:pt x="1128" y="89"/>
                  </a:cubicBezTo>
                  <a:cubicBezTo>
                    <a:pt x="1254" y="76"/>
                    <a:pt x="1381" y="69"/>
                    <a:pt x="1509" y="69"/>
                  </a:cubicBezTo>
                  <a:cubicBezTo>
                    <a:pt x="1695" y="69"/>
                    <a:pt x="1881" y="84"/>
                    <a:pt x="2064" y="117"/>
                  </a:cubicBezTo>
                  <a:cubicBezTo>
                    <a:pt x="2157" y="128"/>
                    <a:pt x="2261" y="155"/>
                    <a:pt x="2348" y="193"/>
                  </a:cubicBezTo>
                  <a:cubicBezTo>
                    <a:pt x="2381" y="199"/>
                    <a:pt x="2403" y="210"/>
                    <a:pt x="2431" y="226"/>
                  </a:cubicBezTo>
                  <a:cubicBezTo>
                    <a:pt x="2438" y="233"/>
                    <a:pt x="2447" y="236"/>
                    <a:pt x="2456" y="236"/>
                  </a:cubicBezTo>
                  <a:cubicBezTo>
                    <a:pt x="2476" y="236"/>
                    <a:pt x="2496" y="223"/>
                    <a:pt x="2496" y="204"/>
                  </a:cubicBezTo>
                  <a:cubicBezTo>
                    <a:pt x="2507" y="144"/>
                    <a:pt x="2250" y="84"/>
                    <a:pt x="2195" y="67"/>
                  </a:cubicBezTo>
                  <a:cubicBezTo>
                    <a:pt x="1975" y="16"/>
                    <a:pt x="1751" y="0"/>
                    <a:pt x="1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3"/>
            <p:cNvSpPr/>
            <p:nvPr/>
          </p:nvSpPr>
          <p:spPr>
            <a:xfrm>
              <a:off x="8305396" y="6311428"/>
              <a:ext cx="159164" cy="39057"/>
            </a:xfrm>
            <a:custGeom>
              <a:avLst/>
              <a:gdLst/>
              <a:ahLst/>
              <a:cxnLst/>
              <a:rect l="l" t="t" r="r" b="b"/>
              <a:pathLst>
                <a:path w="2278" h="559" extrusionOk="0">
                  <a:moveTo>
                    <a:pt x="2170" y="157"/>
                  </a:moveTo>
                  <a:cubicBezTo>
                    <a:pt x="2170" y="158"/>
                    <a:pt x="2170" y="158"/>
                    <a:pt x="2170" y="158"/>
                  </a:cubicBezTo>
                  <a:lnTo>
                    <a:pt x="2170" y="158"/>
                  </a:lnTo>
                  <a:cubicBezTo>
                    <a:pt x="2169" y="158"/>
                    <a:pt x="2169" y="158"/>
                    <a:pt x="2168" y="158"/>
                  </a:cubicBezTo>
                  <a:cubicBezTo>
                    <a:pt x="2169" y="158"/>
                    <a:pt x="2169" y="158"/>
                    <a:pt x="2170" y="157"/>
                  </a:cubicBezTo>
                  <a:close/>
                  <a:moveTo>
                    <a:pt x="1452" y="0"/>
                  </a:moveTo>
                  <a:cubicBezTo>
                    <a:pt x="1063" y="0"/>
                    <a:pt x="676" y="93"/>
                    <a:pt x="335" y="289"/>
                  </a:cubicBezTo>
                  <a:cubicBezTo>
                    <a:pt x="263" y="327"/>
                    <a:pt x="203" y="371"/>
                    <a:pt x="137" y="420"/>
                  </a:cubicBezTo>
                  <a:cubicBezTo>
                    <a:pt x="94" y="448"/>
                    <a:pt x="50" y="475"/>
                    <a:pt x="17" y="503"/>
                  </a:cubicBezTo>
                  <a:cubicBezTo>
                    <a:pt x="1" y="513"/>
                    <a:pt x="1" y="535"/>
                    <a:pt x="12" y="546"/>
                  </a:cubicBezTo>
                  <a:cubicBezTo>
                    <a:pt x="21" y="555"/>
                    <a:pt x="31" y="558"/>
                    <a:pt x="40" y="558"/>
                  </a:cubicBezTo>
                  <a:cubicBezTo>
                    <a:pt x="73" y="558"/>
                    <a:pt x="103" y="516"/>
                    <a:pt x="137" y="508"/>
                  </a:cubicBezTo>
                  <a:cubicBezTo>
                    <a:pt x="247" y="426"/>
                    <a:pt x="362" y="344"/>
                    <a:pt x="482" y="278"/>
                  </a:cubicBezTo>
                  <a:cubicBezTo>
                    <a:pt x="783" y="128"/>
                    <a:pt x="1117" y="62"/>
                    <a:pt x="1450" y="62"/>
                  </a:cubicBezTo>
                  <a:cubicBezTo>
                    <a:pt x="1626" y="62"/>
                    <a:pt x="1801" y="80"/>
                    <a:pt x="1971" y="114"/>
                  </a:cubicBezTo>
                  <a:cubicBezTo>
                    <a:pt x="2037" y="130"/>
                    <a:pt x="2097" y="152"/>
                    <a:pt x="2163" y="180"/>
                  </a:cubicBezTo>
                  <a:cubicBezTo>
                    <a:pt x="2174" y="185"/>
                    <a:pt x="2190" y="201"/>
                    <a:pt x="2201" y="207"/>
                  </a:cubicBezTo>
                  <a:cubicBezTo>
                    <a:pt x="2217" y="207"/>
                    <a:pt x="2228" y="207"/>
                    <a:pt x="2234" y="191"/>
                  </a:cubicBezTo>
                  <a:cubicBezTo>
                    <a:pt x="2278" y="125"/>
                    <a:pt x="2086" y="81"/>
                    <a:pt x="2037" y="70"/>
                  </a:cubicBezTo>
                  <a:cubicBezTo>
                    <a:pt x="1845" y="24"/>
                    <a:pt x="1648" y="0"/>
                    <a:pt x="145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3"/>
            <p:cNvSpPr/>
            <p:nvPr/>
          </p:nvSpPr>
          <p:spPr>
            <a:xfrm>
              <a:off x="8335999" y="6326240"/>
              <a:ext cx="129818" cy="23686"/>
            </a:xfrm>
            <a:custGeom>
              <a:avLst/>
              <a:gdLst/>
              <a:ahLst/>
              <a:cxnLst/>
              <a:rect l="l" t="t" r="r" b="b"/>
              <a:pathLst>
                <a:path w="1858" h="339" extrusionOk="0">
                  <a:moveTo>
                    <a:pt x="1040" y="1"/>
                  </a:moveTo>
                  <a:cubicBezTo>
                    <a:pt x="781" y="1"/>
                    <a:pt x="522" y="42"/>
                    <a:pt x="280" y="143"/>
                  </a:cubicBezTo>
                  <a:cubicBezTo>
                    <a:pt x="192" y="187"/>
                    <a:pt x="99" y="236"/>
                    <a:pt x="11" y="280"/>
                  </a:cubicBezTo>
                  <a:cubicBezTo>
                    <a:pt x="1" y="291"/>
                    <a:pt x="1" y="307"/>
                    <a:pt x="6" y="323"/>
                  </a:cubicBezTo>
                  <a:cubicBezTo>
                    <a:pt x="14" y="335"/>
                    <a:pt x="22" y="339"/>
                    <a:pt x="30" y="339"/>
                  </a:cubicBezTo>
                  <a:cubicBezTo>
                    <a:pt x="46" y="339"/>
                    <a:pt x="61" y="325"/>
                    <a:pt x="72" y="318"/>
                  </a:cubicBezTo>
                  <a:cubicBezTo>
                    <a:pt x="203" y="247"/>
                    <a:pt x="340" y="181"/>
                    <a:pt x="482" y="137"/>
                  </a:cubicBezTo>
                  <a:cubicBezTo>
                    <a:pt x="668" y="92"/>
                    <a:pt x="859" y="70"/>
                    <a:pt x="1050" y="70"/>
                  </a:cubicBezTo>
                  <a:cubicBezTo>
                    <a:pt x="1135" y="70"/>
                    <a:pt x="1219" y="74"/>
                    <a:pt x="1303" y="83"/>
                  </a:cubicBezTo>
                  <a:cubicBezTo>
                    <a:pt x="1462" y="104"/>
                    <a:pt x="1643" y="115"/>
                    <a:pt x="1785" y="197"/>
                  </a:cubicBezTo>
                  <a:cubicBezTo>
                    <a:pt x="1789" y="218"/>
                    <a:pt x="1803" y="226"/>
                    <a:pt x="1817" y="226"/>
                  </a:cubicBezTo>
                  <a:cubicBezTo>
                    <a:pt x="1837" y="226"/>
                    <a:pt x="1857" y="209"/>
                    <a:pt x="1851" y="187"/>
                  </a:cubicBezTo>
                  <a:cubicBezTo>
                    <a:pt x="1834" y="99"/>
                    <a:pt x="1599" y="55"/>
                    <a:pt x="1522" y="44"/>
                  </a:cubicBezTo>
                  <a:cubicBezTo>
                    <a:pt x="1364" y="17"/>
                    <a:pt x="1202" y="1"/>
                    <a:pt x="104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3"/>
            <p:cNvSpPr/>
            <p:nvPr/>
          </p:nvSpPr>
          <p:spPr>
            <a:xfrm>
              <a:off x="8347877" y="6339096"/>
              <a:ext cx="113539" cy="25503"/>
            </a:xfrm>
            <a:custGeom>
              <a:avLst/>
              <a:gdLst/>
              <a:ahLst/>
              <a:cxnLst/>
              <a:rect l="l" t="t" r="r" b="b"/>
              <a:pathLst>
                <a:path w="1625" h="365" extrusionOk="0">
                  <a:moveTo>
                    <a:pt x="1582" y="85"/>
                  </a:moveTo>
                  <a:cubicBezTo>
                    <a:pt x="1571" y="85"/>
                    <a:pt x="1571" y="90"/>
                    <a:pt x="1566" y="90"/>
                  </a:cubicBezTo>
                  <a:cubicBezTo>
                    <a:pt x="1566" y="85"/>
                    <a:pt x="1571" y="85"/>
                    <a:pt x="1582" y="85"/>
                  </a:cubicBezTo>
                  <a:close/>
                  <a:moveTo>
                    <a:pt x="1104" y="0"/>
                  </a:moveTo>
                  <a:cubicBezTo>
                    <a:pt x="757" y="0"/>
                    <a:pt x="376" y="84"/>
                    <a:pt x="137" y="232"/>
                  </a:cubicBezTo>
                  <a:cubicBezTo>
                    <a:pt x="93" y="254"/>
                    <a:pt x="55" y="282"/>
                    <a:pt x="11" y="309"/>
                  </a:cubicBezTo>
                  <a:cubicBezTo>
                    <a:pt x="0" y="315"/>
                    <a:pt x="0" y="336"/>
                    <a:pt x="6" y="353"/>
                  </a:cubicBezTo>
                  <a:cubicBezTo>
                    <a:pt x="16" y="360"/>
                    <a:pt x="26" y="364"/>
                    <a:pt x="34" y="364"/>
                  </a:cubicBezTo>
                  <a:cubicBezTo>
                    <a:pt x="38" y="364"/>
                    <a:pt x="42" y="362"/>
                    <a:pt x="44" y="358"/>
                  </a:cubicBezTo>
                  <a:cubicBezTo>
                    <a:pt x="148" y="287"/>
                    <a:pt x="257" y="221"/>
                    <a:pt x="383" y="178"/>
                  </a:cubicBezTo>
                  <a:cubicBezTo>
                    <a:pt x="598" y="109"/>
                    <a:pt x="846" y="64"/>
                    <a:pt x="1088" y="64"/>
                  </a:cubicBezTo>
                  <a:cubicBezTo>
                    <a:pt x="1252" y="64"/>
                    <a:pt x="1414" y="85"/>
                    <a:pt x="1560" y="134"/>
                  </a:cubicBezTo>
                  <a:cubicBezTo>
                    <a:pt x="1567" y="143"/>
                    <a:pt x="1576" y="146"/>
                    <a:pt x="1585" y="146"/>
                  </a:cubicBezTo>
                  <a:cubicBezTo>
                    <a:pt x="1605" y="146"/>
                    <a:pt x="1624" y="129"/>
                    <a:pt x="1620" y="107"/>
                  </a:cubicBezTo>
                  <a:cubicBezTo>
                    <a:pt x="1620" y="90"/>
                    <a:pt x="1598" y="79"/>
                    <a:pt x="1588" y="68"/>
                  </a:cubicBezTo>
                  <a:cubicBezTo>
                    <a:pt x="1451" y="22"/>
                    <a:pt x="1282" y="0"/>
                    <a:pt x="110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3"/>
            <p:cNvSpPr/>
            <p:nvPr/>
          </p:nvSpPr>
          <p:spPr>
            <a:xfrm>
              <a:off x="8375406" y="6354048"/>
              <a:ext cx="88805" cy="23267"/>
            </a:xfrm>
            <a:custGeom>
              <a:avLst/>
              <a:gdLst/>
              <a:ahLst/>
              <a:cxnLst/>
              <a:rect l="l" t="t" r="r" b="b"/>
              <a:pathLst>
                <a:path w="1271" h="333" extrusionOk="0">
                  <a:moveTo>
                    <a:pt x="955" y="1"/>
                  </a:moveTo>
                  <a:cubicBezTo>
                    <a:pt x="705" y="1"/>
                    <a:pt x="455" y="56"/>
                    <a:pt x="219" y="166"/>
                  </a:cubicBezTo>
                  <a:cubicBezTo>
                    <a:pt x="154" y="199"/>
                    <a:pt x="93" y="232"/>
                    <a:pt x="22" y="265"/>
                  </a:cubicBezTo>
                  <a:cubicBezTo>
                    <a:pt x="0" y="281"/>
                    <a:pt x="0" y="303"/>
                    <a:pt x="11" y="314"/>
                  </a:cubicBezTo>
                  <a:cubicBezTo>
                    <a:pt x="18" y="327"/>
                    <a:pt x="28" y="332"/>
                    <a:pt x="38" y="332"/>
                  </a:cubicBezTo>
                  <a:cubicBezTo>
                    <a:pt x="54" y="332"/>
                    <a:pt x="70" y="320"/>
                    <a:pt x="77" y="303"/>
                  </a:cubicBezTo>
                  <a:cubicBezTo>
                    <a:pt x="159" y="259"/>
                    <a:pt x="247" y="221"/>
                    <a:pt x="329" y="183"/>
                  </a:cubicBezTo>
                  <a:cubicBezTo>
                    <a:pt x="525" y="112"/>
                    <a:pt x="740" y="67"/>
                    <a:pt x="951" y="67"/>
                  </a:cubicBezTo>
                  <a:cubicBezTo>
                    <a:pt x="1035" y="67"/>
                    <a:pt x="1118" y="74"/>
                    <a:pt x="1199" y="90"/>
                  </a:cubicBezTo>
                  <a:cubicBezTo>
                    <a:pt x="1204" y="92"/>
                    <a:pt x="1209" y="93"/>
                    <a:pt x="1214" y="93"/>
                  </a:cubicBezTo>
                  <a:cubicBezTo>
                    <a:pt x="1243" y="93"/>
                    <a:pt x="1271" y="58"/>
                    <a:pt x="1243" y="35"/>
                  </a:cubicBezTo>
                  <a:cubicBezTo>
                    <a:pt x="1177" y="2"/>
                    <a:pt x="1095" y="7"/>
                    <a:pt x="1024" y="2"/>
                  </a:cubicBezTo>
                  <a:cubicBezTo>
                    <a:pt x="1001" y="1"/>
                    <a:pt x="978" y="1"/>
                    <a:pt x="9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3"/>
            <p:cNvSpPr/>
            <p:nvPr/>
          </p:nvSpPr>
          <p:spPr>
            <a:xfrm>
              <a:off x="8383022" y="6362922"/>
              <a:ext cx="78115" cy="62534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041" y="1"/>
                  </a:moveTo>
                  <a:cubicBezTo>
                    <a:pt x="1002" y="1"/>
                    <a:pt x="953" y="1"/>
                    <a:pt x="904" y="12"/>
                  </a:cubicBezTo>
                  <a:cubicBezTo>
                    <a:pt x="565" y="50"/>
                    <a:pt x="264" y="203"/>
                    <a:pt x="110" y="537"/>
                  </a:cubicBezTo>
                  <a:cubicBezTo>
                    <a:pt x="66" y="630"/>
                    <a:pt x="28" y="740"/>
                    <a:pt x="1" y="849"/>
                  </a:cubicBezTo>
                  <a:cubicBezTo>
                    <a:pt x="1" y="871"/>
                    <a:pt x="17" y="888"/>
                    <a:pt x="28" y="893"/>
                  </a:cubicBezTo>
                  <a:cubicBezTo>
                    <a:pt x="32" y="894"/>
                    <a:pt x="36" y="894"/>
                    <a:pt x="40" y="894"/>
                  </a:cubicBezTo>
                  <a:cubicBezTo>
                    <a:pt x="57" y="894"/>
                    <a:pt x="69" y="885"/>
                    <a:pt x="56" y="871"/>
                  </a:cubicBezTo>
                  <a:cubicBezTo>
                    <a:pt x="77" y="805"/>
                    <a:pt x="88" y="740"/>
                    <a:pt x="116" y="674"/>
                  </a:cubicBezTo>
                  <a:cubicBezTo>
                    <a:pt x="253" y="296"/>
                    <a:pt x="521" y="127"/>
                    <a:pt x="893" y="78"/>
                  </a:cubicBezTo>
                  <a:cubicBezTo>
                    <a:pt x="936" y="74"/>
                    <a:pt x="975" y="70"/>
                    <a:pt x="1016" y="70"/>
                  </a:cubicBezTo>
                  <a:cubicBezTo>
                    <a:pt x="1033" y="70"/>
                    <a:pt x="1050" y="70"/>
                    <a:pt x="1068" y="72"/>
                  </a:cubicBezTo>
                  <a:cubicBezTo>
                    <a:pt x="1072" y="73"/>
                    <a:pt x="1076" y="73"/>
                    <a:pt x="1080" y="73"/>
                  </a:cubicBezTo>
                  <a:cubicBezTo>
                    <a:pt x="1099" y="73"/>
                    <a:pt x="1117" y="63"/>
                    <a:pt x="1117" y="45"/>
                  </a:cubicBezTo>
                  <a:cubicBezTo>
                    <a:pt x="1117" y="1"/>
                    <a:pt x="1068" y="1"/>
                    <a:pt x="10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3"/>
            <p:cNvSpPr/>
            <p:nvPr/>
          </p:nvSpPr>
          <p:spPr>
            <a:xfrm>
              <a:off x="8398323" y="6377455"/>
              <a:ext cx="75460" cy="65538"/>
            </a:xfrm>
            <a:custGeom>
              <a:avLst/>
              <a:gdLst/>
              <a:ahLst/>
              <a:cxnLst/>
              <a:rect l="l" t="t" r="r" b="b"/>
              <a:pathLst>
                <a:path w="1080" h="938" extrusionOk="0">
                  <a:moveTo>
                    <a:pt x="1030" y="1"/>
                  </a:moveTo>
                  <a:cubicBezTo>
                    <a:pt x="701" y="12"/>
                    <a:pt x="159" y="433"/>
                    <a:pt x="50" y="751"/>
                  </a:cubicBezTo>
                  <a:cubicBezTo>
                    <a:pt x="28" y="800"/>
                    <a:pt x="17" y="849"/>
                    <a:pt x="1" y="899"/>
                  </a:cubicBezTo>
                  <a:cubicBezTo>
                    <a:pt x="1" y="915"/>
                    <a:pt x="17" y="931"/>
                    <a:pt x="28" y="937"/>
                  </a:cubicBezTo>
                  <a:cubicBezTo>
                    <a:pt x="31" y="937"/>
                    <a:pt x="33" y="937"/>
                    <a:pt x="35" y="937"/>
                  </a:cubicBezTo>
                  <a:cubicBezTo>
                    <a:pt x="67" y="937"/>
                    <a:pt x="72" y="902"/>
                    <a:pt x="77" y="877"/>
                  </a:cubicBezTo>
                  <a:cubicBezTo>
                    <a:pt x="105" y="805"/>
                    <a:pt x="127" y="734"/>
                    <a:pt x="165" y="669"/>
                  </a:cubicBezTo>
                  <a:cubicBezTo>
                    <a:pt x="357" y="384"/>
                    <a:pt x="674" y="143"/>
                    <a:pt x="1002" y="67"/>
                  </a:cubicBezTo>
                  <a:lnTo>
                    <a:pt x="1013" y="67"/>
                  </a:lnTo>
                  <a:cubicBezTo>
                    <a:pt x="1018" y="70"/>
                    <a:pt x="1024" y="71"/>
                    <a:pt x="1030" y="71"/>
                  </a:cubicBezTo>
                  <a:cubicBezTo>
                    <a:pt x="1044" y="71"/>
                    <a:pt x="1059" y="63"/>
                    <a:pt x="1063" y="56"/>
                  </a:cubicBezTo>
                  <a:cubicBezTo>
                    <a:pt x="1079" y="28"/>
                    <a:pt x="1046" y="1"/>
                    <a:pt x="10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3"/>
            <p:cNvSpPr/>
            <p:nvPr/>
          </p:nvSpPr>
          <p:spPr>
            <a:xfrm>
              <a:off x="8408664" y="6400791"/>
              <a:ext cx="67355" cy="63652"/>
            </a:xfrm>
            <a:custGeom>
              <a:avLst/>
              <a:gdLst/>
              <a:ahLst/>
              <a:cxnLst/>
              <a:rect l="l" t="t" r="r" b="b"/>
              <a:pathLst>
                <a:path w="964" h="911" extrusionOk="0">
                  <a:moveTo>
                    <a:pt x="920" y="1"/>
                  </a:moveTo>
                  <a:cubicBezTo>
                    <a:pt x="882" y="1"/>
                    <a:pt x="854" y="23"/>
                    <a:pt x="822" y="34"/>
                  </a:cubicBezTo>
                  <a:cubicBezTo>
                    <a:pt x="756" y="61"/>
                    <a:pt x="696" y="99"/>
                    <a:pt x="641" y="138"/>
                  </a:cubicBezTo>
                  <a:cubicBezTo>
                    <a:pt x="411" y="280"/>
                    <a:pt x="209" y="482"/>
                    <a:pt x="72" y="729"/>
                  </a:cubicBezTo>
                  <a:cubicBezTo>
                    <a:pt x="55" y="773"/>
                    <a:pt x="28" y="816"/>
                    <a:pt x="6" y="866"/>
                  </a:cubicBezTo>
                  <a:cubicBezTo>
                    <a:pt x="1" y="877"/>
                    <a:pt x="11" y="898"/>
                    <a:pt x="28" y="904"/>
                  </a:cubicBezTo>
                  <a:cubicBezTo>
                    <a:pt x="31" y="908"/>
                    <a:pt x="35" y="910"/>
                    <a:pt x="39" y="910"/>
                  </a:cubicBezTo>
                  <a:cubicBezTo>
                    <a:pt x="50" y="910"/>
                    <a:pt x="64" y="896"/>
                    <a:pt x="72" y="877"/>
                  </a:cubicBezTo>
                  <a:cubicBezTo>
                    <a:pt x="115" y="789"/>
                    <a:pt x="170" y="690"/>
                    <a:pt x="230" y="608"/>
                  </a:cubicBezTo>
                  <a:cubicBezTo>
                    <a:pt x="411" y="373"/>
                    <a:pt x="646" y="181"/>
                    <a:pt x="915" y="72"/>
                  </a:cubicBezTo>
                  <a:cubicBezTo>
                    <a:pt x="958" y="72"/>
                    <a:pt x="964" y="6"/>
                    <a:pt x="9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3"/>
            <p:cNvSpPr/>
            <p:nvPr/>
          </p:nvSpPr>
          <p:spPr>
            <a:xfrm>
              <a:off x="8397555" y="6478906"/>
              <a:ext cx="9642" cy="77346"/>
            </a:xfrm>
            <a:custGeom>
              <a:avLst/>
              <a:gdLst/>
              <a:ahLst/>
              <a:cxnLst/>
              <a:rect l="l" t="t" r="r" b="b"/>
              <a:pathLst>
                <a:path w="138" h="1107" extrusionOk="0">
                  <a:moveTo>
                    <a:pt x="98" y="1"/>
                  </a:moveTo>
                  <a:cubicBezTo>
                    <a:pt x="91" y="1"/>
                    <a:pt x="84" y="4"/>
                    <a:pt x="77" y="10"/>
                  </a:cubicBezTo>
                  <a:cubicBezTo>
                    <a:pt x="23" y="109"/>
                    <a:pt x="23" y="229"/>
                    <a:pt x="12" y="339"/>
                  </a:cubicBezTo>
                  <a:cubicBezTo>
                    <a:pt x="1" y="585"/>
                    <a:pt x="34" y="831"/>
                    <a:pt x="66" y="1078"/>
                  </a:cubicBezTo>
                  <a:cubicBezTo>
                    <a:pt x="71" y="1098"/>
                    <a:pt x="84" y="1106"/>
                    <a:pt x="97" y="1106"/>
                  </a:cubicBezTo>
                  <a:cubicBezTo>
                    <a:pt x="116" y="1106"/>
                    <a:pt x="135" y="1089"/>
                    <a:pt x="132" y="1067"/>
                  </a:cubicBezTo>
                  <a:cubicBezTo>
                    <a:pt x="116" y="957"/>
                    <a:pt x="94" y="837"/>
                    <a:pt x="83" y="733"/>
                  </a:cubicBezTo>
                  <a:cubicBezTo>
                    <a:pt x="77" y="601"/>
                    <a:pt x="66" y="476"/>
                    <a:pt x="77" y="350"/>
                  </a:cubicBezTo>
                  <a:cubicBezTo>
                    <a:pt x="83" y="251"/>
                    <a:pt x="88" y="142"/>
                    <a:pt x="121" y="54"/>
                  </a:cubicBezTo>
                  <a:cubicBezTo>
                    <a:pt x="138" y="29"/>
                    <a:pt x="120" y="1"/>
                    <a:pt x="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3"/>
            <p:cNvSpPr/>
            <p:nvPr/>
          </p:nvSpPr>
          <p:spPr>
            <a:xfrm>
              <a:off x="8439617" y="6406521"/>
              <a:ext cx="50167" cy="46743"/>
            </a:xfrm>
            <a:custGeom>
              <a:avLst/>
              <a:gdLst/>
              <a:ahLst/>
              <a:cxnLst/>
              <a:rect l="l" t="t" r="r" b="b"/>
              <a:pathLst>
                <a:path w="718" h="669" extrusionOk="0">
                  <a:moveTo>
                    <a:pt x="680" y="1"/>
                  </a:moveTo>
                  <a:cubicBezTo>
                    <a:pt x="439" y="34"/>
                    <a:pt x="258" y="236"/>
                    <a:pt x="132" y="428"/>
                  </a:cubicBezTo>
                  <a:cubicBezTo>
                    <a:pt x="88" y="488"/>
                    <a:pt x="39" y="548"/>
                    <a:pt x="6" y="619"/>
                  </a:cubicBezTo>
                  <a:cubicBezTo>
                    <a:pt x="1" y="636"/>
                    <a:pt x="6" y="658"/>
                    <a:pt x="23" y="663"/>
                  </a:cubicBezTo>
                  <a:cubicBezTo>
                    <a:pt x="28" y="667"/>
                    <a:pt x="34" y="668"/>
                    <a:pt x="39" y="668"/>
                  </a:cubicBezTo>
                  <a:cubicBezTo>
                    <a:pt x="57" y="668"/>
                    <a:pt x="70" y="646"/>
                    <a:pt x="83" y="625"/>
                  </a:cubicBezTo>
                  <a:cubicBezTo>
                    <a:pt x="105" y="581"/>
                    <a:pt x="132" y="548"/>
                    <a:pt x="160" y="510"/>
                  </a:cubicBezTo>
                  <a:cubicBezTo>
                    <a:pt x="280" y="313"/>
                    <a:pt x="444" y="110"/>
                    <a:pt x="680" y="72"/>
                  </a:cubicBezTo>
                  <a:cubicBezTo>
                    <a:pt x="718" y="61"/>
                    <a:pt x="718" y="1"/>
                    <a:pt x="6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3"/>
            <p:cNvSpPr/>
            <p:nvPr/>
          </p:nvSpPr>
          <p:spPr>
            <a:xfrm>
              <a:off x="8452612" y="6411342"/>
              <a:ext cx="52472" cy="54289"/>
            </a:xfrm>
            <a:custGeom>
              <a:avLst/>
              <a:gdLst/>
              <a:ahLst/>
              <a:cxnLst/>
              <a:rect l="l" t="t" r="r" b="b"/>
              <a:pathLst>
                <a:path w="751" h="777" extrusionOk="0">
                  <a:moveTo>
                    <a:pt x="699" y="0"/>
                  </a:moveTo>
                  <a:cubicBezTo>
                    <a:pt x="671" y="0"/>
                    <a:pt x="641" y="17"/>
                    <a:pt x="614" y="30"/>
                  </a:cubicBezTo>
                  <a:cubicBezTo>
                    <a:pt x="559" y="58"/>
                    <a:pt x="505" y="96"/>
                    <a:pt x="455" y="145"/>
                  </a:cubicBezTo>
                  <a:cubicBezTo>
                    <a:pt x="313" y="282"/>
                    <a:pt x="176" y="441"/>
                    <a:pt x="89" y="616"/>
                  </a:cubicBezTo>
                  <a:cubicBezTo>
                    <a:pt x="72" y="649"/>
                    <a:pt x="1" y="747"/>
                    <a:pt x="45" y="775"/>
                  </a:cubicBezTo>
                  <a:cubicBezTo>
                    <a:pt x="49" y="776"/>
                    <a:pt x="53" y="777"/>
                    <a:pt x="58" y="777"/>
                  </a:cubicBezTo>
                  <a:cubicBezTo>
                    <a:pt x="71" y="777"/>
                    <a:pt x="84" y="771"/>
                    <a:pt x="89" y="758"/>
                  </a:cubicBezTo>
                  <a:cubicBezTo>
                    <a:pt x="121" y="693"/>
                    <a:pt x="154" y="622"/>
                    <a:pt x="198" y="556"/>
                  </a:cubicBezTo>
                  <a:cubicBezTo>
                    <a:pt x="307" y="392"/>
                    <a:pt x="526" y="123"/>
                    <a:pt x="713" y="69"/>
                  </a:cubicBezTo>
                  <a:cubicBezTo>
                    <a:pt x="745" y="63"/>
                    <a:pt x="751" y="14"/>
                    <a:pt x="718" y="3"/>
                  </a:cubicBezTo>
                  <a:cubicBezTo>
                    <a:pt x="712" y="1"/>
                    <a:pt x="706" y="0"/>
                    <a:pt x="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3"/>
            <p:cNvSpPr/>
            <p:nvPr/>
          </p:nvSpPr>
          <p:spPr>
            <a:xfrm>
              <a:off x="8475600" y="6415744"/>
              <a:ext cx="50935" cy="57713"/>
            </a:xfrm>
            <a:custGeom>
              <a:avLst/>
              <a:gdLst/>
              <a:ahLst/>
              <a:cxnLst/>
              <a:rect l="l" t="t" r="r" b="b"/>
              <a:pathLst>
                <a:path w="729" h="826" extrusionOk="0">
                  <a:moveTo>
                    <a:pt x="685" y="0"/>
                  </a:moveTo>
                  <a:cubicBezTo>
                    <a:pt x="400" y="77"/>
                    <a:pt x="203" y="405"/>
                    <a:pt x="66" y="652"/>
                  </a:cubicBezTo>
                  <a:lnTo>
                    <a:pt x="6" y="772"/>
                  </a:lnTo>
                  <a:cubicBezTo>
                    <a:pt x="0" y="794"/>
                    <a:pt x="6" y="816"/>
                    <a:pt x="17" y="821"/>
                  </a:cubicBezTo>
                  <a:cubicBezTo>
                    <a:pt x="21" y="824"/>
                    <a:pt x="26" y="826"/>
                    <a:pt x="31" y="826"/>
                  </a:cubicBezTo>
                  <a:cubicBezTo>
                    <a:pt x="44" y="826"/>
                    <a:pt x="57" y="815"/>
                    <a:pt x="61" y="799"/>
                  </a:cubicBezTo>
                  <a:cubicBezTo>
                    <a:pt x="99" y="717"/>
                    <a:pt x="143" y="641"/>
                    <a:pt x="181" y="569"/>
                  </a:cubicBezTo>
                  <a:cubicBezTo>
                    <a:pt x="312" y="367"/>
                    <a:pt x="455" y="143"/>
                    <a:pt x="690" y="66"/>
                  </a:cubicBezTo>
                  <a:cubicBezTo>
                    <a:pt x="728" y="60"/>
                    <a:pt x="723" y="0"/>
                    <a:pt x="6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3"/>
            <p:cNvSpPr/>
            <p:nvPr/>
          </p:nvSpPr>
          <p:spPr>
            <a:xfrm>
              <a:off x="8489713" y="6422940"/>
              <a:ext cx="49258" cy="70429"/>
            </a:xfrm>
            <a:custGeom>
              <a:avLst/>
              <a:gdLst/>
              <a:ahLst/>
              <a:cxnLst/>
              <a:rect l="l" t="t" r="r" b="b"/>
              <a:pathLst>
                <a:path w="705" h="1008" extrusionOk="0">
                  <a:moveTo>
                    <a:pt x="667" y="0"/>
                  </a:moveTo>
                  <a:cubicBezTo>
                    <a:pt x="664" y="0"/>
                    <a:pt x="661" y="0"/>
                    <a:pt x="658" y="1"/>
                  </a:cubicBezTo>
                  <a:cubicBezTo>
                    <a:pt x="608" y="7"/>
                    <a:pt x="576" y="45"/>
                    <a:pt x="543" y="72"/>
                  </a:cubicBezTo>
                  <a:cubicBezTo>
                    <a:pt x="483" y="127"/>
                    <a:pt x="428" y="193"/>
                    <a:pt x="379" y="253"/>
                  </a:cubicBezTo>
                  <a:cubicBezTo>
                    <a:pt x="209" y="456"/>
                    <a:pt x="88" y="702"/>
                    <a:pt x="6" y="959"/>
                  </a:cubicBezTo>
                  <a:cubicBezTo>
                    <a:pt x="1" y="976"/>
                    <a:pt x="6" y="997"/>
                    <a:pt x="28" y="1003"/>
                  </a:cubicBezTo>
                  <a:cubicBezTo>
                    <a:pt x="34" y="1006"/>
                    <a:pt x="41" y="1007"/>
                    <a:pt x="46" y="1007"/>
                  </a:cubicBezTo>
                  <a:cubicBezTo>
                    <a:pt x="61" y="1007"/>
                    <a:pt x="74" y="998"/>
                    <a:pt x="78" y="986"/>
                  </a:cubicBezTo>
                  <a:cubicBezTo>
                    <a:pt x="110" y="888"/>
                    <a:pt x="143" y="795"/>
                    <a:pt x="187" y="702"/>
                  </a:cubicBezTo>
                  <a:cubicBezTo>
                    <a:pt x="253" y="538"/>
                    <a:pt x="351" y="395"/>
                    <a:pt x="466" y="258"/>
                  </a:cubicBezTo>
                  <a:cubicBezTo>
                    <a:pt x="526" y="193"/>
                    <a:pt x="592" y="116"/>
                    <a:pt x="674" y="67"/>
                  </a:cubicBezTo>
                  <a:cubicBezTo>
                    <a:pt x="705" y="62"/>
                    <a:pt x="702" y="0"/>
                    <a:pt x="6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3"/>
            <p:cNvSpPr/>
            <p:nvPr/>
          </p:nvSpPr>
          <p:spPr>
            <a:xfrm>
              <a:off x="8514238" y="6431395"/>
              <a:ext cx="39057" cy="62464"/>
            </a:xfrm>
            <a:custGeom>
              <a:avLst/>
              <a:gdLst/>
              <a:ahLst/>
              <a:cxnLst/>
              <a:rect l="l" t="t" r="r" b="b"/>
              <a:pathLst>
                <a:path w="559" h="894" extrusionOk="0">
                  <a:moveTo>
                    <a:pt x="520" y="1"/>
                  </a:moveTo>
                  <a:cubicBezTo>
                    <a:pt x="487" y="1"/>
                    <a:pt x="465" y="33"/>
                    <a:pt x="438" y="55"/>
                  </a:cubicBezTo>
                  <a:cubicBezTo>
                    <a:pt x="383" y="105"/>
                    <a:pt x="340" y="154"/>
                    <a:pt x="301" y="209"/>
                  </a:cubicBezTo>
                  <a:cubicBezTo>
                    <a:pt x="175" y="362"/>
                    <a:pt x="88" y="543"/>
                    <a:pt x="49" y="740"/>
                  </a:cubicBezTo>
                  <a:cubicBezTo>
                    <a:pt x="39" y="783"/>
                    <a:pt x="0" y="882"/>
                    <a:pt x="55" y="893"/>
                  </a:cubicBezTo>
                  <a:cubicBezTo>
                    <a:pt x="57" y="893"/>
                    <a:pt x="59" y="894"/>
                    <a:pt x="60" y="894"/>
                  </a:cubicBezTo>
                  <a:cubicBezTo>
                    <a:pt x="79" y="894"/>
                    <a:pt x="88" y="869"/>
                    <a:pt x="88" y="844"/>
                  </a:cubicBezTo>
                  <a:cubicBezTo>
                    <a:pt x="93" y="772"/>
                    <a:pt x="115" y="701"/>
                    <a:pt x="137" y="630"/>
                  </a:cubicBezTo>
                  <a:cubicBezTo>
                    <a:pt x="175" y="499"/>
                    <a:pt x="252" y="378"/>
                    <a:pt x="334" y="269"/>
                  </a:cubicBezTo>
                  <a:cubicBezTo>
                    <a:pt x="394" y="198"/>
                    <a:pt x="449" y="116"/>
                    <a:pt x="526" y="72"/>
                  </a:cubicBezTo>
                  <a:cubicBezTo>
                    <a:pt x="559" y="55"/>
                    <a:pt x="553" y="1"/>
                    <a:pt x="5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3"/>
            <p:cNvSpPr/>
            <p:nvPr/>
          </p:nvSpPr>
          <p:spPr>
            <a:xfrm>
              <a:off x="8533312" y="6438312"/>
              <a:ext cx="36821" cy="59809"/>
            </a:xfrm>
            <a:custGeom>
              <a:avLst/>
              <a:gdLst/>
              <a:ahLst/>
              <a:cxnLst/>
              <a:rect l="l" t="t" r="r" b="b"/>
              <a:pathLst>
                <a:path w="527" h="856" extrusionOk="0">
                  <a:moveTo>
                    <a:pt x="494" y="0"/>
                  </a:moveTo>
                  <a:cubicBezTo>
                    <a:pt x="477" y="0"/>
                    <a:pt x="466" y="6"/>
                    <a:pt x="450" y="11"/>
                  </a:cubicBezTo>
                  <a:cubicBezTo>
                    <a:pt x="406" y="38"/>
                    <a:pt x="362" y="82"/>
                    <a:pt x="324" y="121"/>
                  </a:cubicBezTo>
                  <a:cubicBezTo>
                    <a:pt x="149" y="307"/>
                    <a:pt x="28" y="575"/>
                    <a:pt x="1" y="827"/>
                  </a:cubicBezTo>
                  <a:cubicBezTo>
                    <a:pt x="1" y="845"/>
                    <a:pt x="8" y="855"/>
                    <a:pt x="23" y="855"/>
                  </a:cubicBezTo>
                  <a:cubicBezTo>
                    <a:pt x="27" y="855"/>
                    <a:pt x="30" y="855"/>
                    <a:pt x="34" y="854"/>
                  </a:cubicBezTo>
                  <a:cubicBezTo>
                    <a:pt x="56" y="854"/>
                    <a:pt x="67" y="832"/>
                    <a:pt x="67" y="810"/>
                  </a:cubicBezTo>
                  <a:cubicBezTo>
                    <a:pt x="67" y="777"/>
                    <a:pt x="83" y="739"/>
                    <a:pt x="88" y="701"/>
                  </a:cubicBezTo>
                  <a:cubicBezTo>
                    <a:pt x="160" y="465"/>
                    <a:pt x="275" y="219"/>
                    <a:pt x="477" y="71"/>
                  </a:cubicBezTo>
                  <a:cubicBezTo>
                    <a:pt x="483" y="71"/>
                    <a:pt x="494" y="71"/>
                    <a:pt x="499" y="66"/>
                  </a:cubicBezTo>
                  <a:cubicBezTo>
                    <a:pt x="526" y="55"/>
                    <a:pt x="526" y="6"/>
                    <a:pt x="4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3"/>
            <p:cNvSpPr/>
            <p:nvPr/>
          </p:nvSpPr>
          <p:spPr>
            <a:xfrm>
              <a:off x="8389520" y="6369350"/>
              <a:ext cx="70080" cy="57224"/>
            </a:xfrm>
            <a:custGeom>
              <a:avLst/>
              <a:gdLst/>
              <a:ahLst/>
              <a:cxnLst/>
              <a:rect l="l" t="t" r="r" b="b"/>
              <a:pathLst>
                <a:path w="1003" h="819" extrusionOk="0">
                  <a:moveTo>
                    <a:pt x="947" y="0"/>
                  </a:moveTo>
                  <a:cubicBezTo>
                    <a:pt x="869" y="0"/>
                    <a:pt x="791" y="38"/>
                    <a:pt x="718" y="62"/>
                  </a:cubicBezTo>
                  <a:cubicBezTo>
                    <a:pt x="444" y="155"/>
                    <a:pt x="209" y="363"/>
                    <a:pt x="72" y="631"/>
                  </a:cubicBezTo>
                  <a:cubicBezTo>
                    <a:pt x="56" y="675"/>
                    <a:pt x="28" y="719"/>
                    <a:pt x="6" y="768"/>
                  </a:cubicBezTo>
                  <a:cubicBezTo>
                    <a:pt x="1" y="785"/>
                    <a:pt x="6" y="807"/>
                    <a:pt x="17" y="812"/>
                  </a:cubicBezTo>
                  <a:cubicBezTo>
                    <a:pt x="22" y="817"/>
                    <a:pt x="27" y="819"/>
                    <a:pt x="32" y="819"/>
                  </a:cubicBezTo>
                  <a:cubicBezTo>
                    <a:pt x="45" y="819"/>
                    <a:pt x="56" y="807"/>
                    <a:pt x="56" y="796"/>
                  </a:cubicBezTo>
                  <a:cubicBezTo>
                    <a:pt x="83" y="730"/>
                    <a:pt x="116" y="675"/>
                    <a:pt x="143" y="620"/>
                  </a:cubicBezTo>
                  <a:cubicBezTo>
                    <a:pt x="291" y="358"/>
                    <a:pt x="548" y="172"/>
                    <a:pt x="833" y="95"/>
                  </a:cubicBezTo>
                  <a:cubicBezTo>
                    <a:pt x="877" y="90"/>
                    <a:pt x="915" y="73"/>
                    <a:pt x="959" y="68"/>
                  </a:cubicBezTo>
                  <a:cubicBezTo>
                    <a:pt x="964" y="68"/>
                    <a:pt x="975" y="68"/>
                    <a:pt x="986" y="62"/>
                  </a:cubicBezTo>
                  <a:cubicBezTo>
                    <a:pt x="1002" y="40"/>
                    <a:pt x="997" y="7"/>
                    <a:pt x="970" y="2"/>
                  </a:cubicBezTo>
                  <a:lnTo>
                    <a:pt x="975" y="2"/>
                  </a:lnTo>
                  <a:cubicBezTo>
                    <a:pt x="966" y="1"/>
                    <a:pt x="956" y="0"/>
                    <a:pt x="9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3"/>
            <p:cNvSpPr/>
            <p:nvPr/>
          </p:nvSpPr>
          <p:spPr>
            <a:xfrm>
              <a:off x="8552876" y="6434818"/>
              <a:ext cx="43250" cy="74272"/>
            </a:xfrm>
            <a:custGeom>
              <a:avLst/>
              <a:gdLst/>
              <a:ahLst/>
              <a:cxnLst/>
              <a:rect l="l" t="t" r="r" b="b"/>
              <a:pathLst>
                <a:path w="619" h="1063" extrusionOk="0">
                  <a:moveTo>
                    <a:pt x="575" y="1"/>
                  </a:moveTo>
                  <a:cubicBezTo>
                    <a:pt x="573" y="1"/>
                    <a:pt x="571" y="1"/>
                    <a:pt x="569" y="1"/>
                  </a:cubicBezTo>
                  <a:cubicBezTo>
                    <a:pt x="301" y="132"/>
                    <a:pt x="159" y="444"/>
                    <a:pt x="71" y="723"/>
                  </a:cubicBezTo>
                  <a:cubicBezTo>
                    <a:pt x="44" y="822"/>
                    <a:pt x="16" y="926"/>
                    <a:pt x="6" y="1024"/>
                  </a:cubicBezTo>
                  <a:cubicBezTo>
                    <a:pt x="0" y="1041"/>
                    <a:pt x="16" y="1063"/>
                    <a:pt x="33" y="1063"/>
                  </a:cubicBezTo>
                  <a:cubicBezTo>
                    <a:pt x="82" y="1063"/>
                    <a:pt x="77" y="1008"/>
                    <a:pt x="77" y="986"/>
                  </a:cubicBezTo>
                  <a:cubicBezTo>
                    <a:pt x="88" y="910"/>
                    <a:pt x="104" y="833"/>
                    <a:pt x="126" y="762"/>
                  </a:cubicBezTo>
                  <a:cubicBezTo>
                    <a:pt x="203" y="494"/>
                    <a:pt x="334" y="214"/>
                    <a:pt x="575" y="67"/>
                  </a:cubicBezTo>
                  <a:cubicBezTo>
                    <a:pt x="617" y="61"/>
                    <a:pt x="619" y="1"/>
                    <a:pt x="5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3"/>
            <p:cNvSpPr/>
            <p:nvPr/>
          </p:nvSpPr>
          <p:spPr>
            <a:xfrm>
              <a:off x="8574256" y="6446696"/>
              <a:ext cx="33747" cy="73992"/>
            </a:xfrm>
            <a:custGeom>
              <a:avLst/>
              <a:gdLst/>
              <a:ahLst/>
              <a:cxnLst/>
              <a:rect l="l" t="t" r="r" b="b"/>
              <a:pathLst>
                <a:path w="483" h="1059" extrusionOk="0">
                  <a:moveTo>
                    <a:pt x="435" y="0"/>
                  </a:moveTo>
                  <a:cubicBezTo>
                    <a:pt x="354" y="0"/>
                    <a:pt x="252" y="193"/>
                    <a:pt x="214" y="263"/>
                  </a:cubicBezTo>
                  <a:cubicBezTo>
                    <a:pt x="137" y="406"/>
                    <a:pt x="88" y="553"/>
                    <a:pt x="55" y="712"/>
                  </a:cubicBezTo>
                  <a:cubicBezTo>
                    <a:pt x="33" y="811"/>
                    <a:pt x="22" y="909"/>
                    <a:pt x="1" y="1013"/>
                  </a:cubicBezTo>
                  <a:cubicBezTo>
                    <a:pt x="1" y="1035"/>
                    <a:pt x="12" y="1046"/>
                    <a:pt x="28" y="1057"/>
                  </a:cubicBezTo>
                  <a:cubicBezTo>
                    <a:pt x="31" y="1058"/>
                    <a:pt x="34" y="1058"/>
                    <a:pt x="36" y="1058"/>
                  </a:cubicBezTo>
                  <a:cubicBezTo>
                    <a:pt x="55" y="1058"/>
                    <a:pt x="70" y="1043"/>
                    <a:pt x="55" y="1019"/>
                  </a:cubicBezTo>
                  <a:cubicBezTo>
                    <a:pt x="77" y="904"/>
                    <a:pt x="99" y="789"/>
                    <a:pt x="126" y="674"/>
                  </a:cubicBezTo>
                  <a:cubicBezTo>
                    <a:pt x="181" y="455"/>
                    <a:pt x="274" y="225"/>
                    <a:pt x="433" y="72"/>
                  </a:cubicBezTo>
                  <a:cubicBezTo>
                    <a:pt x="471" y="72"/>
                    <a:pt x="482" y="6"/>
                    <a:pt x="438" y="1"/>
                  </a:cubicBezTo>
                  <a:cubicBezTo>
                    <a:pt x="437" y="1"/>
                    <a:pt x="436" y="0"/>
                    <a:pt x="4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3"/>
            <p:cNvSpPr/>
            <p:nvPr/>
          </p:nvSpPr>
          <p:spPr>
            <a:xfrm>
              <a:off x="8592213" y="6452006"/>
              <a:ext cx="38987" cy="73503"/>
            </a:xfrm>
            <a:custGeom>
              <a:avLst/>
              <a:gdLst/>
              <a:ahLst/>
              <a:cxnLst/>
              <a:rect l="l" t="t" r="r" b="b"/>
              <a:pathLst>
                <a:path w="558" h="1052" extrusionOk="0">
                  <a:moveTo>
                    <a:pt x="510" y="1"/>
                  </a:moveTo>
                  <a:cubicBezTo>
                    <a:pt x="508" y="1"/>
                    <a:pt x="506" y="1"/>
                    <a:pt x="504" y="1"/>
                  </a:cubicBezTo>
                  <a:cubicBezTo>
                    <a:pt x="483" y="1"/>
                    <a:pt x="461" y="12"/>
                    <a:pt x="450" y="29"/>
                  </a:cubicBezTo>
                  <a:cubicBezTo>
                    <a:pt x="373" y="105"/>
                    <a:pt x="313" y="193"/>
                    <a:pt x="258" y="280"/>
                  </a:cubicBezTo>
                  <a:cubicBezTo>
                    <a:pt x="149" y="477"/>
                    <a:pt x="1" y="817"/>
                    <a:pt x="116" y="1036"/>
                  </a:cubicBezTo>
                  <a:cubicBezTo>
                    <a:pt x="124" y="1047"/>
                    <a:pt x="133" y="1051"/>
                    <a:pt x="143" y="1051"/>
                  </a:cubicBezTo>
                  <a:cubicBezTo>
                    <a:pt x="166" y="1051"/>
                    <a:pt x="188" y="1023"/>
                    <a:pt x="176" y="992"/>
                  </a:cubicBezTo>
                  <a:cubicBezTo>
                    <a:pt x="149" y="954"/>
                    <a:pt x="143" y="899"/>
                    <a:pt x="143" y="850"/>
                  </a:cubicBezTo>
                  <a:cubicBezTo>
                    <a:pt x="154" y="576"/>
                    <a:pt x="307" y="242"/>
                    <a:pt x="510" y="67"/>
                  </a:cubicBezTo>
                  <a:cubicBezTo>
                    <a:pt x="557" y="62"/>
                    <a:pt x="554" y="1"/>
                    <a:pt x="5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3"/>
            <p:cNvSpPr/>
            <p:nvPr/>
          </p:nvSpPr>
          <p:spPr>
            <a:xfrm>
              <a:off x="8616318" y="6458155"/>
              <a:ext cx="31791" cy="62673"/>
            </a:xfrm>
            <a:custGeom>
              <a:avLst/>
              <a:gdLst/>
              <a:ahLst/>
              <a:cxnLst/>
              <a:rect l="l" t="t" r="r" b="b"/>
              <a:pathLst>
                <a:path w="455" h="897" extrusionOk="0">
                  <a:moveTo>
                    <a:pt x="416" y="1"/>
                  </a:moveTo>
                  <a:cubicBezTo>
                    <a:pt x="368" y="1"/>
                    <a:pt x="310" y="103"/>
                    <a:pt x="285" y="132"/>
                  </a:cubicBezTo>
                  <a:cubicBezTo>
                    <a:pt x="154" y="329"/>
                    <a:pt x="17" y="625"/>
                    <a:pt x="1" y="866"/>
                  </a:cubicBezTo>
                  <a:cubicBezTo>
                    <a:pt x="6" y="887"/>
                    <a:pt x="23" y="896"/>
                    <a:pt x="39" y="896"/>
                  </a:cubicBezTo>
                  <a:cubicBezTo>
                    <a:pt x="56" y="896"/>
                    <a:pt x="72" y="885"/>
                    <a:pt x="72" y="866"/>
                  </a:cubicBezTo>
                  <a:cubicBezTo>
                    <a:pt x="72" y="811"/>
                    <a:pt x="83" y="756"/>
                    <a:pt x="99" y="701"/>
                  </a:cubicBezTo>
                  <a:cubicBezTo>
                    <a:pt x="165" y="472"/>
                    <a:pt x="258" y="236"/>
                    <a:pt x="428" y="72"/>
                  </a:cubicBezTo>
                  <a:cubicBezTo>
                    <a:pt x="450" y="61"/>
                    <a:pt x="455" y="23"/>
                    <a:pt x="433" y="6"/>
                  </a:cubicBezTo>
                  <a:cubicBezTo>
                    <a:pt x="427" y="3"/>
                    <a:pt x="422" y="1"/>
                    <a:pt x="4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3"/>
            <p:cNvSpPr/>
            <p:nvPr/>
          </p:nvSpPr>
          <p:spPr>
            <a:xfrm>
              <a:off x="8635462" y="6456129"/>
              <a:ext cx="30254" cy="84333"/>
            </a:xfrm>
            <a:custGeom>
              <a:avLst/>
              <a:gdLst/>
              <a:ahLst/>
              <a:cxnLst/>
              <a:rect l="l" t="t" r="r" b="b"/>
              <a:pathLst>
                <a:path w="433" h="1207" extrusionOk="0">
                  <a:moveTo>
                    <a:pt x="393" y="0"/>
                  </a:moveTo>
                  <a:cubicBezTo>
                    <a:pt x="330" y="0"/>
                    <a:pt x="261" y="148"/>
                    <a:pt x="230" y="194"/>
                  </a:cubicBezTo>
                  <a:cubicBezTo>
                    <a:pt x="55" y="490"/>
                    <a:pt x="11" y="834"/>
                    <a:pt x="0" y="1174"/>
                  </a:cubicBezTo>
                  <a:cubicBezTo>
                    <a:pt x="0" y="1196"/>
                    <a:pt x="17" y="1207"/>
                    <a:pt x="39" y="1207"/>
                  </a:cubicBezTo>
                  <a:cubicBezTo>
                    <a:pt x="77" y="1201"/>
                    <a:pt x="72" y="1152"/>
                    <a:pt x="72" y="1125"/>
                  </a:cubicBezTo>
                  <a:cubicBezTo>
                    <a:pt x="72" y="1070"/>
                    <a:pt x="72" y="1021"/>
                    <a:pt x="77" y="966"/>
                  </a:cubicBezTo>
                  <a:cubicBezTo>
                    <a:pt x="104" y="648"/>
                    <a:pt x="186" y="320"/>
                    <a:pt x="400" y="74"/>
                  </a:cubicBezTo>
                  <a:cubicBezTo>
                    <a:pt x="427" y="63"/>
                    <a:pt x="433" y="19"/>
                    <a:pt x="405" y="2"/>
                  </a:cubicBezTo>
                  <a:cubicBezTo>
                    <a:pt x="401" y="1"/>
                    <a:pt x="397" y="0"/>
                    <a:pt x="3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3"/>
            <p:cNvSpPr/>
            <p:nvPr/>
          </p:nvSpPr>
          <p:spPr>
            <a:xfrm>
              <a:off x="8660336" y="6464164"/>
              <a:ext cx="24315" cy="85870"/>
            </a:xfrm>
            <a:custGeom>
              <a:avLst/>
              <a:gdLst/>
              <a:ahLst/>
              <a:cxnLst/>
              <a:rect l="l" t="t" r="r" b="b"/>
              <a:pathLst>
                <a:path w="348" h="1229" extrusionOk="0">
                  <a:moveTo>
                    <a:pt x="300" y="1"/>
                  </a:moveTo>
                  <a:cubicBezTo>
                    <a:pt x="297" y="1"/>
                    <a:pt x="294" y="1"/>
                    <a:pt x="290" y="2"/>
                  </a:cubicBezTo>
                  <a:cubicBezTo>
                    <a:pt x="268" y="8"/>
                    <a:pt x="257" y="30"/>
                    <a:pt x="246" y="46"/>
                  </a:cubicBezTo>
                  <a:cubicBezTo>
                    <a:pt x="208" y="123"/>
                    <a:pt x="175" y="194"/>
                    <a:pt x="148" y="276"/>
                  </a:cubicBezTo>
                  <a:cubicBezTo>
                    <a:pt x="33" y="572"/>
                    <a:pt x="0" y="889"/>
                    <a:pt x="28" y="1196"/>
                  </a:cubicBezTo>
                  <a:cubicBezTo>
                    <a:pt x="33" y="1218"/>
                    <a:pt x="48" y="1228"/>
                    <a:pt x="63" y="1228"/>
                  </a:cubicBezTo>
                  <a:cubicBezTo>
                    <a:pt x="81" y="1228"/>
                    <a:pt x="99" y="1214"/>
                    <a:pt x="99" y="1190"/>
                  </a:cubicBezTo>
                  <a:cubicBezTo>
                    <a:pt x="93" y="1086"/>
                    <a:pt x="93" y="982"/>
                    <a:pt x="93" y="878"/>
                  </a:cubicBezTo>
                  <a:cubicBezTo>
                    <a:pt x="104" y="594"/>
                    <a:pt x="175" y="303"/>
                    <a:pt x="318" y="68"/>
                  </a:cubicBezTo>
                  <a:cubicBezTo>
                    <a:pt x="348" y="48"/>
                    <a:pt x="332" y="1"/>
                    <a:pt x="3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3"/>
            <p:cNvSpPr/>
            <p:nvPr/>
          </p:nvSpPr>
          <p:spPr>
            <a:xfrm>
              <a:off x="8678293" y="6476181"/>
              <a:ext cx="21450" cy="80770"/>
            </a:xfrm>
            <a:custGeom>
              <a:avLst/>
              <a:gdLst/>
              <a:ahLst/>
              <a:cxnLst/>
              <a:rect l="l" t="t" r="r" b="b"/>
              <a:pathLst>
                <a:path w="307" h="1156" extrusionOk="0">
                  <a:moveTo>
                    <a:pt x="263" y="0"/>
                  </a:moveTo>
                  <a:cubicBezTo>
                    <a:pt x="181" y="11"/>
                    <a:pt x="99" y="339"/>
                    <a:pt x="72" y="411"/>
                  </a:cubicBezTo>
                  <a:cubicBezTo>
                    <a:pt x="0" y="640"/>
                    <a:pt x="0" y="887"/>
                    <a:pt x="0" y="1128"/>
                  </a:cubicBezTo>
                  <a:cubicBezTo>
                    <a:pt x="0" y="1147"/>
                    <a:pt x="12" y="1155"/>
                    <a:pt x="25" y="1155"/>
                  </a:cubicBezTo>
                  <a:cubicBezTo>
                    <a:pt x="42" y="1155"/>
                    <a:pt x="61" y="1141"/>
                    <a:pt x="61" y="1117"/>
                  </a:cubicBezTo>
                  <a:cubicBezTo>
                    <a:pt x="61" y="969"/>
                    <a:pt x="61" y="821"/>
                    <a:pt x="83" y="673"/>
                  </a:cubicBezTo>
                  <a:cubicBezTo>
                    <a:pt x="115" y="465"/>
                    <a:pt x="176" y="263"/>
                    <a:pt x="274" y="77"/>
                  </a:cubicBezTo>
                  <a:cubicBezTo>
                    <a:pt x="307" y="66"/>
                    <a:pt x="301" y="0"/>
                    <a:pt x="26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8698555" y="6482260"/>
              <a:ext cx="16559" cy="94394"/>
            </a:xfrm>
            <a:custGeom>
              <a:avLst/>
              <a:gdLst/>
              <a:ahLst/>
              <a:cxnLst/>
              <a:rect l="l" t="t" r="r" b="b"/>
              <a:pathLst>
                <a:path w="237" h="1351" extrusionOk="0">
                  <a:moveTo>
                    <a:pt x="197" y="1"/>
                  </a:moveTo>
                  <a:cubicBezTo>
                    <a:pt x="192" y="1"/>
                    <a:pt x="187" y="2"/>
                    <a:pt x="181" y="6"/>
                  </a:cubicBezTo>
                  <a:cubicBezTo>
                    <a:pt x="165" y="17"/>
                    <a:pt x="154" y="39"/>
                    <a:pt x="148" y="61"/>
                  </a:cubicBezTo>
                  <a:cubicBezTo>
                    <a:pt x="110" y="137"/>
                    <a:pt x="99" y="220"/>
                    <a:pt x="77" y="302"/>
                  </a:cubicBezTo>
                  <a:cubicBezTo>
                    <a:pt x="1" y="636"/>
                    <a:pt x="17" y="975"/>
                    <a:pt x="39" y="1320"/>
                  </a:cubicBezTo>
                  <a:cubicBezTo>
                    <a:pt x="41" y="1341"/>
                    <a:pt x="54" y="1350"/>
                    <a:pt x="68" y="1350"/>
                  </a:cubicBezTo>
                  <a:cubicBezTo>
                    <a:pt x="85" y="1350"/>
                    <a:pt x="102" y="1336"/>
                    <a:pt x="99" y="1314"/>
                  </a:cubicBezTo>
                  <a:cubicBezTo>
                    <a:pt x="83" y="1134"/>
                    <a:pt x="77" y="959"/>
                    <a:pt x="83" y="778"/>
                  </a:cubicBezTo>
                  <a:cubicBezTo>
                    <a:pt x="94" y="532"/>
                    <a:pt x="126" y="285"/>
                    <a:pt x="214" y="61"/>
                  </a:cubicBezTo>
                  <a:cubicBezTo>
                    <a:pt x="237" y="38"/>
                    <a:pt x="222" y="1"/>
                    <a:pt x="1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8721123" y="6488478"/>
              <a:ext cx="14952" cy="87617"/>
            </a:xfrm>
            <a:custGeom>
              <a:avLst/>
              <a:gdLst/>
              <a:ahLst/>
              <a:cxnLst/>
              <a:rect l="l" t="t" r="r" b="b"/>
              <a:pathLst>
                <a:path w="214" h="1254" extrusionOk="0">
                  <a:moveTo>
                    <a:pt x="182" y="0"/>
                  </a:moveTo>
                  <a:cubicBezTo>
                    <a:pt x="176" y="0"/>
                    <a:pt x="170" y="2"/>
                    <a:pt x="165" y="5"/>
                  </a:cubicBezTo>
                  <a:cubicBezTo>
                    <a:pt x="143" y="10"/>
                    <a:pt x="143" y="32"/>
                    <a:pt x="137" y="54"/>
                  </a:cubicBezTo>
                  <a:cubicBezTo>
                    <a:pt x="110" y="158"/>
                    <a:pt x="88" y="256"/>
                    <a:pt x="77" y="360"/>
                  </a:cubicBezTo>
                  <a:cubicBezTo>
                    <a:pt x="55" y="547"/>
                    <a:pt x="33" y="738"/>
                    <a:pt x="22" y="924"/>
                  </a:cubicBezTo>
                  <a:cubicBezTo>
                    <a:pt x="17" y="1017"/>
                    <a:pt x="6" y="1121"/>
                    <a:pt x="0" y="1214"/>
                  </a:cubicBezTo>
                  <a:cubicBezTo>
                    <a:pt x="0" y="1231"/>
                    <a:pt x="6" y="1253"/>
                    <a:pt x="28" y="1253"/>
                  </a:cubicBezTo>
                  <a:cubicBezTo>
                    <a:pt x="30" y="1253"/>
                    <a:pt x="31" y="1254"/>
                    <a:pt x="33" y="1254"/>
                  </a:cubicBezTo>
                  <a:cubicBezTo>
                    <a:pt x="48" y="1254"/>
                    <a:pt x="62" y="1233"/>
                    <a:pt x="72" y="1209"/>
                  </a:cubicBezTo>
                  <a:cubicBezTo>
                    <a:pt x="77" y="1072"/>
                    <a:pt x="88" y="930"/>
                    <a:pt x="104" y="793"/>
                  </a:cubicBezTo>
                  <a:cubicBezTo>
                    <a:pt x="126" y="547"/>
                    <a:pt x="143" y="306"/>
                    <a:pt x="208" y="65"/>
                  </a:cubicBezTo>
                  <a:cubicBezTo>
                    <a:pt x="208" y="54"/>
                    <a:pt x="214" y="48"/>
                    <a:pt x="214" y="32"/>
                  </a:cubicBezTo>
                  <a:cubicBezTo>
                    <a:pt x="214" y="12"/>
                    <a:pt x="199" y="0"/>
                    <a:pt x="1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3"/>
            <p:cNvSpPr/>
            <p:nvPr/>
          </p:nvSpPr>
          <p:spPr>
            <a:xfrm>
              <a:off x="8739848" y="6494138"/>
              <a:ext cx="15371" cy="80071"/>
            </a:xfrm>
            <a:custGeom>
              <a:avLst/>
              <a:gdLst/>
              <a:ahLst/>
              <a:cxnLst/>
              <a:rect l="l" t="t" r="r" b="b"/>
              <a:pathLst>
                <a:path w="220" h="1146" extrusionOk="0">
                  <a:moveTo>
                    <a:pt x="170" y="0"/>
                  </a:moveTo>
                  <a:cubicBezTo>
                    <a:pt x="162" y="0"/>
                    <a:pt x="155" y="4"/>
                    <a:pt x="148" y="11"/>
                  </a:cubicBezTo>
                  <a:cubicBezTo>
                    <a:pt x="121" y="39"/>
                    <a:pt x="143" y="82"/>
                    <a:pt x="137" y="115"/>
                  </a:cubicBezTo>
                  <a:cubicBezTo>
                    <a:pt x="132" y="230"/>
                    <a:pt x="116" y="351"/>
                    <a:pt x="105" y="466"/>
                  </a:cubicBezTo>
                  <a:cubicBezTo>
                    <a:pt x="77" y="679"/>
                    <a:pt x="34" y="887"/>
                    <a:pt x="1" y="1101"/>
                  </a:cubicBezTo>
                  <a:cubicBezTo>
                    <a:pt x="1" y="1122"/>
                    <a:pt x="6" y="1133"/>
                    <a:pt x="28" y="1144"/>
                  </a:cubicBezTo>
                  <a:cubicBezTo>
                    <a:pt x="29" y="1145"/>
                    <a:pt x="31" y="1145"/>
                    <a:pt x="33" y="1145"/>
                  </a:cubicBezTo>
                  <a:cubicBezTo>
                    <a:pt x="44" y="1145"/>
                    <a:pt x="61" y="1131"/>
                    <a:pt x="61" y="1117"/>
                  </a:cubicBezTo>
                  <a:cubicBezTo>
                    <a:pt x="83" y="1024"/>
                    <a:pt x="94" y="936"/>
                    <a:pt x="110" y="849"/>
                  </a:cubicBezTo>
                  <a:cubicBezTo>
                    <a:pt x="159" y="586"/>
                    <a:pt x="198" y="329"/>
                    <a:pt x="203" y="61"/>
                  </a:cubicBezTo>
                  <a:cubicBezTo>
                    <a:pt x="220" y="35"/>
                    <a:pt x="195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3"/>
            <p:cNvSpPr/>
            <p:nvPr/>
          </p:nvSpPr>
          <p:spPr>
            <a:xfrm>
              <a:off x="8759342" y="6490225"/>
              <a:ext cx="16489" cy="77416"/>
            </a:xfrm>
            <a:custGeom>
              <a:avLst/>
              <a:gdLst/>
              <a:ahLst/>
              <a:cxnLst/>
              <a:rect l="l" t="t" r="r" b="b"/>
              <a:pathLst>
                <a:path w="236" h="1108" extrusionOk="0">
                  <a:moveTo>
                    <a:pt x="183" y="0"/>
                  </a:moveTo>
                  <a:cubicBezTo>
                    <a:pt x="175" y="0"/>
                    <a:pt x="167" y="4"/>
                    <a:pt x="160" y="13"/>
                  </a:cubicBezTo>
                  <a:cubicBezTo>
                    <a:pt x="143" y="29"/>
                    <a:pt x="143" y="51"/>
                    <a:pt x="143" y="67"/>
                  </a:cubicBezTo>
                  <a:cubicBezTo>
                    <a:pt x="138" y="193"/>
                    <a:pt x="132" y="325"/>
                    <a:pt x="110" y="445"/>
                  </a:cubicBezTo>
                  <a:cubicBezTo>
                    <a:pt x="83" y="658"/>
                    <a:pt x="39" y="861"/>
                    <a:pt x="1" y="1069"/>
                  </a:cubicBezTo>
                  <a:cubicBezTo>
                    <a:pt x="1" y="1091"/>
                    <a:pt x="6" y="1102"/>
                    <a:pt x="28" y="1107"/>
                  </a:cubicBezTo>
                  <a:cubicBezTo>
                    <a:pt x="50" y="1107"/>
                    <a:pt x="61" y="1096"/>
                    <a:pt x="61" y="1080"/>
                  </a:cubicBezTo>
                  <a:cubicBezTo>
                    <a:pt x="83" y="998"/>
                    <a:pt x="94" y="916"/>
                    <a:pt x="110" y="834"/>
                  </a:cubicBezTo>
                  <a:cubicBezTo>
                    <a:pt x="160" y="582"/>
                    <a:pt x="198" y="325"/>
                    <a:pt x="214" y="67"/>
                  </a:cubicBezTo>
                  <a:cubicBezTo>
                    <a:pt x="235" y="42"/>
                    <a:pt x="211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3"/>
            <p:cNvSpPr/>
            <p:nvPr/>
          </p:nvSpPr>
          <p:spPr>
            <a:xfrm>
              <a:off x="8783866" y="6484007"/>
              <a:ext cx="9572" cy="69451"/>
            </a:xfrm>
            <a:custGeom>
              <a:avLst/>
              <a:gdLst/>
              <a:ahLst/>
              <a:cxnLst/>
              <a:rect l="l" t="t" r="r" b="b"/>
              <a:pathLst>
                <a:path w="137" h="994" extrusionOk="0">
                  <a:moveTo>
                    <a:pt x="58" y="0"/>
                  </a:moveTo>
                  <a:cubicBezTo>
                    <a:pt x="40" y="0"/>
                    <a:pt x="22" y="15"/>
                    <a:pt x="22" y="36"/>
                  </a:cubicBezTo>
                  <a:cubicBezTo>
                    <a:pt x="22" y="47"/>
                    <a:pt x="22" y="63"/>
                    <a:pt x="27" y="74"/>
                  </a:cubicBezTo>
                  <a:cubicBezTo>
                    <a:pt x="82" y="266"/>
                    <a:pt x="60" y="474"/>
                    <a:pt x="38" y="671"/>
                  </a:cubicBezTo>
                  <a:cubicBezTo>
                    <a:pt x="27" y="769"/>
                    <a:pt x="22" y="862"/>
                    <a:pt x="6" y="961"/>
                  </a:cubicBezTo>
                  <a:cubicBezTo>
                    <a:pt x="0" y="972"/>
                    <a:pt x="11" y="994"/>
                    <a:pt x="33" y="994"/>
                  </a:cubicBezTo>
                  <a:cubicBezTo>
                    <a:pt x="55" y="994"/>
                    <a:pt x="66" y="977"/>
                    <a:pt x="77" y="966"/>
                  </a:cubicBezTo>
                  <a:cubicBezTo>
                    <a:pt x="88" y="884"/>
                    <a:pt x="93" y="808"/>
                    <a:pt x="104" y="726"/>
                  </a:cubicBezTo>
                  <a:cubicBezTo>
                    <a:pt x="115" y="561"/>
                    <a:pt x="137" y="403"/>
                    <a:pt x="121" y="238"/>
                  </a:cubicBezTo>
                  <a:cubicBezTo>
                    <a:pt x="121" y="156"/>
                    <a:pt x="110" y="85"/>
                    <a:pt x="82" y="14"/>
                  </a:cubicBezTo>
                  <a:cubicBezTo>
                    <a:pt x="76" y="4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3"/>
            <p:cNvSpPr/>
            <p:nvPr/>
          </p:nvSpPr>
          <p:spPr>
            <a:xfrm>
              <a:off x="8804967" y="6484286"/>
              <a:ext cx="9922" cy="57713"/>
            </a:xfrm>
            <a:custGeom>
              <a:avLst/>
              <a:gdLst/>
              <a:ahLst/>
              <a:cxnLst/>
              <a:rect l="l" t="t" r="r" b="b"/>
              <a:pathLst>
                <a:path w="142" h="826" extrusionOk="0">
                  <a:moveTo>
                    <a:pt x="45" y="1"/>
                  </a:moveTo>
                  <a:cubicBezTo>
                    <a:pt x="22" y="1"/>
                    <a:pt x="1" y="31"/>
                    <a:pt x="10" y="54"/>
                  </a:cubicBezTo>
                  <a:cubicBezTo>
                    <a:pt x="120" y="229"/>
                    <a:pt x="65" y="585"/>
                    <a:pt x="59" y="793"/>
                  </a:cubicBezTo>
                  <a:cubicBezTo>
                    <a:pt x="54" y="804"/>
                    <a:pt x="65" y="826"/>
                    <a:pt x="87" y="826"/>
                  </a:cubicBezTo>
                  <a:cubicBezTo>
                    <a:pt x="109" y="826"/>
                    <a:pt x="120" y="809"/>
                    <a:pt x="120" y="798"/>
                  </a:cubicBezTo>
                  <a:cubicBezTo>
                    <a:pt x="120" y="749"/>
                    <a:pt x="131" y="694"/>
                    <a:pt x="131" y="639"/>
                  </a:cubicBezTo>
                  <a:cubicBezTo>
                    <a:pt x="136" y="508"/>
                    <a:pt x="141" y="388"/>
                    <a:pt x="136" y="262"/>
                  </a:cubicBezTo>
                  <a:cubicBezTo>
                    <a:pt x="131" y="191"/>
                    <a:pt x="114" y="114"/>
                    <a:pt x="87" y="43"/>
                  </a:cubicBezTo>
                  <a:cubicBezTo>
                    <a:pt x="81" y="32"/>
                    <a:pt x="76" y="10"/>
                    <a:pt x="59" y="4"/>
                  </a:cubicBezTo>
                  <a:cubicBezTo>
                    <a:pt x="55" y="2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3"/>
            <p:cNvSpPr/>
            <p:nvPr/>
          </p:nvSpPr>
          <p:spPr>
            <a:xfrm>
              <a:off x="8822714" y="6486592"/>
              <a:ext cx="12856" cy="45485"/>
            </a:xfrm>
            <a:custGeom>
              <a:avLst/>
              <a:gdLst/>
              <a:ahLst/>
              <a:cxnLst/>
              <a:rect l="l" t="t" r="r" b="b"/>
              <a:pathLst>
                <a:path w="184" h="651" extrusionOk="0">
                  <a:moveTo>
                    <a:pt x="49" y="0"/>
                  </a:moveTo>
                  <a:cubicBezTo>
                    <a:pt x="26" y="0"/>
                    <a:pt x="1" y="29"/>
                    <a:pt x="13" y="54"/>
                  </a:cubicBezTo>
                  <a:cubicBezTo>
                    <a:pt x="85" y="229"/>
                    <a:pt x="95" y="431"/>
                    <a:pt x="112" y="623"/>
                  </a:cubicBezTo>
                  <a:cubicBezTo>
                    <a:pt x="117" y="642"/>
                    <a:pt x="131" y="651"/>
                    <a:pt x="145" y="651"/>
                  </a:cubicBezTo>
                  <a:cubicBezTo>
                    <a:pt x="164" y="651"/>
                    <a:pt x="183" y="636"/>
                    <a:pt x="183" y="612"/>
                  </a:cubicBezTo>
                  <a:cubicBezTo>
                    <a:pt x="161" y="431"/>
                    <a:pt x="150" y="245"/>
                    <a:pt x="95" y="75"/>
                  </a:cubicBezTo>
                  <a:cubicBezTo>
                    <a:pt x="85" y="54"/>
                    <a:pt x="79" y="32"/>
                    <a:pt x="68" y="10"/>
                  </a:cubicBezTo>
                  <a:cubicBezTo>
                    <a:pt x="63" y="3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3"/>
            <p:cNvSpPr/>
            <p:nvPr/>
          </p:nvSpPr>
          <p:spPr>
            <a:xfrm>
              <a:off x="8843884" y="6494837"/>
              <a:ext cx="5031" cy="23057"/>
            </a:xfrm>
            <a:custGeom>
              <a:avLst/>
              <a:gdLst/>
              <a:ahLst/>
              <a:cxnLst/>
              <a:rect l="l" t="t" r="r" b="b"/>
              <a:pathLst>
                <a:path w="72" h="330" extrusionOk="0">
                  <a:moveTo>
                    <a:pt x="41" y="1"/>
                  </a:moveTo>
                  <a:cubicBezTo>
                    <a:pt x="26" y="1"/>
                    <a:pt x="12" y="9"/>
                    <a:pt x="6" y="23"/>
                  </a:cubicBezTo>
                  <a:cubicBezTo>
                    <a:pt x="0" y="111"/>
                    <a:pt x="0" y="204"/>
                    <a:pt x="0" y="291"/>
                  </a:cubicBezTo>
                  <a:cubicBezTo>
                    <a:pt x="0" y="313"/>
                    <a:pt x="17" y="324"/>
                    <a:pt x="39" y="330"/>
                  </a:cubicBezTo>
                  <a:cubicBezTo>
                    <a:pt x="55" y="324"/>
                    <a:pt x="72" y="313"/>
                    <a:pt x="72" y="291"/>
                  </a:cubicBezTo>
                  <a:lnTo>
                    <a:pt x="72" y="94"/>
                  </a:lnTo>
                  <a:lnTo>
                    <a:pt x="72" y="23"/>
                  </a:lnTo>
                  <a:cubicBezTo>
                    <a:pt x="66" y="7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3"/>
            <p:cNvSpPr/>
            <p:nvPr/>
          </p:nvSpPr>
          <p:spPr>
            <a:xfrm>
              <a:off x="8483635" y="6229121"/>
              <a:ext cx="134709" cy="35704"/>
            </a:xfrm>
            <a:custGeom>
              <a:avLst/>
              <a:gdLst/>
              <a:ahLst/>
              <a:cxnLst/>
              <a:rect l="l" t="t" r="r" b="b"/>
              <a:pathLst>
                <a:path w="1928" h="511" extrusionOk="0">
                  <a:moveTo>
                    <a:pt x="846" y="0"/>
                  </a:moveTo>
                  <a:cubicBezTo>
                    <a:pt x="587" y="0"/>
                    <a:pt x="325" y="68"/>
                    <a:pt x="110" y="219"/>
                  </a:cubicBezTo>
                  <a:cubicBezTo>
                    <a:pt x="82" y="241"/>
                    <a:pt x="55" y="268"/>
                    <a:pt x="28" y="296"/>
                  </a:cubicBezTo>
                  <a:cubicBezTo>
                    <a:pt x="11" y="312"/>
                    <a:pt x="0" y="329"/>
                    <a:pt x="0" y="350"/>
                  </a:cubicBezTo>
                  <a:cubicBezTo>
                    <a:pt x="5" y="369"/>
                    <a:pt x="17" y="379"/>
                    <a:pt x="30" y="379"/>
                  </a:cubicBezTo>
                  <a:cubicBezTo>
                    <a:pt x="33" y="379"/>
                    <a:pt x="36" y="379"/>
                    <a:pt x="39" y="378"/>
                  </a:cubicBezTo>
                  <a:cubicBezTo>
                    <a:pt x="55" y="378"/>
                    <a:pt x="61" y="372"/>
                    <a:pt x="66" y="356"/>
                  </a:cubicBezTo>
                  <a:cubicBezTo>
                    <a:pt x="214" y="203"/>
                    <a:pt x="433" y="131"/>
                    <a:pt x="630" y="93"/>
                  </a:cubicBezTo>
                  <a:cubicBezTo>
                    <a:pt x="700" y="81"/>
                    <a:pt x="771" y="75"/>
                    <a:pt x="842" y="75"/>
                  </a:cubicBezTo>
                  <a:cubicBezTo>
                    <a:pt x="992" y="75"/>
                    <a:pt x="1142" y="100"/>
                    <a:pt x="1287" y="137"/>
                  </a:cubicBezTo>
                  <a:cubicBezTo>
                    <a:pt x="1517" y="192"/>
                    <a:pt x="1719" y="323"/>
                    <a:pt x="1872" y="504"/>
                  </a:cubicBezTo>
                  <a:cubicBezTo>
                    <a:pt x="1879" y="508"/>
                    <a:pt x="1886" y="511"/>
                    <a:pt x="1893" y="511"/>
                  </a:cubicBezTo>
                  <a:cubicBezTo>
                    <a:pt x="1903" y="511"/>
                    <a:pt x="1913" y="504"/>
                    <a:pt x="1916" y="487"/>
                  </a:cubicBezTo>
                  <a:cubicBezTo>
                    <a:pt x="1927" y="476"/>
                    <a:pt x="1927" y="454"/>
                    <a:pt x="1916" y="438"/>
                  </a:cubicBezTo>
                  <a:cubicBezTo>
                    <a:pt x="1861" y="383"/>
                    <a:pt x="1807" y="323"/>
                    <a:pt x="1735" y="274"/>
                  </a:cubicBezTo>
                  <a:cubicBezTo>
                    <a:pt x="1566" y="137"/>
                    <a:pt x="1347" y="71"/>
                    <a:pt x="1133" y="27"/>
                  </a:cubicBezTo>
                  <a:cubicBezTo>
                    <a:pt x="1040" y="1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3"/>
            <p:cNvSpPr/>
            <p:nvPr/>
          </p:nvSpPr>
          <p:spPr>
            <a:xfrm>
              <a:off x="8485032" y="6248964"/>
              <a:ext cx="129050" cy="33118"/>
            </a:xfrm>
            <a:custGeom>
              <a:avLst/>
              <a:gdLst/>
              <a:ahLst/>
              <a:cxnLst/>
              <a:rect l="l" t="t" r="r" b="b"/>
              <a:pathLst>
                <a:path w="1847" h="474" extrusionOk="0">
                  <a:moveTo>
                    <a:pt x="774" y="1"/>
                  </a:moveTo>
                  <a:cubicBezTo>
                    <a:pt x="544" y="6"/>
                    <a:pt x="320" y="45"/>
                    <a:pt x="123" y="165"/>
                  </a:cubicBezTo>
                  <a:cubicBezTo>
                    <a:pt x="79" y="192"/>
                    <a:pt x="41" y="209"/>
                    <a:pt x="13" y="253"/>
                  </a:cubicBezTo>
                  <a:cubicBezTo>
                    <a:pt x="1" y="274"/>
                    <a:pt x="20" y="298"/>
                    <a:pt x="43" y="298"/>
                  </a:cubicBezTo>
                  <a:cubicBezTo>
                    <a:pt x="49" y="298"/>
                    <a:pt x="56" y="296"/>
                    <a:pt x="62" y="291"/>
                  </a:cubicBezTo>
                  <a:cubicBezTo>
                    <a:pt x="183" y="181"/>
                    <a:pt x="342" y="127"/>
                    <a:pt x="500" y="94"/>
                  </a:cubicBezTo>
                  <a:cubicBezTo>
                    <a:pt x="577" y="78"/>
                    <a:pt x="658" y="71"/>
                    <a:pt x="739" y="71"/>
                  </a:cubicBezTo>
                  <a:cubicBezTo>
                    <a:pt x="1114" y="71"/>
                    <a:pt x="1518" y="229"/>
                    <a:pt x="1792" y="471"/>
                  </a:cubicBezTo>
                  <a:cubicBezTo>
                    <a:pt x="1797" y="473"/>
                    <a:pt x="1802" y="474"/>
                    <a:pt x="1807" y="474"/>
                  </a:cubicBezTo>
                  <a:cubicBezTo>
                    <a:pt x="1818" y="474"/>
                    <a:pt x="1830" y="470"/>
                    <a:pt x="1841" y="466"/>
                  </a:cubicBezTo>
                  <a:cubicBezTo>
                    <a:pt x="1847" y="450"/>
                    <a:pt x="1847" y="428"/>
                    <a:pt x="1830" y="417"/>
                  </a:cubicBezTo>
                  <a:cubicBezTo>
                    <a:pt x="1743" y="340"/>
                    <a:pt x="1650" y="274"/>
                    <a:pt x="1546" y="220"/>
                  </a:cubicBezTo>
                  <a:cubicBezTo>
                    <a:pt x="1299" y="94"/>
                    <a:pt x="1037" y="6"/>
                    <a:pt x="7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3"/>
            <p:cNvSpPr/>
            <p:nvPr/>
          </p:nvSpPr>
          <p:spPr>
            <a:xfrm>
              <a:off x="8482307" y="6266501"/>
              <a:ext cx="131775" cy="27459"/>
            </a:xfrm>
            <a:custGeom>
              <a:avLst/>
              <a:gdLst/>
              <a:ahLst/>
              <a:cxnLst/>
              <a:rect l="l" t="t" r="r" b="b"/>
              <a:pathLst>
                <a:path w="1886" h="393" extrusionOk="0">
                  <a:moveTo>
                    <a:pt x="767" y="0"/>
                  </a:moveTo>
                  <a:cubicBezTo>
                    <a:pt x="541" y="0"/>
                    <a:pt x="318" y="50"/>
                    <a:pt x="118" y="171"/>
                  </a:cubicBezTo>
                  <a:cubicBezTo>
                    <a:pt x="1" y="245"/>
                    <a:pt x="37" y="311"/>
                    <a:pt x="73" y="311"/>
                  </a:cubicBezTo>
                  <a:cubicBezTo>
                    <a:pt x="88" y="311"/>
                    <a:pt x="102" y="300"/>
                    <a:pt x="107" y="275"/>
                  </a:cubicBezTo>
                  <a:cubicBezTo>
                    <a:pt x="238" y="166"/>
                    <a:pt x="408" y="122"/>
                    <a:pt x="578" y="89"/>
                  </a:cubicBezTo>
                  <a:cubicBezTo>
                    <a:pt x="643" y="81"/>
                    <a:pt x="709" y="77"/>
                    <a:pt x="775" y="77"/>
                  </a:cubicBezTo>
                  <a:cubicBezTo>
                    <a:pt x="1143" y="77"/>
                    <a:pt x="1520" y="200"/>
                    <a:pt x="1826" y="390"/>
                  </a:cubicBezTo>
                  <a:cubicBezTo>
                    <a:pt x="1828" y="391"/>
                    <a:pt x="1831" y="392"/>
                    <a:pt x="1835" y="392"/>
                  </a:cubicBezTo>
                  <a:cubicBezTo>
                    <a:pt x="1846" y="392"/>
                    <a:pt x="1860" y="385"/>
                    <a:pt x="1864" y="368"/>
                  </a:cubicBezTo>
                  <a:cubicBezTo>
                    <a:pt x="1886" y="341"/>
                    <a:pt x="1853" y="324"/>
                    <a:pt x="1831" y="308"/>
                  </a:cubicBezTo>
                  <a:cubicBezTo>
                    <a:pt x="1711" y="231"/>
                    <a:pt x="1579" y="177"/>
                    <a:pt x="1448" y="133"/>
                  </a:cubicBezTo>
                  <a:cubicBezTo>
                    <a:pt x="1234" y="52"/>
                    <a:pt x="1000" y="0"/>
                    <a:pt x="7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3"/>
            <p:cNvSpPr/>
            <p:nvPr/>
          </p:nvSpPr>
          <p:spPr>
            <a:xfrm>
              <a:off x="8464490" y="6287602"/>
              <a:ext cx="155740" cy="35564"/>
            </a:xfrm>
            <a:custGeom>
              <a:avLst/>
              <a:gdLst/>
              <a:ahLst/>
              <a:cxnLst/>
              <a:rect l="l" t="t" r="r" b="b"/>
              <a:pathLst>
                <a:path w="2229" h="509" extrusionOk="0">
                  <a:moveTo>
                    <a:pt x="1068" y="1"/>
                  </a:moveTo>
                  <a:cubicBezTo>
                    <a:pt x="767" y="6"/>
                    <a:pt x="471" y="66"/>
                    <a:pt x="198" y="198"/>
                  </a:cubicBezTo>
                  <a:cubicBezTo>
                    <a:pt x="137" y="230"/>
                    <a:pt x="61" y="258"/>
                    <a:pt x="12" y="324"/>
                  </a:cubicBezTo>
                  <a:cubicBezTo>
                    <a:pt x="1" y="340"/>
                    <a:pt x="6" y="378"/>
                    <a:pt x="33" y="378"/>
                  </a:cubicBezTo>
                  <a:cubicBezTo>
                    <a:pt x="39" y="378"/>
                    <a:pt x="55" y="367"/>
                    <a:pt x="61" y="362"/>
                  </a:cubicBezTo>
                  <a:cubicBezTo>
                    <a:pt x="214" y="236"/>
                    <a:pt x="395" y="176"/>
                    <a:pt x="581" y="132"/>
                  </a:cubicBezTo>
                  <a:cubicBezTo>
                    <a:pt x="752" y="84"/>
                    <a:pt x="914" y="61"/>
                    <a:pt x="1068" y="61"/>
                  </a:cubicBezTo>
                  <a:cubicBezTo>
                    <a:pt x="1463" y="61"/>
                    <a:pt x="1813" y="213"/>
                    <a:pt x="2163" y="504"/>
                  </a:cubicBezTo>
                  <a:cubicBezTo>
                    <a:pt x="2170" y="508"/>
                    <a:pt x="2177" y="509"/>
                    <a:pt x="2183" y="509"/>
                  </a:cubicBezTo>
                  <a:cubicBezTo>
                    <a:pt x="2196" y="509"/>
                    <a:pt x="2207" y="504"/>
                    <a:pt x="2217" y="504"/>
                  </a:cubicBezTo>
                  <a:cubicBezTo>
                    <a:pt x="2228" y="488"/>
                    <a:pt x="2223" y="466"/>
                    <a:pt x="2212" y="449"/>
                  </a:cubicBezTo>
                  <a:cubicBezTo>
                    <a:pt x="2141" y="395"/>
                    <a:pt x="2075" y="340"/>
                    <a:pt x="1999" y="296"/>
                  </a:cubicBezTo>
                  <a:cubicBezTo>
                    <a:pt x="1725" y="110"/>
                    <a:pt x="1396" y="6"/>
                    <a:pt x="10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3"/>
            <p:cNvSpPr/>
            <p:nvPr/>
          </p:nvSpPr>
          <p:spPr>
            <a:xfrm>
              <a:off x="8464141" y="6297314"/>
              <a:ext cx="164614" cy="44437"/>
            </a:xfrm>
            <a:custGeom>
              <a:avLst/>
              <a:gdLst/>
              <a:ahLst/>
              <a:cxnLst/>
              <a:rect l="l" t="t" r="r" b="b"/>
              <a:pathLst>
                <a:path w="2356" h="636" extrusionOk="0">
                  <a:moveTo>
                    <a:pt x="952" y="1"/>
                  </a:moveTo>
                  <a:cubicBezTo>
                    <a:pt x="729" y="1"/>
                    <a:pt x="503" y="40"/>
                    <a:pt x="274" y="119"/>
                  </a:cubicBezTo>
                  <a:cubicBezTo>
                    <a:pt x="181" y="157"/>
                    <a:pt x="99" y="185"/>
                    <a:pt x="28" y="228"/>
                  </a:cubicBezTo>
                  <a:cubicBezTo>
                    <a:pt x="6" y="239"/>
                    <a:pt x="0" y="267"/>
                    <a:pt x="11" y="278"/>
                  </a:cubicBezTo>
                  <a:cubicBezTo>
                    <a:pt x="18" y="290"/>
                    <a:pt x="29" y="294"/>
                    <a:pt x="40" y="294"/>
                  </a:cubicBezTo>
                  <a:cubicBezTo>
                    <a:pt x="54" y="294"/>
                    <a:pt x="70" y="287"/>
                    <a:pt x="82" y="278"/>
                  </a:cubicBezTo>
                  <a:cubicBezTo>
                    <a:pt x="126" y="250"/>
                    <a:pt x="175" y="228"/>
                    <a:pt x="230" y="212"/>
                  </a:cubicBezTo>
                  <a:cubicBezTo>
                    <a:pt x="372" y="157"/>
                    <a:pt x="531" y="113"/>
                    <a:pt x="684" y="86"/>
                  </a:cubicBezTo>
                  <a:cubicBezTo>
                    <a:pt x="774" y="69"/>
                    <a:pt x="864" y="61"/>
                    <a:pt x="954" y="61"/>
                  </a:cubicBezTo>
                  <a:cubicBezTo>
                    <a:pt x="1443" y="61"/>
                    <a:pt x="1918" y="299"/>
                    <a:pt x="2288" y="628"/>
                  </a:cubicBezTo>
                  <a:cubicBezTo>
                    <a:pt x="2294" y="633"/>
                    <a:pt x="2301" y="636"/>
                    <a:pt x="2308" y="636"/>
                  </a:cubicBezTo>
                  <a:cubicBezTo>
                    <a:pt x="2330" y="636"/>
                    <a:pt x="2355" y="613"/>
                    <a:pt x="2343" y="584"/>
                  </a:cubicBezTo>
                  <a:cubicBezTo>
                    <a:pt x="2244" y="475"/>
                    <a:pt x="2108" y="387"/>
                    <a:pt x="1976" y="305"/>
                  </a:cubicBezTo>
                  <a:cubicBezTo>
                    <a:pt x="1647" y="100"/>
                    <a:pt x="1304" y="1"/>
                    <a:pt x="9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3"/>
            <p:cNvSpPr/>
            <p:nvPr/>
          </p:nvSpPr>
          <p:spPr>
            <a:xfrm>
              <a:off x="8464490" y="6321349"/>
              <a:ext cx="162587" cy="30533"/>
            </a:xfrm>
            <a:custGeom>
              <a:avLst/>
              <a:gdLst/>
              <a:ahLst/>
              <a:cxnLst/>
              <a:rect l="l" t="t" r="r" b="b"/>
              <a:pathLst>
                <a:path w="2327" h="437" extrusionOk="0">
                  <a:moveTo>
                    <a:pt x="1135" y="1"/>
                  </a:moveTo>
                  <a:cubicBezTo>
                    <a:pt x="823" y="1"/>
                    <a:pt x="511" y="65"/>
                    <a:pt x="220" y="180"/>
                  </a:cubicBezTo>
                  <a:cubicBezTo>
                    <a:pt x="148" y="207"/>
                    <a:pt x="88" y="235"/>
                    <a:pt x="28" y="267"/>
                  </a:cubicBezTo>
                  <a:cubicBezTo>
                    <a:pt x="6" y="278"/>
                    <a:pt x="1" y="295"/>
                    <a:pt x="6" y="317"/>
                  </a:cubicBezTo>
                  <a:cubicBezTo>
                    <a:pt x="10" y="329"/>
                    <a:pt x="27" y="335"/>
                    <a:pt x="42" y="335"/>
                  </a:cubicBezTo>
                  <a:cubicBezTo>
                    <a:pt x="46" y="335"/>
                    <a:pt x="51" y="335"/>
                    <a:pt x="55" y="333"/>
                  </a:cubicBezTo>
                  <a:cubicBezTo>
                    <a:pt x="94" y="311"/>
                    <a:pt x="143" y="289"/>
                    <a:pt x="187" y="267"/>
                  </a:cubicBezTo>
                  <a:cubicBezTo>
                    <a:pt x="296" y="224"/>
                    <a:pt x="411" y="174"/>
                    <a:pt x="526" y="147"/>
                  </a:cubicBezTo>
                  <a:cubicBezTo>
                    <a:pt x="722" y="95"/>
                    <a:pt x="918" y="61"/>
                    <a:pt x="1115" y="61"/>
                  </a:cubicBezTo>
                  <a:cubicBezTo>
                    <a:pt x="1210" y="61"/>
                    <a:pt x="1306" y="69"/>
                    <a:pt x="1402" y="87"/>
                  </a:cubicBezTo>
                  <a:cubicBezTo>
                    <a:pt x="1599" y="125"/>
                    <a:pt x="1801" y="196"/>
                    <a:pt x="1982" y="278"/>
                  </a:cubicBezTo>
                  <a:cubicBezTo>
                    <a:pt x="2086" y="317"/>
                    <a:pt x="2185" y="366"/>
                    <a:pt x="2272" y="432"/>
                  </a:cubicBezTo>
                  <a:cubicBezTo>
                    <a:pt x="2278" y="435"/>
                    <a:pt x="2284" y="436"/>
                    <a:pt x="2289" y="436"/>
                  </a:cubicBezTo>
                  <a:cubicBezTo>
                    <a:pt x="2303" y="436"/>
                    <a:pt x="2315" y="427"/>
                    <a:pt x="2327" y="415"/>
                  </a:cubicBezTo>
                  <a:cubicBezTo>
                    <a:pt x="2327" y="339"/>
                    <a:pt x="1971" y="202"/>
                    <a:pt x="1895" y="169"/>
                  </a:cubicBezTo>
                  <a:cubicBezTo>
                    <a:pt x="1697" y="87"/>
                    <a:pt x="1484" y="16"/>
                    <a:pt x="1271" y="5"/>
                  </a:cubicBezTo>
                  <a:cubicBezTo>
                    <a:pt x="1225" y="2"/>
                    <a:pt x="1180" y="1"/>
                    <a:pt x="11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3"/>
            <p:cNvSpPr/>
            <p:nvPr/>
          </p:nvSpPr>
          <p:spPr>
            <a:xfrm>
              <a:off x="8467914" y="6340214"/>
              <a:ext cx="157697" cy="24175"/>
            </a:xfrm>
            <a:custGeom>
              <a:avLst/>
              <a:gdLst/>
              <a:ahLst/>
              <a:cxnLst/>
              <a:rect l="l" t="t" r="r" b="b"/>
              <a:pathLst>
                <a:path w="2257" h="346" extrusionOk="0">
                  <a:moveTo>
                    <a:pt x="943" y="1"/>
                  </a:moveTo>
                  <a:cubicBezTo>
                    <a:pt x="667" y="1"/>
                    <a:pt x="396" y="45"/>
                    <a:pt x="149" y="156"/>
                  </a:cubicBezTo>
                  <a:lnTo>
                    <a:pt x="23" y="216"/>
                  </a:lnTo>
                  <a:cubicBezTo>
                    <a:pt x="6" y="227"/>
                    <a:pt x="1" y="244"/>
                    <a:pt x="6" y="266"/>
                  </a:cubicBezTo>
                  <a:cubicBezTo>
                    <a:pt x="10" y="278"/>
                    <a:pt x="27" y="284"/>
                    <a:pt x="39" y="284"/>
                  </a:cubicBezTo>
                  <a:cubicBezTo>
                    <a:pt x="44" y="284"/>
                    <a:pt x="47" y="283"/>
                    <a:pt x="50" y="282"/>
                  </a:cubicBezTo>
                  <a:cubicBezTo>
                    <a:pt x="209" y="200"/>
                    <a:pt x="384" y="123"/>
                    <a:pt x="559" y="101"/>
                  </a:cubicBezTo>
                  <a:cubicBezTo>
                    <a:pt x="686" y="77"/>
                    <a:pt x="815" y="66"/>
                    <a:pt x="945" y="66"/>
                  </a:cubicBezTo>
                  <a:cubicBezTo>
                    <a:pt x="1136" y="66"/>
                    <a:pt x="1330" y="90"/>
                    <a:pt x="1523" y="129"/>
                  </a:cubicBezTo>
                  <a:cubicBezTo>
                    <a:pt x="1752" y="184"/>
                    <a:pt x="1988" y="227"/>
                    <a:pt x="2201" y="342"/>
                  </a:cubicBezTo>
                  <a:cubicBezTo>
                    <a:pt x="2206" y="345"/>
                    <a:pt x="2211" y="346"/>
                    <a:pt x="2216" y="346"/>
                  </a:cubicBezTo>
                  <a:cubicBezTo>
                    <a:pt x="2235" y="346"/>
                    <a:pt x="2256" y="330"/>
                    <a:pt x="2256" y="304"/>
                  </a:cubicBezTo>
                  <a:cubicBezTo>
                    <a:pt x="2240" y="244"/>
                    <a:pt x="1993" y="184"/>
                    <a:pt x="1928" y="156"/>
                  </a:cubicBezTo>
                  <a:cubicBezTo>
                    <a:pt x="1618" y="66"/>
                    <a:pt x="1278" y="1"/>
                    <a:pt x="9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3"/>
            <p:cNvSpPr/>
            <p:nvPr/>
          </p:nvSpPr>
          <p:spPr>
            <a:xfrm>
              <a:off x="8474831" y="6360337"/>
              <a:ext cx="152876" cy="22917"/>
            </a:xfrm>
            <a:custGeom>
              <a:avLst/>
              <a:gdLst/>
              <a:ahLst/>
              <a:cxnLst/>
              <a:rect l="l" t="t" r="r" b="b"/>
              <a:pathLst>
                <a:path w="2188" h="328" extrusionOk="0">
                  <a:moveTo>
                    <a:pt x="1244" y="1"/>
                  </a:moveTo>
                  <a:cubicBezTo>
                    <a:pt x="930" y="1"/>
                    <a:pt x="617" y="46"/>
                    <a:pt x="318" y="147"/>
                  </a:cubicBezTo>
                  <a:cubicBezTo>
                    <a:pt x="219" y="186"/>
                    <a:pt x="126" y="219"/>
                    <a:pt x="28" y="257"/>
                  </a:cubicBezTo>
                  <a:cubicBezTo>
                    <a:pt x="11" y="268"/>
                    <a:pt x="0" y="295"/>
                    <a:pt x="11" y="306"/>
                  </a:cubicBezTo>
                  <a:cubicBezTo>
                    <a:pt x="17" y="322"/>
                    <a:pt x="39" y="328"/>
                    <a:pt x="55" y="328"/>
                  </a:cubicBezTo>
                  <a:cubicBezTo>
                    <a:pt x="93" y="312"/>
                    <a:pt x="126" y="301"/>
                    <a:pt x="165" y="284"/>
                  </a:cubicBezTo>
                  <a:cubicBezTo>
                    <a:pt x="291" y="229"/>
                    <a:pt x="433" y="186"/>
                    <a:pt x="570" y="147"/>
                  </a:cubicBezTo>
                  <a:cubicBezTo>
                    <a:pt x="792" y="95"/>
                    <a:pt x="1018" y="71"/>
                    <a:pt x="1243" y="71"/>
                  </a:cubicBezTo>
                  <a:cubicBezTo>
                    <a:pt x="1533" y="71"/>
                    <a:pt x="1822" y="110"/>
                    <a:pt x="2102" y="175"/>
                  </a:cubicBezTo>
                  <a:cubicBezTo>
                    <a:pt x="2114" y="181"/>
                    <a:pt x="2125" y="184"/>
                    <a:pt x="2134" y="184"/>
                  </a:cubicBezTo>
                  <a:cubicBezTo>
                    <a:pt x="2180" y="184"/>
                    <a:pt x="2188" y="118"/>
                    <a:pt x="2124" y="109"/>
                  </a:cubicBezTo>
                  <a:cubicBezTo>
                    <a:pt x="1836" y="40"/>
                    <a:pt x="1539" y="1"/>
                    <a:pt x="1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3"/>
            <p:cNvSpPr/>
            <p:nvPr/>
          </p:nvSpPr>
          <p:spPr>
            <a:xfrm>
              <a:off x="8492788" y="6377944"/>
              <a:ext cx="136246" cy="17887"/>
            </a:xfrm>
            <a:custGeom>
              <a:avLst/>
              <a:gdLst/>
              <a:ahLst/>
              <a:cxnLst/>
              <a:rect l="l" t="t" r="r" b="b"/>
              <a:pathLst>
                <a:path w="1950" h="256" extrusionOk="0">
                  <a:moveTo>
                    <a:pt x="1117" y="1"/>
                  </a:moveTo>
                  <a:cubicBezTo>
                    <a:pt x="851" y="1"/>
                    <a:pt x="583" y="35"/>
                    <a:pt x="318" y="103"/>
                  </a:cubicBezTo>
                  <a:cubicBezTo>
                    <a:pt x="220" y="131"/>
                    <a:pt x="121" y="158"/>
                    <a:pt x="28" y="191"/>
                  </a:cubicBezTo>
                  <a:cubicBezTo>
                    <a:pt x="12" y="196"/>
                    <a:pt x="1" y="213"/>
                    <a:pt x="6" y="235"/>
                  </a:cubicBezTo>
                  <a:cubicBezTo>
                    <a:pt x="10" y="247"/>
                    <a:pt x="23" y="256"/>
                    <a:pt x="33" y="256"/>
                  </a:cubicBezTo>
                  <a:cubicBezTo>
                    <a:pt x="38" y="256"/>
                    <a:pt x="41" y="254"/>
                    <a:pt x="44" y="251"/>
                  </a:cubicBezTo>
                  <a:cubicBezTo>
                    <a:pt x="220" y="191"/>
                    <a:pt x="395" y="136"/>
                    <a:pt x="581" y="109"/>
                  </a:cubicBezTo>
                  <a:cubicBezTo>
                    <a:pt x="755" y="81"/>
                    <a:pt x="931" y="68"/>
                    <a:pt x="1108" y="68"/>
                  </a:cubicBezTo>
                  <a:cubicBezTo>
                    <a:pt x="1355" y="68"/>
                    <a:pt x="1603" y="94"/>
                    <a:pt x="1845" y="142"/>
                  </a:cubicBezTo>
                  <a:cubicBezTo>
                    <a:pt x="1863" y="147"/>
                    <a:pt x="1884" y="155"/>
                    <a:pt x="1904" y="155"/>
                  </a:cubicBezTo>
                  <a:cubicBezTo>
                    <a:pt x="1921" y="155"/>
                    <a:pt x="1936" y="149"/>
                    <a:pt x="1944" y="131"/>
                  </a:cubicBezTo>
                  <a:cubicBezTo>
                    <a:pt x="1949" y="109"/>
                    <a:pt x="1933" y="98"/>
                    <a:pt x="1922" y="87"/>
                  </a:cubicBezTo>
                  <a:cubicBezTo>
                    <a:pt x="1708" y="32"/>
                    <a:pt x="1490" y="21"/>
                    <a:pt x="1276" y="5"/>
                  </a:cubicBezTo>
                  <a:cubicBezTo>
                    <a:pt x="1223" y="2"/>
                    <a:pt x="1170" y="1"/>
                    <a:pt x="11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3"/>
            <p:cNvSpPr/>
            <p:nvPr/>
          </p:nvSpPr>
          <p:spPr>
            <a:xfrm>
              <a:off x="8532963" y="6391569"/>
              <a:ext cx="104456" cy="20961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887" y="0"/>
                  </a:moveTo>
                  <a:cubicBezTo>
                    <a:pt x="686" y="0"/>
                    <a:pt x="490" y="39"/>
                    <a:pt x="301" y="122"/>
                  </a:cubicBezTo>
                  <a:cubicBezTo>
                    <a:pt x="203" y="155"/>
                    <a:pt x="110" y="193"/>
                    <a:pt x="17" y="242"/>
                  </a:cubicBezTo>
                  <a:cubicBezTo>
                    <a:pt x="6" y="248"/>
                    <a:pt x="0" y="270"/>
                    <a:pt x="6" y="286"/>
                  </a:cubicBezTo>
                  <a:cubicBezTo>
                    <a:pt x="10" y="294"/>
                    <a:pt x="23" y="299"/>
                    <a:pt x="34" y="299"/>
                  </a:cubicBezTo>
                  <a:cubicBezTo>
                    <a:pt x="38" y="299"/>
                    <a:pt x="41" y="298"/>
                    <a:pt x="44" y="297"/>
                  </a:cubicBezTo>
                  <a:cubicBezTo>
                    <a:pt x="99" y="270"/>
                    <a:pt x="154" y="248"/>
                    <a:pt x="208" y="220"/>
                  </a:cubicBezTo>
                  <a:cubicBezTo>
                    <a:pt x="280" y="193"/>
                    <a:pt x="345" y="160"/>
                    <a:pt x="422" y="138"/>
                  </a:cubicBezTo>
                  <a:cubicBezTo>
                    <a:pt x="569" y="89"/>
                    <a:pt x="722" y="68"/>
                    <a:pt x="875" y="68"/>
                  </a:cubicBezTo>
                  <a:cubicBezTo>
                    <a:pt x="1064" y="68"/>
                    <a:pt x="1253" y="100"/>
                    <a:pt x="1435" y="155"/>
                  </a:cubicBezTo>
                  <a:cubicBezTo>
                    <a:pt x="1442" y="160"/>
                    <a:pt x="1450" y="162"/>
                    <a:pt x="1458" y="162"/>
                  </a:cubicBezTo>
                  <a:cubicBezTo>
                    <a:pt x="1475" y="162"/>
                    <a:pt x="1491" y="151"/>
                    <a:pt x="1495" y="133"/>
                  </a:cubicBezTo>
                  <a:cubicBezTo>
                    <a:pt x="1495" y="111"/>
                    <a:pt x="1484" y="100"/>
                    <a:pt x="1467" y="94"/>
                  </a:cubicBezTo>
                  <a:cubicBezTo>
                    <a:pt x="1374" y="51"/>
                    <a:pt x="1265" y="45"/>
                    <a:pt x="1161" y="23"/>
                  </a:cubicBezTo>
                  <a:cubicBezTo>
                    <a:pt x="1069" y="8"/>
                    <a:pt x="977" y="0"/>
                    <a:pt x="8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3"/>
            <p:cNvSpPr/>
            <p:nvPr/>
          </p:nvSpPr>
          <p:spPr>
            <a:xfrm>
              <a:off x="8563915" y="6408477"/>
              <a:ext cx="80141" cy="15371"/>
            </a:xfrm>
            <a:custGeom>
              <a:avLst/>
              <a:gdLst/>
              <a:ahLst/>
              <a:cxnLst/>
              <a:rect l="l" t="t" r="r" b="b"/>
              <a:pathLst>
                <a:path w="1147" h="220" extrusionOk="0">
                  <a:moveTo>
                    <a:pt x="820" y="0"/>
                  </a:moveTo>
                  <a:cubicBezTo>
                    <a:pt x="637" y="0"/>
                    <a:pt x="447" y="42"/>
                    <a:pt x="280" y="77"/>
                  </a:cubicBezTo>
                  <a:cubicBezTo>
                    <a:pt x="198" y="99"/>
                    <a:pt x="110" y="115"/>
                    <a:pt x="28" y="153"/>
                  </a:cubicBezTo>
                  <a:cubicBezTo>
                    <a:pt x="12" y="159"/>
                    <a:pt x="1" y="170"/>
                    <a:pt x="6" y="192"/>
                  </a:cubicBezTo>
                  <a:cubicBezTo>
                    <a:pt x="12" y="214"/>
                    <a:pt x="34" y="219"/>
                    <a:pt x="39" y="219"/>
                  </a:cubicBezTo>
                  <a:cubicBezTo>
                    <a:pt x="121" y="192"/>
                    <a:pt x="214" y="164"/>
                    <a:pt x="296" y="143"/>
                  </a:cubicBezTo>
                  <a:cubicBezTo>
                    <a:pt x="463" y="107"/>
                    <a:pt x="636" y="69"/>
                    <a:pt x="809" y="69"/>
                  </a:cubicBezTo>
                  <a:cubicBezTo>
                    <a:pt x="903" y="69"/>
                    <a:pt x="997" y="81"/>
                    <a:pt x="1090" y="110"/>
                  </a:cubicBezTo>
                  <a:cubicBezTo>
                    <a:pt x="1095" y="112"/>
                    <a:pt x="1100" y="113"/>
                    <a:pt x="1104" y="113"/>
                  </a:cubicBezTo>
                  <a:cubicBezTo>
                    <a:pt x="1133" y="113"/>
                    <a:pt x="1146" y="69"/>
                    <a:pt x="1117" y="49"/>
                  </a:cubicBezTo>
                  <a:cubicBezTo>
                    <a:pt x="1024" y="14"/>
                    <a:pt x="923" y="0"/>
                    <a:pt x="8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3"/>
            <p:cNvSpPr/>
            <p:nvPr/>
          </p:nvSpPr>
          <p:spPr>
            <a:xfrm>
              <a:off x="8609820" y="6418399"/>
              <a:ext cx="61276" cy="18446"/>
            </a:xfrm>
            <a:custGeom>
              <a:avLst/>
              <a:gdLst/>
              <a:ahLst/>
              <a:cxnLst/>
              <a:rect l="l" t="t" r="r" b="b"/>
              <a:pathLst>
                <a:path w="877" h="264" extrusionOk="0">
                  <a:moveTo>
                    <a:pt x="778" y="1"/>
                  </a:moveTo>
                  <a:cubicBezTo>
                    <a:pt x="657" y="1"/>
                    <a:pt x="532" y="17"/>
                    <a:pt x="411" y="44"/>
                  </a:cubicBezTo>
                  <a:cubicBezTo>
                    <a:pt x="274" y="72"/>
                    <a:pt x="148" y="132"/>
                    <a:pt x="28" y="192"/>
                  </a:cubicBezTo>
                  <a:cubicBezTo>
                    <a:pt x="6" y="209"/>
                    <a:pt x="1" y="219"/>
                    <a:pt x="6" y="241"/>
                  </a:cubicBezTo>
                  <a:cubicBezTo>
                    <a:pt x="10" y="256"/>
                    <a:pt x="21" y="263"/>
                    <a:pt x="34" y="263"/>
                  </a:cubicBezTo>
                  <a:cubicBezTo>
                    <a:pt x="41" y="263"/>
                    <a:pt x="48" y="261"/>
                    <a:pt x="55" y="258"/>
                  </a:cubicBezTo>
                  <a:cubicBezTo>
                    <a:pt x="121" y="214"/>
                    <a:pt x="203" y="187"/>
                    <a:pt x="280" y="154"/>
                  </a:cubicBezTo>
                  <a:cubicBezTo>
                    <a:pt x="460" y="83"/>
                    <a:pt x="652" y="72"/>
                    <a:pt x="844" y="72"/>
                  </a:cubicBezTo>
                  <a:cubicBezTo>
                    <a:pt x="860" y="72"/>
                    <a:pt x="876" y="55"/>
                    <a:pt x="876" y="39"/>
                  </a:cubicBezTo>
                  <a:cubicBezTo>
                    <a:pt x="876" y="2"/>
                    <a:pt x="843" y="2"/>
                    <a:pt x="809" y="2"/>
                  </a:cubicBezTo>
                  <a:lnTo>
                    <a:pt x="809" y="2"/>
                  </a:lnTo>
                  <a:cubicBezTo>
                    <a:pt x="798" y="2"/>
                    <a:pt x="787" y="2"/>
                    <a:pt x="7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3"/>
            <p:cNvSpPr/>
            <p:nvPr/>
          </p:nvSpPr>
          <p:spPr>
            <a:xfrm>
              <a:off x="8644266" y="6425386"/>
              <a:ext cx="44018" cy="25363"/>
            </a:xfrm>
            <a:custGeom>
              <a:avLst/>
              <a:gdLst/>
              <a:ahLst/>
              <a:cxnLst/>
              <a:rect l="l" t="t" r="r" b="b"/>
              <a:pathLst>
                <a:path w="630" h="363" extrusionOk="0">
                  <a:moveTo>
                    <a:pt x="587" y="0"/>
                  </a:moveTo>
                  <a:cubicBezTo>
                    <a:pt x="564" y="0"/>
                    <a:pt x="538" y="10"/>
                    <a:pt x="520" y="10"/>
                  </a:cubicBezTo>
                  <a:cubicBezTo>
                    <a:pt x="383" y="43"/>
                    <a:pt x="252" y="114"/>
                    <a:pt x="143" y="202"/>
                  </a:cubicBezTo>
                  <a:cubicBezTo>
                    <a:pt x="104" y="229"/>
                    <a:pt x="60" y="267"/>
                    <a:pt x="22" y="300"/>
                  </a:cubicBezTo>
                  <a:cubicBezTo>
                    <a:pt x="6" y="311"/>
                    <a:pt x="0" y="333"/>
                    <a:pt x="11" y="349"/>
                  </a:cubicBezTo>
                  <a:cubicBezTo>
                    <a:pt x="19" y="357"/>
                    <a:pt x="30" y="362"/>
                    <a:pt x="46" y="362"/>
                  </a:cubicBezTo>
                  <a:cubicBezTo>
                    <a:pt x="52" y="362"/>
                    <a:pt x="59" y="362"/>
                    <a:pt x="66" y="360"/>
                  </a:cubicBezTo>
                  <a:cubicBezTo>
                    <a:pt x="93" y="333"/>
                    <a:pt x="126" y="311"/>
                    <a:pt x="154" y="284"/>
                  </a:cubicBezTo>
                  <a:cubicBezTo>
                    <a:pt x="258" y="196"/>
                    <a:pt x="372" y="136"/>
                    <a:pt x="498" y="92"/>
                  </a:cubicBezTo>
                  <a:lnTo>
                    <a:pt x="602" y="70"/>
                  </a:lnTo>
                  <a:cubicBezTo>
                    <a:pt x="624" y="65"/>
                    <a:pt x="630" y="43"/>
                    <a:pt x="630" y="32"/>
                  </a:cubicBezTo>
                  <a:cubicBezTo>
                    <a:pt x="622" y="7"/>
                    <a:pt x="606" y="0"/>
                    <a:pt x="5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3"/>
            <p:cNvSpPr/>
            <p:nvPr/>
          </p:nvSpPr>
          <p:spPr>
            <a:xfrm>
              <a:off x="8661873" y="6430346"/>
              <a:ext cx="40175" cy="21101"/>
            </a:xfrm>
            <a:custGeom>
              <a:avLst/>
              <a:gdLst/>
              <a:ahLst/>
              <a:cxnLst/>
              <a:rect l="l" t="t" r="r" b="b"/>
              <a:pathLst>
                <a:path w="575" h="302" extrusionOk="0">
                  <a:moveTo>
                    <a:pt x="526" y="0"/>
                  </a:moveTo>
                  <a:cubicBezTo>
                    <a:pt x="515" y="0"/>
                    <a:pt x="502" y="6"/>
                    <a:pt x="487" y="10"/>
                  </a:cubicBezTo>
                  <a:cubicBezTo>
                    <a:pt x="323" y="59"/>
                    <a:pt x="170" y="147"/>
                    <a:pt x="22" y="235"/>
                  </a:cubicBezTo>
                  <a:cubicBezTo>
                    <a:pt x="6" y="240"/>
                    <a:pt x="0" y="262"/>
                    <a:pt x="6" y="284"/>
                  </a:cubicBezTo>
                  <a:cubicBezTo>
                    <a:pt x="12" y="297"/>
                    <a:pt x="20" y="302"/>
                    <a:pt x="30" y="302"/>
                  </a:cubicBezTo>
                  <a:cubicBezTo>
                    <a:pt x="38" y="302"/>
                    <a:pt x="46" y="299"/>
                    <a:pt x="55" y="295"/>
                  </a:cubicBezTo>
                  <a:lnTo>
                    <a:pt x="159" y="235"/>
                  </a:lnTo>
                  <a:cubicBezTo>
                    <a:pt x="274" y="169"/>
                    <a:pt x="394" y="98"/>
                    <a:pt x="526" y="70"/>
                  </a:cubicBezTo>
                  <a:cubicBezTo>
                    <a:pt x="558" y="70"/>
                    <a:pt x="575" y="16"/>
                    <a:pt x="542" y="5"/>
                  </a:cubicBezTo>
                  <a:cubicBezTo>
                    <a:pt x="537" y="1"/>
                    <a:pt x="532" y="0"/>
                    <a:pt x="5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3"/>
            <p:cNvSpPr/>
            <p:nvPr/>
          </p:nvSpPr>
          <p:spPr>
            <a:xfrm>
              <a:off x="8675637" y="6437264"/>
              <a:ext cx="26830" cy="19633"/>
            </a:xfrm>
            <a:custGeom>
              <a:avLst/>
              <a:gdLst/>
              <a:ahLst/>
              <a:cxnLst/>
              <a:rect l="l" t="t" r="r" b="b"/>
              <a:pathLst>
                <a:path w="384" h="281" extrusionOk="0">
                  <a:moveTo>
                    <a:pt x="343" y="1"/>
                  </a:moveTo>
                  <a:cubicBezTo>
                    <a:pt x="327" y="1"/>
                    <a:pt x="309" y="11"/>
                    <a:pt x="296" y="21"/>
                  </a:cubicBezTo>
                  <a:lnTo>
                    <a:pt x="175" y="103"/>
                  </a:lnTo>
                  <a:cubicBezTo>
                    <a:pt x="126" y="141"/>
                    <a:pt x="71" y="179"/>
                    <a:pt x="22" y="218"/>
                  </a:cubicBezTo>
                  <a:cubicBezTo>
                    <a:pt x="11" y="223"/>
                    <a:pt x="0" y="251"/>
                    <a:pt x="17" y="267"/>
                  </a:cubicBezTo>
                  <a:cubicBezTo>
                    <a:pt x="20" y="274"/>
                    <a:pt x="30" y="281"/>
                    <a:pt x="41" y="281"/>
                  </a:cubicBezTo>
                  <a:cubicBezTo>
                    <a:pt x="47" y="281"/>
                    <a:pt x="54" y="278"/>
                    <a:pt x="60" y="272"/>
                  </a:cubicBezTo>
                  <a:cubicBezTo>
                    <a:pt x="115" y="223"/>
                    <a:pt x="181" y="179"/>
                    <a:pt x="241" y="136"/>
                  </a:cubicBezTo>
                  <a:cubicBezTo>
                    <a:pt x="274" y="114"/>
                    <a:pt x="301" y="97"/>
                    <a:pt x="334" y="75"/>
                  </a:cubicBezTo>
                  <a:cubicBezTo>
                    <a:pt x="361" y="59"/>
                    <a:pt x="383" y="43"/>
                    <a:pt x="372" y="15"/>
                  </a:cubicBezTo>
                  <a:cubicBezTo>
                    <a:pt x="364" y="5"/>
                    <a:pt x="354" y="1"/>
                    <a:pt x="3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3"/>
            <p:cNvSpPr/>
            <p:nvPr/>
          </p:nvSpPr>
          <p:spPr>
            <a:xfrm>
              <a:off x="8687096" y="6441665"/>
              <a:ext cx="23406" cy="22149"/>
            </a:xfrm>
            <a:custGeom>
              <a:avLst/>
              <a:gdLst/>
              <a:ahLst/>
              <a:cxnLst/>
              <a:rect l="l" t="t" r="r" b="b"/>
              <a:pathLst>
                <a:path w="335" h="317" extrusionOk="0">
                  <a:moveTo>
                    <a:pt x="309" y="1"/>
                  </a:moveTo>
                  <a:cubicBezTo>
                    <a:pt x="291" y="1"/>
                    <a:pt x="269" y="19"/>
                    <a:pt x="258" y="34"/>
                  </a:cubicBezTo>
                  <a:cubicBezTo>
                    <a:pt x="219" y="62"/>
                    <a:pt x="181" y="94"/>
                    <a:pt x="148" y="127"/>
                  </a:cubicBezTo>
                  <a:cubicBezTo>
                    <a:pt x="99" y="171"/>
                    <a:pt x="55" y="215"/>
                    <a:pt x="17" y="259"/>
                  </a:cubicBezTo>
                  <a:cubicBezTo>
                    <a:pt x="0" y="270"/>
                    <a:pt x="0" y="292"/>
                    <a:pt x="17" y="308"/>
                  </a:cubicBezTo>
                  <a:cubicBezTo>
                    <a:pt x="22" y="313"/>
                    <a:pt x="30" y="316"/>
                    <a:pt x="37" y="316"/>
                  </a:cubicBezTo>
                  <a:cubicBezTo>
                    <a:pt x="44" y="316"/>
                    <a:pt x="50" y="313"/>
                    <a:pt x="50" y="308"/>
                  </a:cubicBezTo>
                  <a:cubicBezTo>
                    <a:pt x="99" y="259"/>
                    <a:pt x="154" y="209"/>
                    <a:pt x="203" y="160"/>
                  </a:cubicBezTo>
                  <a:lnTo>
                    <a:pt x="323" y="62"/>
                  </a:lnTo>
                  <a:cubicBezTo>
                    <a:pt x="334" y="45"/>
                    <a:pt x="334" y="23"/>
                    <a:pt x="329" y="12"/>
                  </a:cubicBezTo>
                  <a:cubicBezTo>
                    <a:pt x="324" y="4"/>
                    <a:pt x="317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3"/>
            <p:cNvSpPr/>
            <p:nvPr/>
          </p:nvSpPr>
          <p:spPr>
            <a:xfrm>
              <a:off x="8699323" y="6448583"/>
              <a:ext cx="23756" cy="25013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298" y="1"/>
                  </a:moveTo>
                  <a:cubicBezTo>
                    <a:pt x="256" y="1"/>
                    <a:pt x="201" y="78"/>
                    <a:pt x="176" y="99"/>
                  </a:cubicBezTo>
                  <a:cubicBezTo>
                    <a:pt x="115" y="165"/>
                    <a:pt x="61" y="225"/>
                    <a:pt x="6" y="302"/>
                  </a:cubicBezTo>
                  <a:cubicBezTo>
                    <a:pt x="0" y="318"/>
                    <a:pt x="0" y="335"/>
                    <a:pt x="11" y="351"/>
                  </a:cubicBezTo>
                  <a:cubicBezTo>
                    <a:pt x="18" y="355"/>
                    <a:pt x="24" y="357"/>
                    <a:pt x="30" y="357"/>
                  </a:cubicBezTo>
                  <a:cubicBezTo>
                    <a:pt x="40" y="357"/>
                    <a:pt x="51" y="353"/>
                    <a:pt x="61" y="346"/>
                  </a:cubicBezTo>
                  <a:cubicBezTo>
                    <a:pt x="83" y="302"/>
                    <a:pt x="115" y="269"/>
                    <a:pt x="143" y="236"/>
                  </a:cubicBezTo>
                  <a:cubicBezTo>
                    <a:pt x="192" y="187"/>
                    <a:pt x="236" y="132"/>
                    <a:pt x="285" y="83"/>
                  </a:cubicBezTo>
                  <a:cubicBezTo>
                    <a:pt x="307" y="61"/>
                    <a:pt x="340" y="56"/>
                    <a:pt x="329" y="23"/>
                  </a:cubicBezTo>
                  <a:cubicBezTo>
                    <a:pt x="320" y="7"/>
                    <a:pt x="310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3"/>
            <p:cNvSpPr/>
            <p:nvPr/>
          </p:nvSpPr>
          <p:spPr>
            <a:xfrm>
              <a:off x="8711551" y="6454591"/>
              <a:ext cx="23896" cy="24524"/>
            </a:xfrm>
            <a:custGeom>
              <a:avLst/>
              <a:gdLst/>
              <a:ahLst/>
              <a:cxnLst/>
              <a:rect l="l" t="t" r="r" b="b"/>
              <a:pathLst>
                <a:path w="342" h="351" extrusionOk="0">
                  <a:moveTo>
                    <a:pt x="292" y="1"/>
                  </a:moveTo>
                  <a:cubicBezTo>
                    <a:pt x="288" y="1"/>
                    <a:pt x="284" y="1"/>
                    <a:pt x="280" y="3"/>
                  </a:cubicBezTo>
                  <a:cubicBezTo>
                    <a:pt x="269" y="13"/>
                    <a:pt x="263" y="24"/>
                    <a:pt x="247" y="30"/>
                  </a:cubicBezTo>
                  <a:cubicBezTo>
                    <a:pt x="159" y="107"/>
                    <a:pt x="83" y="194"/>
                    <a:pt x="6" y="293"/>
                  </a:cubicBezTo>
                  <a:cubicBezTo>
                    <a:pt x="1" y="304"/>
                    <a:pt x="1" y="325"/>
                    <a:pt x="17" y="342"/>
                  </a:cubicBezTo>
                  <a:cubicBezTo>
                    <a:pt x="23" y="347"/>
                    <a:pt x="31" y="350"/>
                    <a:pt x="38" y="350"/>
                  </a:cubicBezTo>
                  <a:cubicBezTo>
                    <a:pt x="46" y="350"/>
                    <a:pt x="53" y="347"/>
                    <a:pt x="55" y="342"/>
                  </a:cubicBezTo>
                  <a:cubicBezTo>
                    <a:pt x="88" y="298"/>
                    <a:pt x="132" y="249"/>
                    <a:pt x="165" y="211"/>
                  </a:cubicBezTo>
                  <a:cubicBezTo>
                    <a:pt x="214" y="156"/>
                    <a:pt x="252" y="107"/>
                    <a:pt x="307" y="68"/>
                  </a:cubicBezTo>
                  <a:cubicBezTo>
                    <a:pt x="341" y="39"/>
                    <a:pt x="323" y="1"/>
                    <a:pt x="2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3"/>
            <p:cNvSpPr/>
            <p:nvPr/>
          </p:nvSpPr>
          <p:spPr>
            <a:xfrm>
              <a:off x="8727970" y="6459203"/>
              <a:ext cx="22289" cy="24944"/>
            </a:xfrm>
            <a:custGeom>
              <a:avLst/>
              <a:gdLst/>
              <a:ahLst/>
              <a:cxnLst/>
              <a:rect l="l" t="t" r="r" b="b"/>
              <a:pathLst>
                <a:path w="319" h="357" extrusionOk="0">
                  <a:moveTo>
                    <a:pt x="294" y="1"/>
                  </a:moveTo>
                  <a:cubicBezTo>
                    <a:pt x="238" y="1"/>
                    <a:pt x="111" y="190"/>
                    <a:pt x="89" y="221"/>
                  </a:cubicBezTo>
                  <a:cubicBezTo>
                    <a:pt x="72" y="254"/>
                    <a:pt x="1" y="314"/>
                    <a:pt x="45" y="347"/>
                  </a:cubicBezTo>
                  <a:cubicBezTo>
                    <a:pt x="53" y="354"/>
                    <a:pt x="62" y="357"/>
                    <a:pt x="70" y="357"/>
                  </a:cubicBezTo>
                  <a:cubicBezTo>
                    <a:pt x="81" y="357"/>
                    <a:pt x="91" y="349"/>
                    <a:pt x="94" y="336"/>
                  </a:cubicBezTo>
                  <a:cubicBezTo>
                    <a:pt x="127" y="281"/>
                    <a:pt x="165" y="232"/>
                    <a:pt x="204" y="177"/>
                  </a:cubicBezTo>
                  <a:cubicBezTo>
                    <a:pt x="231" y="139"/>
                    <a:pt x="264" y="101"/>
                    <a:pt x="302" y="68"/>
                  </a:cubicBezTo>
                  <a:cubicBezTo>
                    <a:pt x="307" y="62"/>
                    <a:pt x="318" y="57"/>
                    <a:pt x="318" y="41"/>
                  </a:cubicBezTo>
                  <a:cubicBezTo>
                    <a:pt x="316" y="12"/>
                    <a:pt x="307" y="1"/>
                    <a:pt x="29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3"/>
            <p:cNvSpPr/>
            <p:nvPr/>
          </p:nvSpPr>
          <p:spPr>
            <a:xfrm>
              <a:off x="8745997" y="6462836"/>
              <a:ext cx="16070" cy="24804"/>
            </a:xfrm>
            <a:custGeom>
              <a:avLst/>
              <a:gdLst/>
              <a:ahLst/>
              <a:cxnLst/>
              <a:rect l="l" t="t" r="r" b="b"/>
              <a:pathLst>
                <a:path w="230" h="355" extrusionOk="0">
                  <a:moveTo>
                    <a:pt x="188" y="0"/>
                  </a:moveTo>
                  <a:cubicBezTo>
                    <a:pt x="180" y="0"/>
                    <a:pt x="172" y="3"/>
                    <a:pt x="164" y="10"/>
                  </a:cubicBezTo>
                  <a:cubicBezTo>
                    <a:pt x="126" y="71"/>
                    <a:pt x="99" y="142"/>
                    <a:pt x="60" y="202"/>
                  </a:cubicBezTo>
                  <a:cubicBezTo>
                    <a:pt x="49" y="235"/>
                    <a:pt x="28" y="268"/>
                    <a:pt x="17" y="306"/>
                  </a:cubicBezTo>
                  <a:cubicBezTo>
                    <a:pt x="0" y="322"/>
                    <a:pt x="17" y="344"/>
                    <a:pt x="28" y="350"/>
                  </a:cubicBezTo>
                  <a:cubicBezTo>
                    <a:pt x="32" y="353"/>
                    <a:pt x="37" y="354"/>
                    <a:pt x="41" y="354"/>
                  </a:cubicBezTo>
                  <a:cubicBezTo>
                    <a:pt x="53" y="354"/>
                    <a:pt x="64" y="345"/>
                    <a:pt x="71" y="333"/>
                  </a:cubicBezTo>
                  <a:cubicBezTo>
                    <a:pt x="88" y="284"/>
                    <a:pt x="110" y="240"/>
                    <a:pt x="132" y="202"/>
                  </a:cubicBezTo>
                  <a:cubicBezTo>
                    <a:pt x="159" y="147"/>
                    <a:pt x="186" y="98"/>
                    <a:pt x="214" y="49"/>
                  </a:cubicBezTo>
                  <a:cubicBezTo>
                    <a:pt x="230" y="24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3"/>
            <p:cNvSpPr/>
            <p:nvPr/>
          </p:nvSpPr>
          <p:spPr>
            <a:xfrm>
              <a:off x="8757805" y="6459832"/>
              <a:ext cx="15092" cy="26341"/>
            </a:xfrm>
            <a:custGeom>
              <a:avLst/>
              <a:gdLst/>
              <a:ahLst/>
              <a:cxnLst/>
              <a:rect l="l" t="t" r="r" b="b"/>
              <a:pathLst>
                <a:path w="216" h="377" extrusionOk="0">
                  <a:moveTo>
                    <a:pt x="175" y="0"/>
                  </a:moveTo>
                  <a:cubicBezTo>
                    <a:pt x="168" y="0"/>
                    <a:pt x="161" y="3"/>
                    <a:pt x="154" y="10"/>
                  </a:cubicBezTo>
                  <a:cubicBezTo>
                    <a:pt x="83" y="108"/>
                    <a:pt x="45" y="218"/>
                    <a:pt x="12" y="333"/>
                  </a:cubicBezTo>
                  <a:cubicBezTo>
                    <a:pt x="1" y="349"/>
                    <a:pt x="12" y="365"/>
                    <a:pt x="28" y="376"/>
                  </a:cubicBezTo>
                  <a:cubicBezTo>
                    <a:pt x="45" y="376"/>
                    <a:pt x="67" y="360"/>
                    <a:pt x="67" y="349"/>
                  </a:cubicBezTo>
                  <a:cubicBezTo>
                    <a:pt x="78" y="311"/>
                    <a:pt x="83" y="278"/>
                    <a:pt x="99" y="245"/>
                  </a:cubicBezTo>
                  <a:cubicBezTo>
                    <a:pt x="127" y="174"/>
                    <a:pt x="160" y="114"/>
                    <a:pt x="203" y="53"/>
                  </a:cubicBezTo>
                  <a:cubicBezTo>
                    <a:pt x="216" y="28"/>
                    <a:pt x="197" y="0"/>
                    <a:pt x="17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3"/>
            <p:cNvSpPr/>
            <p:nvPr/>
          </p:nvSpPr>
          <p:spPr>
            <a:xfrm>
              <a:off x="8769333" y="6458015"/>
              <a:ext cx="14323" cy="26970"/>
            </a:xfrm>
            <a:custGeom>
              <a:avLst/>
              <a:gdLst/>
              <a:ahLst/>
              <a:cxnLst/>
              <a:rect l="l" t="t" r="r" b="b"/>
              <a:pathLst>
                <a:path w="205" h="386" extrusionOk="0">
                  <a:moveTo>
                    <a:pt x="168" y="1"/>
                  </a:moveTo>
                  <a:cubicBezTo>
                    <a:pt x="154" y="1"/>
                    <a:pt x="137" y="10"/>
                    <a:pt x="126" y="30"/>
                  </a:cubicBezTo>
                  <a:cubicBezTo>
                    <a:pt x="66" y="129"/>
                    <a:pt x="27" y="238"/>
                    <a:pt x="11" y="348"/>
                  </a:cubicBezTo>
                  <a:cubicBezTo>
                    <a:pt x="0" y="364"/>
                    <a:pt x="17" y="386"/>
                    <a:pt x="38" y="386"/>
                  </a:cubicBezTo>
                  <a:cubicBezTo>
                    <a:pt x="82" y="386"/>
                    <a:pt x="77" y="320"/>
                    <a:pt x="99" y="271"/>
                  </a:cubicBezTo>
                  <a:cubicBezTo>
                    <a:pt x="121" y="194"/>
                    <a:pt x="148" y="112"/>
                    <a:pt x="192" y="52"/>
                  </a:cubicBezTo>
                  <a:cubicBezTo>
                    <a:pt x="205" y="20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3"/>
            <p:cNvSpPr/>
            <p:nvPr/>
          </p:nvSpPr>
          <p:spPr>
            <a:xfrm>
              <a:off x="8789176" y="6455011"/>
              <a:ext cx="8873" cy="25852"/>
            </a:xfrm>
            <a:custGeom>
              <a:avLst/>
              <a:gdLst/>
              <a:ahLst/>
              <a:cxnLst/>
              <a:rect l="l" t="t" r="r" b="b"/>
              <a:pathLst>
                <a:path w="127" h="370" extrusionOk="0">
                  <a:moveTo>
                    <a:pt x="97" y="0"/>
                  </a:moveTo>
                  <a:cubicBezTo>
                    <a:pt x="86" y="0"/>
                    <a:pt x="74" y="6"/>
                    <a:pt x="66" y="18"/>
                  </a:cubicBezTo>
                  <a:cubicBezTo>
                    <a:pt x="55" y="35"/>
                    <a:pt x="55" y="51"/>
                    <a:pt x="45" y="68"/>
                  </a:cubicBezTo>
                  <a:cubicBezTo>
                    <a:pt x="17" y="155"/>
                    <a:pt x="1" y="243"/>
                    <a:pt x="1" y="341"/>
                  </a:cubicBezTo>
                  <a:cubicBezTo>
                    <a:pt x="1" y="351"/>
                    <a:pt x="9" y="370"/>
                    <a:pt x="27" y="370"/>
                  </a:cubicBezTo>
                  <a:cubicBezTo>
                    <a:pt x="29" y="370"/>
                    <a:pt x="31" y="369"/>
                    <a:pt x="34" y="369"/>
                  </a:cubicBezTo>
                  <a:cubicBezTo>
                    <a:pt x="55" y="369"/>
                    <a:pt x="66" y="352"/>
                    <a:pt x="66" y="336"/>
                  </a:cubicBezTo>
                  <a:cubicBezTo>
                    <a:pt x="72" y="292"/>
                    <a:pt x="72" y="254"/>
                    <a:pt x="83" y="210"/>
                  </a:cubicBezTo>
                  <a:cubicBezTo>
                    <a:pt x="94" y="155"/>
                    <a:pt x="110" y="106"/>
                    <a:pt x="121" y="51"/>
                  </a:cubicBezTo>
                  <a:cubicBezTo>
                    <a:pt x="127" y="46"/>
                    <a:pt x="127" y="29"/>
                    <a:pt x="127" y="24"/>
                  </a:cubicBezTo>
                  <a:cubicBezTo>
                    <a:pt x="124" y="9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3"/>
            <p:cNvSpPr/>
            <p:nvPr/>
          </p:nvSpPr>
          <p:spPr>
            <a:xfrm>
              <a:off x="8800635" y="6458155"/>
              <a:ext cx="10830" cy="20332"/>
            </a:xfrm>
            <a:custGeom>
              <a:avLst/>
              <a:gdLst/>
              <a:ahLst/>
              <a:cxnLst/>
              <a:rect l="l" t="t" r="r" b="b"/>
              <a:pathLst>
                <a:path w="155" h="291" extrusionOk="0">
                  <a:moveTo>
                    <a:pt x="110" y="1"/>
                  </a:moveTo>
                  <a:cubicBezTo>
                    <a:pt x="89" y="1"/>
                    <a:pt x="67" y="23"/>
                    <a:pt x="67" y="39"/>
                  </a:cubicBezTo>
                  <a:cubicBezTo>
                    <a:pt x="56" y="83"/>
                    <a:pt x="45" y="116"/>
                    <a:pt x="39" y="160"/>
                  </a:cubicBezTo>
                  <a:cubicBezTo>
                    <a:pt x="39" y="198"/>
                    <a:pt x="1" y="274"/>
                    <a:pt x="56" y="291"/>
                  </a:cubicBezTo>
                  <a:cubicBezTo>
                    <a:pt x="72" y="291"/>
                    <a:pt x="94" y="274"/>
                    <a:pt x="99" y="253"/>
                  </a:cubicBezTo>
                  <a:cubicBezTo>
                    <a:pt x="99" y="209"/>
                    <a:pt x="110" y="154"/>
                    <a:pt x="121" y="105"/>
                  </a:cubicBezTo>
                  <a:cubicBezTo>
                    <a:pt x="127" y="72"/>
                    <a:pt x="154" y="6"/>
                    <a:pt x="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3"/>
            <p:cNvSpPr/>
            <p:nvPr/>
          </p:nvSpPr>
          <p:spPr>
            <a:xfrm>
              <a:off x="8816705" y="6458294"/>
              <a:ext cx="6218" cy="18795"/>
            </a:xfrm>
            <a:custGeom>
              <a:avLst/>
              <a:gdLst/>
              <a:ahLst/>
              <a:cxnLst/>
              <a:rect l="l" t="t" r="r" b="b"/>
              <a:pathLst>
                <a:path w="89" h="269" extrusionOk="0">
                  <a:moveTo>
                    <a:pt x="45" y="0"/>
                  </a:moveTo>
                  <a:cubicBezTo>
                    <a:pt x="27" y="0"/>
                    <a:pt x="6" y="11"/>
                    <a:pt x="6" y="32"/>
                  </a:cubicBezTo>
                  <a:cubicBezTo>
                    <a:pt x="6" y="103"/>
                    <a:pt x="1" y="168"/>
                    <a:pt x="1" y="240"/>
                  </a:cubicBezTo>
                  <a:cubicBezTo>
                    <a:pt x="1" y="258"/>
                    <a:pt x="12" y="268"/>
                    <a:pt x="25" y="268"/>
                  </a:cubicBezTo>
                  <a:cubicBezTo>
                    <a:pt x="28" y="268"/>
                    <a:pt x="31" y="268"/>
                    <a:pt x="34" y="267"/>
                  </a:cubicBezTo>
                  <a:cubicBezTo>
                    <a:pt x="56" y="267"/>
                    <a:pt x="72" y="251"/>
                    <a:pt x="72" y="234"/>
                  </a:cubicBezTo>
                  <a:cubicBezTo>
                    <a:pt x="77" y="196"/>
                    <a:pt x="77" y="158"/>
                    <a:pt x="77" y="114"/>
                  </a:cubicBezTo>
                  <a:cubicBezTo>
                    <a:pt x="72" y="81"/>
                    <a:pt x="88" y="32"/>
                    <a:pt x="61" y="4"/>
                  </a:cubicBezTo>
                  <a:cubicBezTo>
                    <a:pt x="57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3"/>
            <p:cNvSpPr/>
            <p:nvPr/>
          </p:nvSpPr>
          <p:spPr>
            <a:xfrm>
              <a:off x="8832426" y="6460880"/>
              <a:ext cx="5031" cy="18026"/>
            </a:xfrm>
            <a:custGeom>
              <a:avLst/>
              <a:gdLst/>
              <a:ahLst/>
              <a:cxnLst/>
              <a:rect l="l" t="t" r="r" b="b"/>
              <a:pathLst>
                <a:path w="72" h="258" extrusionOk="0">
                  <a:moveTo>
                    <a:pt x="38" y="0"/>
                  </a:moveTo>
                  <a:cubicBezTo>
                    <a:pt x="23" y="0"/>
                    <a:pt x="6" y="12"/>
                    <a:pt x="0" y="33"/>
                  </a:cubicBezTo>
                  <a:cubicBezTo>
                    <a:pt x="0" y="93"/>
                    <a:pt x="11" y="159"/>
                    <a:pt x="0" y="225"/>
                  </a:cubicBezTo>
                  <a:cubicBezTo>
                    <a:pt x="0" y="241"/>
                    <a:pt x="17" y="257"/>
                    <a:pt x="39" y="257"/>
                  </a:cubicBezTo>
                  <a:cubicBezTo>
                    <a:pt x="55" y="257"/>
                    <a:pt x="71" y="241"/>
                    <a:pt x="71" y="225"/>
                  </a:cubicBezTo>
                  <a:cubicBezTo>
                    <a:pt x="71" y="153"/>
                    <a:pt x="71" y="93"/>
                    <a:pt x="66" y="22"/>
                  </a:cubicBezTo>
                  <a:cubicBezTo>
                    <a:pt x="61" y="7"/>
                    <a:pt x="50" y="0"/>
                    <a:pt x="3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3"/>
            <p:cNvSpPr/>
            <p:nvPr/>
          </p:nvSpPr>
          <p:spPr>
            <a:xfrm>
              <a:off x="8778626" y="6362642"/>
              <a:ext cx="64211" cy="84193"/>
            </a:xfrm>
            <a:custGeom>
              <a:avLst/>
              <a:gdLst/>
              <a:ahLst/>
              <a:cxnLst/>
              <a:rect l="l" t="t" r="r" b="b"/>
              <a:pathLst>
                <a:path w="919" h="1205" extrusionOk="0">
                  <a:moveTo>
                    <a:pt x="55" y="0"/>
                  </a:moveTo>
                  <a:cubicBezTo>
                    <a:pt x="38" y="0"/>
                    <a:pt x="23" y="6"/>
                    <a:pt x="15" y="21"/>
                  </a:cubicBezTo>
                  <a:cubicBezTo>
                    <a:pt x="0" y="45"/>
                    <a:pt x="20" y="78"/>
                    <a:pt x="43" y="78"/>
                  </a:cubicBezTo>
                  <a:cubicBezTo>
                    <a:pt x="47" y="78"/>
                    <a:pt x="50" y="77"/>
                    <a:pt x="53" y="76"/>
                  </a:cubicBezTo>
                  <a:lnTo>
                    <a:pt x="53" y="76"/>
                  </a:lnTo>
                  <a:cubicBezTo>
                    <a:pt x="106" y="78"/>
                    <a:pt x="153" y="104"/>
                    <a:pt x="196" y="125"/>
                  </a:cubicBezTo>
                  <a:cubicBezTo>
                    <a:pt x="261" y="158"/>
                    <a:pt x="327" y="196"/>
                    <a:pt x="382" y="246"/>
                  </a:cubicBezTo>
                  <a:cubicBezTo>
                    <a:pt x="644" y="481"/>
                    <a:pt x="770" y="837"/>
                    <a:pt x="825" y="1176"/>
                  </a:cubicBezTo>
                  <a:cubicBezTo>
                    <a:pt x="825" y="1194"/>
                    <a:pt x="836" y="1205"/>
                    <a:pt x="853" y="1205"/>
                  </a:cubicBezTo>
                  <a:cubicBezTo>
                    <a:pt x="856" y="1205"/>
                    <a:pt x="860" y="1205"/>
                    <a:pt x="863" y="1204"/>
                  </a:cubicBezTo>
                  <a:cubicBezTo>
                    <a:pt x="918" y="1193"/>
                    <a:pt x="874" y="1121"/>
                    <a:pt x="874" y="1089"/>
                  </a:cubicBezTo>
                  <a:cubicBezTo>
                    <a:pt x="852" y="1007"/>
                    <a:pt x="841" y="930"/>
                    <a:pt x="814" y="848"/>
                  </a:cubicBezTo>
                  <a:cubicBezTo>
                    <a:pt x="705" y="487"/>
                    <a:pt x="469" y="136"/>
                    <a:pt x="113" y="16"/>
                  </a:cubicBezTo>
                  <a:cubicBezTo>
                    <a:pt x="96" y="7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3"/>
            <p:cNvSpPr/>
            <p:nvPr/>
          </p:nvSpPr>
          <p:spPr>
            <a:xfrm>
              <a:off x="8770870" y="6368232"/>
              <a:ext cx="47302" cy="73014"/>
            </a:xfrm>
            <a:custGeom>
              <a:avLst/>
              <a:gdLst/>
              <a:ahLst/>
              <a:cxnLst/>
              <a:rect l="l" t="t" r="r" b="b"/>
              <a:pathLst>
                <a:path w="677" h="1045" extrusionOk="0">
                  <a:moveTo>
                    <a:pt x="43" y="1"/>
                  </a:moveTo>
                  <a:cubicBezTo>
                    <a:pt x="15" y="1"/>
                    <a:pt x="1" y="54"/>
                    <a:pt x="33" y="73"/>
                  </a:cubicBezTo>
                  <a:cubicBezTo>
                    <a:pt x="109" y="127"/>
                    <a:pt x="186" y="171"/>
                    <a:pt x="252" y="237"/>
                  </a:cubicBezTo>
                  <a:cubicBezTo>
                    <a:pt x="454" y="445"/>
                    <a:pt x="520" y="746"/>
                    <a:pt x="602" y="1020"/>
                  </a:cubicBezTo>
                  <a:cubicBezTo>
                    <a:pt x="609" y="1037"/>
                    <a:pt x="622" y="1044"/>
                    <a:pt x="636" y="1044"/>
                  </a:cubicBezTo>
                  <a:cubicBezTo>
                    <a:pt x="656" y="1044"/>
                    <a:pt x="677" y="1028"/>
                    <a:pt x="673" y="1009"/>
                  </a:cubicBezTo>
                  <a:cubicBezTo>
                    <a:pt x="608" y="801"/>
                    <a:pt x="564" y="587"/>
                    <a:pt x="460" y="407"/>
                  </a:cubicBezTo>
                  <a:cubicBezTo>
                    <a:pt x="405" y="313"/>
                    <a:pt x="350" y="226"/>
                    <a:pt x="274" y="160"/>
                  </a:cubicBezTo>
                  <a:cubicBezTo>
                    <a:pt x="208" y="106"/>
                    <a:pt x="137" y="56"/>
                    <a:pt x="60" y="7"/>
                  </a:cubicBezTo>
                  <a:cubicBezTo>
                    <a:pt x="54" y="3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3"/>
            <p:cNvSpPr/>
            <p:nvPr/>
          </p:nvSpPr>
          <p:spPr>
            <a:xfrm>
              <a:off x="8761857" y="6370468"/>
              <a:ext cx="28018" cy="75669"/>
            </a:xfrm>
            <a:custGeom>
              <a:avLst/>
              <a:gdLst/>
              <a:ahLst/>
              <a:cxnLst/>
              <a:rect l="l" t="t" r="r" b="b"/>
              <a:pathLst>
                <a:path w="401" h="1083" extrusionOk="0">
                  <a:moveTo>
                    <a:pt x="46" y="0"/>
                  </a:moveTo>
                  <a:cubicBezTo>
                    <a:pt x="22" y="0"/>
                    <a:pt x="0" y="30"/>
                    <a:pt x="20" y="57"/>
                  </a:cubicBezTo>
                  <a:cubicBezTo>
                    <a:pt x="233" y="342"/>
                    <a:pt x="293" y="708"/>
                    <a:pt x="337" y="1053"/>
                  </a:cubicBezTo>
                  <a:cubicBezTo>
                    <a:pt x="339" y="1073"/>
                    <a:pt x="353" y="1082"/>
                    <a:pt x="366" y="1082"/>
                  </a:cubicBezTo>
                  <a:cubicBezTo>
                    <a:pt x="383" y="1082"/>
                    <a:pt x="400" y="1067"/>
                    <a:pt x="397" y="1037"/>
                  </a:cubicBezTo>
                  <a:cubicBezTo>
                    <a:pt x="375" y="862"/>
                    <a:pt x="353" y="676"/>
                    <a:pt x="299" y="495"/>
                  </a:cubicBezTo>
                  <a:cubicBezTo>
                    <a:pt x="255" y="325"/>
                    <a:pt x="184" y="156"/>
                    <a:pt x="74" y="19"/>
                  </a:cubicBezTo>
                  <a:cubicBezTo>
                    <a:pt x="66" y="6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3"/>
            <p:cNvSpPr/>
            <p:nvPr/>
          </p:nvSpPr>
          <p:spPr>
            <a:xfrm>
              <a:off x="8750957" y="6372634"/>
              <a:ext cx="18446" cy="79512"/>
            </a:xfrm>
            <a:custGeom>
              <a:avLst/>
              <a:gdLst/>
              <a:ahLst/>
              <a:cxnLst/>
              <a:rect l="l" t="t" r="r" b="b"/>
              <a:pathLst>
                <a:path w="264" h="1138" extrusionOk="0">
                  <a:moveTo>
                    <a:pt x="39" y="0"/>
                  </a:moveTo>
                  <a:cubicBezTo>
                    <a:pt x="26" y="0"/>
                    <a:pt x="14" y="7"/>
                    <a:pt x="11" y="21"/>
                  </a:cubicBezTo>
                  <a:cubicBezTo>
                    <a:pt x="0" y="43"/>
                    <a:pt x="11" y="64"/>
                    <a:pt x="17" y="75"/>
                  </a:cubicBezTo>
                  <a:cubicBezTo>
                    <a:pt x="110" y="289"/>
                    <a:pt x="170" y="513"/>
                    <a:pt x="181" y="749"/>
                  </a:cubicBezTo>
                  <a:cubicBezTo>
                    <a:pt x="192" y="864"/>
                    <a:pt x="192" y="984"/>
                    <a:pt x="197" y="1104"/>
                  </a:cubicBezTo>
                  <a:cubicBezTo>
                    <a:pt x="197" y="1115"/>
                    <a:pt x="208" y="1137"/>
                    <a:pt x="230" y="1137"/>
                  </a:cubicBezTo>
                  <a:cubicBezTo>
                    <a:pt x="247" y="1137"/>
                    <a:pt x="263" y="1121"/>
                    <a:pt x="263" y="1110"/>
                  </a:cubicBezTo>
                  <a:cubicBezTo>
                    <a:pt x="258" y="1011"/>
                    <a:pt x="258" y="918"/>
                    <a:pt x="252" y="820"/>
                  </a:cubicBezTo>
                  <a:cubicBezTo>
                    <a:pt x="241" y="541"/>
                    <a:pt x="181" y="267"/>
                    <a:pt x="66" y="21"/>
                  </a:cubicBezTo>
                  <a:cubicBezTo>
                    <a:pt x="63" y="7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3"/>
            <p:cNvSpPr/>
            <p:nvPr/>
          </p:nvSpPr>
          <p:spPr>
            <a:xfrm>
              <a:off x="8741385" y="6371167"/>
              <a:ext cx="9991" cy="70988"/>
            </a:xfrm>
            <a:custGeom>
              <a:avLst/>
              <a:gdLst/>
              <a:ahLst/>
              <a:cxnLst/>
              <a:rect l="l" t="t" r="r" b="b"/>
              <a:pathLst>
                <a:path w="143" h="1016" extrusionOk="0">
                  <a:moveTo>
                    <a:pt x="31" y="0"/>
                  </a:moveTo>
                  <a:cubicBezTo>
                    <a:pt x="16" y="0"/>
                    <a:pt x="1" y="13"/>
                    <a:pt x="1" y="36"/>
                  </a:cubicBezTo>
                  <a:cubicBezTo>
                    <a:pt x="33" y="250"/>
                    <a:pt x="72" y="474"/>
                    <a:pt x="72" y="693"/>
                  </a:cubicBezTo>
                  <a:cubicBezTo>
                    <a:pt x="72" y="786"/>
                    <a:pt x="66" y="885"/>
                    <a:pt x="66" y="978"/>
                  </a:cubicBezTo>
                  <a:cubicBezTo>
                    <a:pt x="66" y="994"/>
                    <a:pt x="83" y="1016"/>
                    <a:pt x="99" y="1016"/>
                  </a:cubicBezTo>
                  <a:cubicBezTo>
                    <a:pt x="121" y="1016"/>
                    <a:pt x="137" y="994"/>
                    <a:pt x="126" y="989"/>
                  </a:cubicBezTo>
                  <a:cubicBezTo>
                    <a:pt x="137" y="906"/>
                    <a:pt x="137" y="830"/>
                    <a:pt x="137" y="748"/>
                  </a:cubicBezTo>
                  <a:cubicBezTo>
                    <a:pt x="143" y="583"/>
                    <a:pt x="121" y="419"/>
                    <a:pt x="99" y="255"/>
                  </a:cubicBezTo>
                  <a:lnTo>
                    <a:pt x="61" y="31"/>
                  </a:lnTo>
                  <a:cubicBezTo>
                    <a:pt x="58" y="10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3"/>
            <p:cNvSpPr/>
            <p:nvPr/>
          </p:nvSpPr>
          <p:spPr>
            <a:xfrm>
              <a:off x="8729088" y="6371376"/>
              <a:ext cx="7406" cy="67355"/>
            </a:xfrm>
            <a:custGeom>
              <a:avLst/>
              <a:gdLst/>
              <a:ahLst/>
              <a:cxnLst/>
              <a:rect l="l" t="t" r="r" b="b"/>
              <a:pathLst>
                <a:path w="106" h="964" extrusionOk="0">
                  <a:moveTo>
                    <a:pt x="41" y="1"/>
                  </a:moveTo>
                  <a:cubicBezTo>
                    <a:pt x="19" y="1"/>
                    <a:pt x="1" y="29"/>
                    <a:pt x="12" y="61"/>
                  </a:cubicBezTo>
                  <a:cubicBezTo>
                    <a:pt x="40" y="247"/>
                    <a:pt x="45" y="427"/>
                    <a:pt x="40" y="613"/>
                  </a:cubicBezTo>
                  <a:cubicBezTo>
                    <a:pt x="40" y="717"/>
                    <a:pt x="29" y="827"/>
                    <a:pt x="23" y="931"/>
                  </a:cubicBezTo>
                  <a:cubicBezTo>
                    <a:pt x="23" y="942"/>
                    <a:pt x="40" y="964"/>
                    <a:pt x="56" y="964"/>
                  </a:cubicBezTo>
                  <a:cubicBezTo>
                    <a:pt x="78" y="964"/>
                    <a:pt x="94" y="947"/>
                    <a:pt x="84" y="936"/>
                  </a:cubicBezTo>
                  <a:cubicBezTo>
                    <a:pt x="94" y="860"/>
                    <a:pt x="94" y="778"/>
                    <a:pt x="100" y="701"/>
                  </a:cubicBezTo>
                  <a:cubicBezTo>
                    <a:pt x="105" y="564"/>
                    <a:pt x="105" y="422"/>
                    <a:pt x="100" y="285"/>
                  </a:cubicBezTo>
                  <a:cubicBezTo>
                    <a:pt x="94" y="197"/>
                    <a:pt x="94" y="99"/>
                    <a:pt x="67" y="17"/>
                  </a:cubicBezTo>
                  <a:cubicBezTo>
                    <a:pt x="59" y="6"/>
                    <a:pt x="50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3"/>
            <p:cNvSpPr/>
            <p:nvPr/>
          </p:nvSpPr>
          <p:spPr>
            <a:xfrm>
              <a:off x="8719236" y="6372005"/>
              <a:ext cx="7686" cy="52193"/>
            </a:xfrm>
            <a:custGeom>
              <a:avLst/>
              <a:gdLst/>
              <a:ahLst/>
              <a:cxnLst/>
              <a:rect l="l" t="t" r="r" b="b"/>
              <a:pathLst>
                <a:path w="110" h="747" extrusionOk="0">
                  <a:moveTo>
                    <a:pt x="80" y="0"/>
                  </a:moveTo>
                  <a:cubicBezTo>
                    <a:pt x="66" y="0"/>
                    <a:pt x="52" y="8"/>
                    <a:pt x="49" y="24"/>
                  </a:cubicBezTo>
                  <a:cubicBezTo>
                    <a:pt x="44" y="249"/>
                    <a:pt x="27" y="484"/>
                    <a:pt x="0" y="708"/>
                  </a:cubicBezTo>
                  <a:cubicBezTo>
                    <a:pt x="0" y="730"/>
                    <a:pt x="6" y="747"/>
                    <a:pt x="27" y="747"/>
                  </a:cubicBezTo>
                  <a:cubicBezTo>
                    <a:pt x="44" y="747"/>
                    <a:pt x="60" y="736"/>
                    <a:pt x="60" y="719"/>
                  </a:cubicBezTo>
                  <a:cubicBezTo>
                    <a:pt x="77" y="604"/>
                    <a:pt x="88" y="489"/>
                    <a:pt x="99" y="374"/>
                  </a:cubicBezTo>
                  <a:cubicBezTo>
                    <a:pt x="104" y="254"/>
                    <a:pt x="110" y="145"/>
                    <a:pt x="110" y="30"/>
                  </a:cubicBezTo>
                  <a:cubicBezTo>
                    <a:pt x="110" y="1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3"/>
            <p:cNvSpPr/>
            <p:nvPr/>
          </p:nvSpPr>
          <p:spPr>
            <a:xfrm>
              <a:off x="8711551" y="6374171"/>
              <a:ext cx="8105" cy="43180"/>
            </a:xfrm>
            <a:custGeom>
              <a:avLst/>
              <a:gdLst/>
              <a:ahLst/>
              <a:cxnLst/>
              <a:rect l="l" t="t" r="r" b="b"/>
              <a:pathLst>
                <a:path w="116" h="618" extrusionOk="0">
                  <a:moveTo>
                    <a:pt x="50" y="42"/>
                  </a:moveTo>
                  <a:cubicBezTo>
                    <a:pt x="50" y="43"/>
                    <a:pt x="50" y="44"/>
                    <a:pt x="50" y="44"/>
                  </a:cubicBezTo>
                  <a:lnTo>
                    <a:pt x="50" y="44"/>
                  </a:lnTo>
                  <a:cubicBezTo>
                    <a:pt x="50" y="43"/>
                    <a:pt x="50" y="42"/>
                    <a:pt x="50" y="42"/>
                  </a:cubicBezTo>
                  <a:close/>
                  <a:moveTo>
                    <a:pt x="85" y="1"/>
                  </a:moveTo>
                  <a:cubicBezTo>
                    <a:pt x="74" y="1"/>
                    <a:pt x="62" y="7"/>
                    <a:pt x="55" y="21"/>
                  </a:cubicBezTo>
                  <a:cubicBezTo>
                    <a:pt x="54" y="30"/>
                    <a:pt x="53" y="39"/>
                    <a:pt x="52" y="48"/>
                  </a:cubicBezTo>
                  <a:lnTo>
                    <a:pt x="52" y="48"/>
                  </a:lnTo>
                  <a:cubicBezTo>
                    <a:pt x="52" y="47"/>
                    <a:pt x="51" y="46"/>
                    <a:pt x="50" y="44"/>
                  </a:cubicBezTo>
                  <a:lnTo>
                    <a:pt x="50" y="44"/>
                  </a:lnTo>
                  <a:cubicBezTo>
                    <a:pt x="50" y="46"/>
                    <a:pt x="51" y="47"/>
                    <a:pt x="52" y="49"/>
                  </a:cubicBezTo>
                  <a:lnTo>
                    <a:pt x="52" y="49"/>
                  </a:lnTo>
                  <a:cubicBezTo>
                    <a:pt x="44" y="134"/>
                    <a:pt x="43" y="221"/>
                    <a:pt x="28" y="300"/>
                  </a:cubicBezTo>
                  <a:cubicBezTo>
                    <a:pt x="17" y="387"/>
                    <a:pt x="6" y="486"/>
                    <a:pt x="1" y="573"/>
                  </a:cubicBezTo>
                  <a:cubicBezTo>
                    <a:pt x="1" y="595"/>
                    <a:pt x="6" y="617"/>
                    <a:pt x="28" y="617"/>
                  </a:cubicBezTo>
                  <a:cubicBezTo>
                    <a:pt x="44" y="617"/>
                    <a:pt x="61" y="601"/>
                    <a:pt x="72" y="590"/>
                  </a:cubicBezTo>
                  <a:cubicBezTo>
                    <a:pt x="77" y="497"/>
                    <a:pt x="83" y="415"/>
                    <a:pt x="88" y="327"/>
                  </a:cubicBezTo>
                  <a:cubicBezTo>
                    <a:pt x="105" y="223"/>
                    <a:pt x="110" y="130"/>
                    <a:pt x="116" y="31"/>
                  </a:cubicBezTo>
                  <a:cubicBezTo>
                    <a:pt x="116" y="12"/>
                    <a:pt x="10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3"/>
            <p:cNvSpPr/>
            <p:nvPr/>
          </p:nvSpPr>
          <p:spPr>
            <a:xfrm>
              <a:off x="8682485" y="6362084"/>
              <a:ext cx="25712" cy="49817"/>
            </a:xfrm>
            <a:custGeom>
              <a:avLst/>
              <a:gdLst/>
              <a:ahLst/>
              <a:cxnLst/>
              <a:rect l="l" t="t" r="r" b="b"/>
              <a:pathLst>
                <a:path w="368" h="713" extrusionOk="0">
                  <a:moveTo>
                    <a:pt x="309" y="1"/>
                  </a:moveTo>
                  <a:cubicBezTo>
                    <a:pt x="279" y="1"/>
                    <a:pt x="273" y="49"/>
                    <a:pt x="258" y="79"/>
                  </a:cubicBezTo>
                  <a:cubicBezTo>
                    <a:pt x="236" y="139"/>
                    <a:pt x="214" y="199"/>
                    <a:pt x="181" y="259"/>
                  </a:cubicBezTo>
                  <a:cubicBezTo>
                    <a:pt x="127" y="391"/>
                    <a:pt x="66" y="527"/>
                    <a:pt x="6" y="659"/>
                  </a:cubicBezTo>
                  <a:cubicBezTo>
                    <a:pt x="1" y="670"/>
                    <a:pt x="6" y="697"/>
                    <a:pt x="23" y="708"/>
                  </a:cubicBezTo>
                  <a:cubicBezTo>
                    <a:pt x="26" y="711"/>
                    <a:pt x="29" y="712"/>
                    <a:pt x="34" y="712"/>
                  </a:cubicBezTo>
                  <a:cubicBezTo>
                    <a:pt x="44" y="712"/>
                    <a:pt x="57" y="703"/>
                    <a:pt x="61" y="692"/>
                  </a:cubicBezTo>
                  <a:cubicBezTo>
                    <a:pt x="110" y="588"/>
                    <a:pt x="159" y="478"/>
                    <a:pt x="203" y="369"/>
                  </a:cubicBezTo>
                  <a:cubicBezTo>
                    <a:pt x="247" y="287"/>
                    <a:pt x="280" y="199"/>
                    <a:pt x="313" y="117"/>
                  </a:cubicBezTo>
                  <a:cubicBezTo>
                    <a:pt x="318" y="84"/>
                    <a:pt x="367" y="24"/>
                    <a:pt x="318" y="2"/>
                  </a:cubicBezTo>
                  <a:cubicBezTo>
                    <a:pt x="315" y="1"/>
                    <a:pt x="312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3"/>
            <p:cNvSpPr/>
            <p:nvPr/>
          </p:nvSpPr>
          <p:spPr>
            <a:xfrm>
              <a:off x="8671026" y="6358101"/>
              <a:ext cx="28297" cy="45346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363" y="1"/>
                  </a:moveTo>
                  <a:cubicBezTo>
                    <a:pt x="353" y="1"/>
                    <a:pt x="343" y="5"/>
                    <a:pt x="334" y="15"/>
                  </a:cubicBezTo>
                  <a:cubicBezTo>
                    <a:pt x="280" y="114"/>
                    <a:pt x="225" y="218"/>
                    <a:pt x="170" y="311"/>
                  </a:cubicBezTo>
                  <a:lnTo>
                    <a:pt x="6" y="601"/>
                  </a:lnTo>
                  <a:cubicBezTo>
                    <a:pt x="0" y="612"/>
                    <a:pt x="6" y="639"/>
                    <a:pt x="22" y="645"/>
                  </a:cubicBezTo>
                  <a:cubicBezTo>
                    <a:pt x="25" y="648"/>
                    <a:pt x="29" y="649"/>
                    <a:pt x="34" y="649"/>
                  </a:cubicBezTo>
                  <a:cubicBezTo>
                    <a:pt x="45" y="649"/>
                    <a:pt x="58" y="640"/>
                    <a:pt x="66" y="628"/>
                  </a:cubicBezTo>
                  <a:lnTo>
                    <a:pt x="230" y="338"/>
                  </a:lnTo>
                  <a:cubicBezTo>
                    <a:pt x="285" y="245"/>
                    <a:pt x="340" y="147"/>
                    <a:pt x="389" y="53"/>
                  </a:cubicBezTo>
                  <a:cubicBezTo>
                    <a:pt x="404" y="2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3"/>
            <p:cNvSpPr/>
            <p:nvPr/>
          </p:nvSpPr>
          <p:spPr>
            <a:xfrm>
              <a:off x="8652301" y="6352441"/>
              <a:ext cx="36402" cy="42900"/>
            </a:xfrm>
            <a:custGeom>
              <a:avLst/>
              <a:gdLst/>
              <a:ahLst/>
              <a:cxnLst/>
              <a:rect l="l" t="t" r="r" b="b"/>
              <a:pathLst>
                <a:path w="521" h="614" extrusionOk="0">
                  <a:moveTo>
                    <a:pt x="480" y="1"/>
                  </a:moveTo>
                  <a:cubicBezTo>
                    <a:pt x="474" y="1"/>
                    <a:pt x="467" y="3"/>
                    <a:pt x="460" y="9"/>
                  </a:cubicBezTo>
                  <a:cubicBezTo>
                    <a:pt x="378" y="96"/>
                    <a:pt x="301" y="189"/>
                    <a:pt x="225" y="282"/>
                  </a:cubicBezTo>
                  <a:cubicBezTo>
                    <a:pt x="159" y="381"/>
                    <a:pt x="82" y="468"/>
                    <a:pt x="17" y="561"/>
                  </a:cubicBezTo>
                  <a:cubicBezTo>
                    <a:pt x="0" y="578"/>
                    <a:pt x="6" y="600"/>
                    <a:pt x="22" y="611"/>
                  </a:cubicBezTo>
                  <a:cubicBezTo>
                    <a:pt x="30" y="613"/>
                    <a:pt x="37" y="614"/>
                    <a:pt x="43" y="614"/>
                  </a:cubicBezTo>
                  <a:cubicBezTo>
                    <a:pt x="54" y="614"/>
                    <a:pt x="60" y="610"/>
                    <a:pt x="60" y="600"/>
                  </a:cubicBezTo>
                  <a:cubicBezTo>
                    <a:pt x="115" y="529"/>
                    <a:pt x="170" y="452"/>
                    <a:pt x="225" y="386"/>
                  </a:cubicBezTo>
                  <a:cubicBezTo>
                    <a:pt x="318" y="277"/>
                    <a:pt x="411" y="162"/>
                    <a:pt x="498" y="58"/>
                  </a:cubicBezTo>
                  <a:cubicBezTo>
                    <a:pt x="520" y="36"/>
                    <a:pt x="504" y="1"/>
                    <a:pt x="4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3"/>
            <p:cNvSpPr/>
            <p:nvPr/>
          </p:nvSpPr>
          <p:spPr>
            <a:xfrm>
              <a:off x="8642310" y="6343778"/>
              <a:ext cx="41014" cy="33118"/>
            </a:xfrm>
            <a:custGeom>
              <a:avLst/>
              <a:gdLst/>
              <a:ahLst/>
              <a:cxnLst/>
              <a:rect l="l" t="t" r="r" b="b"/>
              <a:pathLst>
                <a:path w="587" h="474" extrusionOk="0">
                  <a:moveTo>
                    <a:pt x="553" y="1"/>
                  </a:moveTo>
                  <a:cubicBezTo>
                    <a:pt x="481" y="1"/>
                    <a:pt x="306" y="159"/>
                    <a:pt x="275" y="182"/>
                  </a:cubicBezTo>
                  <a:cubicBezTo>
                    <a:pt x="187" y="258"/>
                    <a:pt x="105" y="341"/>
                    <a:pt x="17" y="412"/>
                  </a:cubicBezTo>
                  <a:cubicBezTo>
                    <a:pt x="6" y="428"/>
                    <a:pt x="1" y="450"/>
                    <a:pt x="12" y="461"/>
                  </a:cubicBezTo>
                  <a:cubicBezTo>
                    <a:pt x="20" y="469"/>
                    <a:pt x="30" y="473"/>
                    <a:pt x="38" y="473"/>
                  </a:cubicBezTo>
                  <a:cubicBezTo>
                    <a:pt x="46" y="473"/>
                    <a:pt x="53" y="469"/>
                    <a:pt x="56" y="461"/>
                  </a:cubicBezTo>
                  <a:cubicBezTo>
                    <a:pt x="105" y="423"/>
                    <a:pt x="149" y="373"/>
                    <a:pt x="198" y="330"/>
                  </a:cubicBezTo>
                  <a:cubicBezTo>
                    <a:pt x="307" y="237"/>
                    <a:pt x="422" y="127"/>
                    <a:pt x="559" y="67"/>
                  </a:cubicBezTo>
                  <a:cubicBezTo>
                    <a:pt x="581" y="56"/>
                    <a:pt x="587" y="40"/>
                    <a:pt x="581" y="23"/>
                  </a:cubicBezTo>
                  <a:cubicBezTo>
                    <a:pt x="577" y="7"/>
                    <a:pt x="567" y="1"/>
                    <a:pt x="5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3"/>
            <p:cNvSpPr/>
            <p:nvPr/>
          </p:nvSpPr>
          <p:spPr>
            <a:xfrm>
              <a:off x="8639305" y="6336651"/>
              <a:ext cx="39407" cy="23057"/>
            </a:xfrm>
            <a:custGeom>
              <a:avLst/>
              <a:gdLst/>
              <a:ahLst/>
              <a:cxnLst/>
              <a:rect l="l" t="t" r="r" b="b"/>
              <a:pathLst>
                <a:path w="564" h="330" extrusionOk="0">
                  <a:moveTo>
                    <a:pt x="517" y="1"/>
                  </a:moveTo>
                  <a:cubicBezTo>
                    <a:pt x="476" y="1"/>
                    <a:pt x="421" y="27"/>
                    <a:pt x="400" y="38"/>
                  </a:cubicBezTo>
                  <a:cubicBezTo>
                    <a:pt x="268" y="92"/>
                    <a:pt x="148" y="180"/>
                    <a:pt x="22" y="262"/>
                  </a:cubicBezTo>
                  <a:cubicBezTo>
                    <a:pt x="0" y="267"/>
                    <a:pt x="0" y="295"/>
                    <a:pt x="11" y="311"/>
                  </a:cubicBezTo>
                  <a:cubicBezTo>
                    <a:pt x="14" y="324"/>
                    <a:pt x="23" y="329"/>
                    <a:pt x="33" y="329"/>
                  </a:cubicBezTo>
                  <a:cubicBezTo>
                    <a:pt x="40" y="329"/>
                    <a:pt x="48" y="327"/>
                    <a:pt x="55" y="322"/>
                  </a:cubicBezTo>
                  <a:cubicBezTo>
                    <a:pt x="208" y="224"/>
                    <a:pt x="356" y="103"/>
                    <a:pt x="537" y="70"/>
                  </a:cubicBezTo>
                  <a:cubicBezTo>
                    <a:pt x="558" y="65"/>
                    <a:pt x="564" y="48"/>
                    <a:pt x="564" y="32"/>
                  </a:cubicBezTo>
                  <a:cubicBezTo>
                    <a:pt x="558" y="9"/>
                    <a:pt x="540" y="1"/>
                    <a:pt x="5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3"/>
            <p:cNvSpPr/>
            <p:nvPr/>
          </p:nvSpPr>
          <p:spPr>
            <a:xfrm>
              <a:off x="8640074" y="6327358"/>
              <a:ext cx="38498" cy="15651"/>
            </a:xfrm>
            <a:custGeom>
              <a:avLst/>
              <a:gdLst/>
              <a:ahLst/>
              <a:cxnLst/>
              <a:rect l="l" t="t" r="r" b="b"/>
              <a:pathLst>
                <a:path w="551" h="224" extrusionOk="0">
                  <a:moveTo>
                    <a:pt x="461" y="1"/>
                  </a:moveTo>
                  <a:cubicBezTo>
                    <a:pt x="435" y="1"/>
                    <a:pt x="410" y="4"/>
                    <a:pt x="394" y="6"/>
                  </a:cubicBezTo>
                  <a:cubicBezTo>
                    <a:pt x="263" y="34"/>
                    <a:pt x="148" y="94"/>
                    <a:pt x="27" y="154"/>
                  </a:cubicBezTo>
                  <a:cubicBezTo>
                    <a:pt x="6" y="165"/>
                    <a:pt x="0" y="181"/>
                    <a:pt x="6" y="203"/>
                  </a:cubicBezTo>
                  <a:cubicBezTo>
                    <a:pt x="12" y="217"/>
                    <a:pt x="23" y="224"/>
                    <a:pt x="31" y="224"/>
                  </a:cubicBezTo>
                  <a:cubicBezTo>
                    <a:pt x="37" y="224"/>
                    <a:pt x="42" y="221"/>
                    <a:pt x="44" y="214"/>
                  </a:cubicBezTo>
                  <a:cubicBezTo>
                    <a:pt x="110" y="187"/>
                    <a:pt x="164" y="165"/>
                    <a:pt x="224" y="132"/>
                  </a:cubicBezTo>
                  <a:cubicBezTo>
                    <a:pt x="295" y="113"/>
                    <a:pt x="382" y="74"/>
                    <a:pt x="461" y="74"/>
                  </a:cubicBezTo>
                  <a:cubicBezTo>
                    <a:pt x="474" y="74"/>
                    <a:pt x="486" y="75"/>
                    <a:pt x="498" y="77"/>
                  </a:cubicBezTo>
                  <a:cubicBezTo>
                    <a:pt x="509" y="77"/>
                    <a:pt x="531" y="72"/>
                    <a:pt x="536" y="61"/>
                  </a:cubicBezTo>
                  <a:cubicBezTo>
                    <a:pt x="551" y="12"/>
                    <a:pt x="506" y="1"/>
                    <a:pt x="4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3"/>
            <p:cNvSpPr/>
            <p:nvPr/>
          </p:nvSpPr>
          <p:spPr>
            <a:xfrm>
              <a:off x="8638886" y="6316668"/>
              <a:ext cx="36612" cy="15860"/>
            </a:xfrm>
            <a:custGeom>
              <a:avLst/>
              <a:gdLst/>
              <a:ahLst/>
              <a:cxnLst/>
              <a:rect l="l" t="t" r="r" b="b"/>
              <a:pathLst>
                <a:path w="524" h="227" extrusionOk="0">
                  <a:moveTo>
                    <a:pt x="471" y="1"/>
                  </a:moveTo>
                  <a:cubicBezTo>
                    <a:pt x="441" y="1"/>
                    <a:pt x="406" y="12"/>
                    <a:pt x="384" y="17"/>
                  </a:cubicBezTo>
                  <a:cubicBezTo>
                    <a:pt x="263" y="50"/>
                    <a:pt x="143" y="105"/>
                    <a:pt x="28" y="154"/>
                  </a:cubicBezTo>
                  <a:cubicBezTo>
                    <a:pt x="17" y="159"/>
                    <a:pt x="1" y="181"/>
                    <a:pt x="6" y="198"/>
                  </a:cubicBezTo>
                  <a:cubicBezTo>
                    <a:pt x="14" y="213"/>
                    <a:pt x="25" y="226"/>
                    <a:pt x="36" y="226"/>
                  </a:cubicBezTo>
                  <a:cubicBezTo>
                    <a:pt x="41" y="226"/>
                    <a:pt x="45" y="224"/>
                    <a:pt x="50" y="220"/>
                  </a:cubicBezTo>
                  <a:cubicBezTo>
                    <a:pt x="105" y="198"/>
                    <a:pt x="159" y="170"/>
                    <a:pt x="214" y="154"/>
                  </a:cubicBezTo>
                  <a:cubicBezTo>
                    <a:pt x="297" y="118"/>
                    <a:pt x="379" y="77"/>
                    <a:pt x="471" y="77"/>
                  </a:cubicBezTo>
                  <a:cubicBezTo>
                    <a:pt x="477" y="77"/>
                    <a:pt x="482" y="77"/>
                    <a:pt x="488" y="77"/>
                  </a:cubicBezTo>
                  <a:cubicBezTo>
                    <a:pt x="499" y="77"/>
                    <a:pt x="515" y="61"/>
                    <a:pt x="521" y="50"/>
                  </a:cubicBezTo>
                  <a:cubicBezTo>
                    <a:pt x="523" y="12"/>
                    <a:pt x="500" y="1"/>
                    <a:pt x="4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3"/>
            <p:cNvSpPr/>
            <p:nvPr/>
          </p:nvSpPr>
          <p:spPr>
            <a:xfrm>
              <a:off x="8669838" y="6274187"/>
              <a:ext cx="105224" cy="72805"/>
            </a:xfrm>
            <a:custGeom>
              <a:avLst/>
              <a:gdLst/>
              <a:ahLst/>
              <a:cxnLst/>
              <a:rect l="l" t="t" r="r" b="b"/>
              <a:pathLst>
                <a:path w="1506" h="1042" extrusionOk="0">
                  <a:moveTo>
                    <a:pt x="430" y="0"/>
                  </a:moveTo>
                  <a:cubicBezTo>
                    <a:pt x="377" y="0"/>
                    <a:pt x="323" y="4"/>
                    <a:pt x="269" y="12"/>
                  </a:cubicBezTo>
                  <a:cubicBezTo>
                    <a:pt x="187" y="28"/>
                    <a:pt x="100" y="56"/>
                    <a:pt x="23" y="89"/>
                  </a:cubicBezTo>
                  <a:cubicBezTo>
                    <a:pt x="1" y="94"/>
                    <a:pt x="1" y="116"/>
                    <a:pt x="12" y="132"/>
                  </a:cubicBezTo>
                  <a:cubicBezTo>
                    <a:pt x="15" y="143"/>
                    <a:pt x="25" y="147"/>
                    <a:pt x="35" y="147"/>
                  </a:cubicBezTo>
                  <a:cubicBezTo>
                    <a:pt x="41" y="147"/>
                    <a:pt x="46" y="145"/>
                    <a:pt x="50" y="143"/>
                  </a:cubicBezTo>
                  <a:cubicBezTo>
                    <a:pt x="170" y="91"/>
                    <a:pt x="299" y="65"/>
                    <a:pt x="428" y="65"/>
                  </a:cubicBezTo>
                  <a:cubicBezTo>
                    <a:pt x="553" y="65"/>
                    <a:pt x="679" y="89"/>
                    <a:pt x="795" y="138"/>
                  </a:cubicBezTo>
                  <a:cubicBezTo>
                    <a:pt x="1139" y="269"/>
                    <a:pt x="1408" y="630"/>
                    <a:pt x="1386" y="1014"/>
                  </a:cubicBezTo>
                  <a:cubicBezTo>
                    <a:pt x="1386" y="1036"/>
                    <a:pt x="1397" y="1041"/>
                    <a:pt x="1424" y="1041"/>
                  </a:cubicBezTo>
                  <a:cubicBezTo>
                    <a:pt x="1425" y="1041"/>
                    <a:pt x="1426" y="1041"/>
                    <a:pt x="1426" y="1041"/>
                  </a:cubicBezTo>
                  <a:cubicBezTo>
                    <a:pt x="1505" y="1041"/>
                    <a:pt x="1440" y="745"/>
                    <a:pt x="1419" y="696"/>
                  </a:cubicBezTo>
                  <a:cubicBezTo>
                    <a:pt x="1277" y="253"/>
                    <a:pt x="863" y="0"/>
                    <a:pt x="4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3"/>
            <p:cNvSpPr/>
            <p:nvPr/>
          </p:nvSpPr>
          <p:spPr>
            <a:xfrm>
              <a:off x="8663340" y="6285227"/>
              <a:ext cx="100753" cy="62114"/>
            </a:xfrm>
            <a:custGeom>
              <a:avLst/>
              <a:gdLst/>
              <a:ahLst/>
              <a:cxnLst/>
              <a:rect l="l" t="t" r="r" b="b"/>
              <a:pathLst>
                <a:path w="1442" h="889" extrusionOk="0">
                  <a:moveTo>
                    <a:pt x="409" y="0"/>
                  </a:moveTo>
                  <a:cubicBezTo>
                    <a:pt x="357" y="0"/>
                    <a:pt x="304" y="4"/>
                    <a:pt x="253" y="13"/>
                  </a:cubicBezTo>
                  <a:cubicBezTo>
                    <a:pt x="176" y="29"/>
                    <a:pt x="105" y="56"/>
                    <a:pt x="28" y="73"/>
                  </a:cubicBezTo>
                  <a:cubicBezTo>
                    <a:pt x="12" y="84"/>
                    <a:pt x="1" y="95"/>
                    <a:pt x="6" y="117"/>
                  </a:cubicBezTo>
                  <a:cubicBezTo>
                    <a:pt x="11" y="126"/>
                    <a:pt x="28" y="140"/>
                    <a:pt x="43" y="140"/>
                  </a:cubicBezTo>
                  <a:cubicBezTo>
                    <a:pt x="46" y="140"/>
                    <a:pt x="48" y="139"/>
                    <a:pt x="50" y="139"/>
                  </a:cubicBezTo>
                  <a:cubicBezTo>
                    <a:pt x="116" y="117"/>
                    <a:pt x="193" y="95"/>
                    <a:pt x="269" y="73"/>
                  </a:cubicBezTo>
                  <a:cubicBezTo>
                    <a:pt x="310" y="68"/>
                    <a:pt x="350" y="66"/>
                    <a:pt x="392" y="66"/>
                  </a:cubicBezTo>
                  <a:cubicBezTo>
                    <a:pt x="495" y="66"/>
                    <a:pt x="601" y="81"/>
                    <a:pt x="707" y="117"/>
                  </a:cubicBezTo>
                  <a:cubicBezTo>
                    <a:pt x="1074" y="232"/>
                    <a:pt x="1282" y="483"/>
                    <a:pt x="1375" y="867"/>
                  </a:cubicBezTo>
                  <a:cubicBezTo>
                    <a:pt x="1382" y="882"/>
                    <a:pt x="1395" y="889"/>
                    <a:pt x="1407" y="889"/>
                  </a:cubicBezTo>
                  <a:cubicBezTo>
                    <a:pt x="1425" y="889"/>
                    <a:pt x="1441" y="875"/>
                    <a:pt x="1435" y="856"/>
                  </a:cubicBezTo>
                  <a:cubicBezTo>
                    <a:pt x="1430" y="812"/>
                    <a:pt x="1419" y="774"/>
                    <a:pt x="1402" y="730"/>
                  </a:cubicBezTo>
                  <a:cubicBezTo>
                    <a:pt x="1364" y="593"/>
                    <a:pt x="1298" y="467"/>
                    <a:pt x="1205" y="358"/>
                  </a:cubicBezTo>
                  <a:cubicBezTo>
                    <a:pt x="1000" y="130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3"/>
            <p:cNvSpPr/>
            <p:nvPr/>
          </p:nvSpPr>
          <p:spPr>
            <a:xfrm>
              <a:off x="8649995" y="6300388"/>
              <a:ext cx="107530" cy="51145"/>
            </a:xfrm>
            <a:custGeom>
              <a:avLst/>
              <a:gdLst/>
              <a:ahLst/>
              <a:cxnLst/>
              <a:rect l="l" t="t" r="r" b="b"/>
              <a:pathLst>
                <a:path w="1539" h="732" extrusionOk="0">
                  <a:moveTo>
                    <a:pt x="478" y="1"/>
                  </a:moveTo>
                  <a:cubicBezTo>
                    <a:pt x="418" y="1"/>
                    <a:pt x="359" y="5"/>
                    <a:pt x="301" y="15"/>
                  </a:cubicBezTo>
                  <a:cubicBezTo>
                    <a:pt x="203" y="31"/>
                    <a:pt x="110" y="58"/>
                    <a:pt x="22" y="86"/>
                  </a:cubicBezTo>
                  <a:cubicBezTo>
                    <a:pt x="6" y="91"/>
                    <a:pt x="0" y="113"/>
                    <a:pt x="6" y="124"/>
                  </a:cubicBezTo>
                  <a:cubicBezTo>
                    <a:pt x="9" y="139"/>
                    <a:pt x="23" y="144"/>
                    <a:pt x="36" y="144"/>
                  </a:cubicBezTo>
                  <a:cubicBezTo>
                    <a:pt x="43" y="144"/>
                    <a:pt x="50" y="142"/>
                    <a:pt x="55" y="141"/>
                  </a:cubicBezTo>
                  <a:cubicBezTo>
                    <a:pt x="132" y="113"/>
                    <a:pt x="197" y="91"/>
                    <a:pt x="274" y="75"/>
                  </a:cubicBezTo>
                  <a:cubicBezTo>
                    <a:pt x="339" y="62"/>
                    <a:pt x="404" y="56"/>
                    <a:pt x="470" y="56"/>
                  </a:cubicBezTo>
                  <a:cubicBezTo>
                    <a:pt x="548" y="56"/>
                    <a:pt x="626" y="65"/>
                    <a:pt x="706" y="86"/>
                  </a:cubicBezTo>
                  <a:cubicBezTo>
                    <a:pt x="887" y="124"/>
                    <a:pt x="1079" y="190"/>
                    <a:pt x="1210" y="343"/>
                  </a:cubicBezTo>
                  <a:cubicBezTo>
                    <a:pt x="1298" y="453"/>
                    <a:pt x="1380" y="567"/>
                    <a:pt x="1434" y="699"/>
                  </a:cubicBezTo>
                  <a:cubicBezTo>
                    <a:pt x="1445" y="715"/>
                    <a:pt x="1462" y="721"/>
                    <a:pt x="1467" y="732"/>
                  </a:cubicBezTo>
                  <a:cubicBezTo>
                    <a:pt x="1538" y="715"/>
                    <a:pt x="1429" y="562"/>
                    <a:pt x="1407" y="524"/>
                  </a:cubicBezTo>
                  <a:cubicBezTo>
                    <a:pt x="1347" y="425"/>
                    <a:pt x="1276" y="332"/>
                    <a:pt x="1194" y="255"/>
                  </a:cubicBezTo>
                  <a:cubicBezTo>
                    <a:pt x="998" y="87"/>
                    <a:pt x="734" y="1"/>
                    <a:pt x="4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3"/>
            <p:cNvSpPr/>
            <p:nvPr/>
          </p:nvSpPr>
          <p:spPr>
            <a:xfrm>
              <a:off x="8680948" y="6323585"/>
              <a:ext cx="64211" cy="24454"/>
            </a:xfrm>
            <a:custGeom>
              <a:avLst/>
              <a:gdLst/>
              <a:ahLst/>
              <a:cxnLst/>
              <a:rect l="l" t="t" r="r" b="b"/>
              <a:pathLst>
                <a:path w="919" h="350" extrusionOk="0">
                  <a:moveTo>
                    <a:pt x="150" y="0"/>
                  </a:moveTo>
                  <a:cubicBezTo>
                    <a:pt x="114" y="0"/>
                    <a:pt x="79" y="2"/>
                    <a:pt x="45" y="6"/>
                  </a:cubicBezTo>
                  <a:cubicBezTo>
                    <a:pt x="0" y="15"/>
                    <a:pt x="13" y="74"/>
                    <a:pt x="48" y="74"/>
                  </a:cubicBezTo>
                  <a:cubicBezTo>
                    <a:pt x="52" y="74"/>
                    <a:pt x="56" y="73"/>
                    <a:pt x="61" y="71"/>
                  </a:cubicBezTo>
                  <a:cubicBezTo>
                    <a:pt x="87" y="70"/>
                    <a:pt x="112" y="69"/>
                    <a:pt x="137" y="69"/>
                  </a:cubicBezTo>
                  <a:cubicBezTo>
                    <a:pt x="296" y="69"/>
                    <a:pt x="450" y="100"/>
                    <a:pt x="592" y="175"/>
                  </a:cubicBezTo>
                  <a:cubicBezTo>
                    <a:pt x="685" y="219"/>
                    <a:pt x="773" y="263"/>
                    <a:pt x="849" y="339"/>
                  </a:cubicBezTo>
                  <a:cubicBezTo>
                    <a:pt x="856" y="347"/>
                    <a:pt x="865" y="350"/>
                    <a:pt x="874" y="350"/>
                  </a:cubicBezTo>
                  <a:cubicBezTo>
                    <a:pt x="897" y="350"/>
                    <a:pt x="918" y="327"/>
                    <a:pt x="898" y="307"/>
                  </a:cubicBezTo>
                  <a:cubicBezTo>
                    <a:pt x="811" y="203"/>
                    <a:pt x="679" y="148"/>
                    <a:pt x="554" y="88"/>
                  </a:cubicBezTo>
                  <a:cubicBezTo>
                    <a:pt x="423" y="27"/>
                    <a:pt x="286" y="0"/>
                    <a:pt x="1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3"/>
            <p:cNvSpPr/>
            <p:nvPr/>
          </p:nvSpPr>
          <p:spPr>
            <a:xfrm>
              <a:off x="8690939" y="6341612"/>
              <a:ext cx="46464" cy="9223"/>
            </a:xfrm>
            <a:custGeom>
              <a:avLst/>
              <a:gdLst/>
              <a:ahLst/>
              <a:cxnLst/>
              <a:rect l="l" t="t" r="r" b="b"/>
              <a:pathLst>
                <a:path w="665" h="132" extrusionOk="0">
                  <a:moveTo>
                    <a:pt x="183" y="0"/>
                  </a:moveTo>
                  <a:cubicBezTo>
                    <a:pt x="131" y="0"/>
                    <a:pt x="79" y="2"/>
                    <a:pt x="27" y="5"/>
                  </a:cubicBezTo>
                  <a:cubicBezTo>
                    <a:pt x="16" y="10"/>
                    <a:pt x="0" y="27"/>
                    <a:pt x="0" y="49"/>
                  </a:cubicBezTo>
                  <a:cubicBezTo>
                    <a:pt x="4" y="70"/>
                    <a:pt x="25" y="78"/>
                    <a:pt x="42" y="78"/>
                  </a:cubicBezTo>
                  <a:cubicBezTo>
                    <a:pt x="47" y="78"/>
                    <a:pt x="51" y="77"/>
                    <a:pt x="55" y="76"/>
                  </a:cubicBezTo>
                  <a:cubicBezTo>
                    <a:pt x="82" y="71"/>
                    <a:pt x="126" y="71"/>
                    <a:pt x="159" y="71"/>
                  </a:cubicBezTo>
                  <a:cubicBezTo>
                    <a:pt x="312" y="71"/>
                    <a:pt x="454" y="81"/>
                    <a:pt x="597" y="125"/>
                  </a:cubicBezTo>
                  <a:cubicBezTo>
                    <a:pt x="604" y="130"/>
                    <a:pt x="612" y="131"/>
                    <a:pt x="618" y="131"/>
                  </a:cubicBezTo>
                  <a:cubicBezTo>
                    <a:pt x="653" y="131"/>
                    <a:pt x="665" y="78"/>
                    <a:pt x="619" y="60"/>
                  </a:cubicBezTo>
                  <a:cubicBezTo>
                    <a:pt x="480" y="15"/>
                    <a:pt x="333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3"/>
            <p:cNvSpPr/>
            <p:nvPr/>
          </p:nvSpPr>
          <p:spPr>
            <a:xfrm>
              <a:off x="8706939" y="6353979"/>
              <a:ext cx="30603" cy="7616"/>
            </a:xfrm>
            <a:custGeom>
              <a:avLst/>
              <a:gdLst/>
              <a:ahLst/>
              <a:cxnLst/>
              <a:rect l="l" t="t" r="r" b="b"/>
              <a:pathLst>
                <a:path w="438" h="109" extrusionOk="0">
                  <a:moveTo>
                    <a:pt x="322" y="0"/>
                  </a:moveTo>
                  <a:cubicBezTo>
                    <a:pt x="251" y="0"/>
                    <a:pt x="163" y="17"/>
                    <a:pt x="143" y="19"/>
                  </a:cubicBezTo>
                  <a:cubicBezTo>
                    <a:pt x="99" y="36"/>
                    <a:pt x="1" y="19"/>
                    <a:pt x="12" y="85"/>
                  </a:cubicBezTo>
                  <a:cubicBezTo>
                    <a:pt x="22" y="102"/>
                    <a:pt x="36" y="108"/>
                    <a:pt x="52" y="108"/>
                  </a:cubicBezTo>
                  <a:cubicBezTo>
                    <a:pt x="62" y="108"/>
                    <a:pt x="72" y="106"/>
                    <a:pt x="83" y="102"/>
                  </a:cubicBezTo>
                  <a:cubicBezTo>
                    <a:pt x="110" y="102"/>
                    <a:pt x="143" y="96"/>
                    <a:pt x="176" y="91"/>
                  </a:cubicBezTo>
                  <a:cubicBezTo>
                    <a:pt x="229" y="78"/>
                    <a:pt x="277" y="72"/>
                    <a:pt x="325" y="72"/>
                  </a:cubicBezTo>
                  <a:cubicBezTo>
                    <a:pt x="341" y="72"/>
                    <a:pt x="357" y="73"/>
                    <a:pt x="373" y="74"/>
                  </a:cubicBezTo>
                  <a:cubicBezTo>
                    <a:pt x="390" y="74"/>
                    <a:pt x="401" y="74"/>
                    <a:pt x="411" y="63"/>
                  </a:cubicBezTo>
                  <a:cubicBezTo>
                    <a:pt x="438" y="14"/>
                    <a:pt x="387" y="0"/>
                    <a:pt x="3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3"/>
            <p:cNvSpPr/>
            <p:nvPr/>
          </p:nvSpPr>
          <p:spPr>
            <a:xfrm>
              <a:off x="8597942" y="7892376"/>
              <a:ext cx="250624" cy="246641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3"/>
            <p:cNvSpPr/>
            <p:nvPr/>
          </p:nvSpPr>
          <p:spPr>
            <a:xfrm>
              <a:off x="8695201" y="7988867"/>
              <a:ext cx="41293" cy="40944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3"/>
            <p:cNvSpPr/>
            <p:nvPr/>
          </p:nvSpPr>
          <p:spPr>
            <a:xfrm>
              <a:off x="8606746" y="7900761"/>
              <a:ext cx="228405" cy="229174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3"/>
            <p:cNvSpPr/>
            <p:nvPr/>
          </p:nvSpPr>
          <p:spPr>
            <a:xfrm>
              <a:off x="8705821" y="7997111"/>
              <a:ext cx="21101" cy="2424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5" name="Google Shape;4735;p33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4736" name="Google Shape;4736;p33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3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3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3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3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3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3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3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3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3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3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3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3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3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3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3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3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3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3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3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3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3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3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3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3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3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3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3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3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3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3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3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3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3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3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3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3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3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3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3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3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3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3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3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3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3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3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3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3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3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3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3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3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3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3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3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3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3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3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C446609E-C61F-F971-6AD6-3CFC22F57EA7}"/>
              </a:ext>
            </a:extLst>
          </p:cNvPr>
          <p:cNvSpPr txBox="1"/>
          <p:nvPr/>
        </p:nvSpPr>
        <p:spPr>
          <a:xfrm>
            <a:off x="2471323" y="3742900"/>
            <a:ext cx="4766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latin typeface="Comic Sans MS" panose="030F0702030302020204" pitchFamily="66" charset="0"/>
              </a:rPr>
              <a:t>Teacher: Tran </a:t>
            </a:r>
            <a:r>
              <a:rPr lang="en-US" sz="1800" b="1" dirty="0" err="1">
                <a:latin typeface="Comic Sans MS" panose="030F0702030302020204" pitchFamily="66" charset="0"/>
              </a:rPr>
              <a:t>Thi</a:t>
            </a:r>
            <a:r>
              <a:rPr lang="en-US" sz="1800" b="1" dirty="0">
                <a:latin typeface="Comic Sans MS" panose="030F0702030302020204" pitchFamily="66" charset="0"/>
              </a:rPr>
              <a:t> Quynh</a:t>
            </a:r>
          </a:p>
          <a:p>
            <a:r>
              <a:rPr lang="en-US" sz="1800" b="1" dirty="0">
                <a:latin typeface="Comic Sans MS" panose="030F0702030302020204" pitchFamily="66" charset="0"/>
              </a:rPr>
              <a:t>School: Hoa Nghia Primary School 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5" name="Google Shape;5575;p44"/>
          <p:cNvSpPr txBox="1">
            <a:spLocks noGrp="1"/>
          </p:cNvSpPr>
          <p:nvPr>
            <p:ph type="title"/>
          </p:nvPr>
        </p:nvSpPr>
        <p:spPr>
          <a:xfrm>
            <a:off x="1540168" y="949457"/>
            <a:ext cx="6945086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omic Sans MS" panose="030F0702030302020204" pitchFamily="66" charset="0"/>
              </a:rPr>
              <a:t>What are the missing letters?</a:t>
            </a:r>
            <a:endParaRPr sz="6600" b="1" dirty="0">
              <a:latin typeface="Comic Sans MS" panose="030F0702030302020204" pitchFamily="66" charset="0"/>
            </a:endParaRPr>
          </a:p>
        </p:txBody>
      </p:sp>
      <p:grpSp>
        <p:nvGrpSpPr>
          <p:cNvPr id="5576" name="Google Shape;5576;p44"/>
          <p:cNvGrpSpPr/>
          <p:nvPr/>
        </p:nvGrpSpPr>
        <p:grpSpPr>
          <a:xfrm>
            <a:off x="2990935" y="211923"/>
            <a:ext cx="953638" cy="562581"/>
            <a:chOff x="3037050" y="1564800"/>
            <a:chExt cx="253850" cy="149750"/>
          </a:xfrm>
        </p:grpSpPr>
        <p:sp>
          <p:nvSpPr>
            <p:cNvPr id="5577" name="Google Shape;5577;p44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4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9" name="Google Shape;5579;p44"/>
          <p:cNvSpPr/>
          <p:nvPr/>
        </p:nvSpPr>
        <p:spPr>
          <a:xfrm>
            <a:off x="1925262" y="2291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44"/>
          <p:cNvSpPr/>
          <p:nvPr/>
        </p:nvSpPr>
        <p:spPr>
          <a:xfrm>
            <a:off x="7605962" y="1042512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44"/>
          <p:cNvSpPr/>
          <p:nvPr/>
        </p:nvSpPr>
        <p:spPr>
          <a:xfrm>
            <a:off x="7940524" y="187504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2" name="Google Shape;5582;p44"/>
          <p:cNvGrpSpPr/>
          <p:nvPr/>
        </p:nvGrpSpPr>
        <p:grpSpPr>
          <a:xfrm>
            <a:off x="900816" y="1193926"/>
            <a:ext cx="241121" cy="287236"/>
            <a:chOff x="7125991" y="3462688"/>
            <a:chExt cx="241121" cy="287236"/>
          </a:xfrm>
        </p:grpSpPr>
        <p:sp>
          <p:nvSpPr>
            <p:cNvPr id="5583" name="Google Shape;5583;p44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4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4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6" name="Google Shape;5586;p44"/>
          <p:cNvGrpSpPr/>
          <p:nvPr/>
        </p:nvGrpSpPr>
        <p:grpSpPr>
          <a:xfrm rot="-2396962" flipH="1">
            <a:off x="6361558" y="445572"/>
            <a:ext cx="345432" cy="392174"/>
            <a:chOff x="8245971" y="847619"/>
            <a:chExt cx="345437" cy="392180"/>
          </a:xfrm>
        </p:grpSpPr>
        <p:sp>
          <p:nvSpPr>
            <p:cNvPr id="5587" name="Google Shape;5587;p44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4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9" name="Google Shape;5589;p44"/>
          <p:cNvGrpSpPr/>
          <p:nvPr/>
        </p:nvGrpSpPr>
        <p:grpSpPr>
          <a:xfrm>
            <a:off x="8624628" y="1193913"/>
            <a:ext cx="241121" cy="287236"/>
            <a:chOff x="7125991" y="3462688"/>
            <a:chExt cx="241121" cy="287236"/>
          </a:xfrm>
        </p:grpSpPr>
        <p:sp>
          <p:nvSpPr>
            <p:cNvPr id="5590" name="Google Shape;5590;p44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4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4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3" name="Google Shape;5593;p44"/>
          <p:cNvGrpSpPr/>
          <p:nvPr/>
        </p:nvGrpSpPr>
        <p:grpSpPr>
          <a:xfrm>
            <a:off x="2650146" y="3885944"/>
            <a:ext cx="397997" cy="437843"/>
            <a:chOff x="2083275" y="3343150"/>
            <a:chExt cx="150825" cy="165925"/>
          </a:xfrm>
        </p:grpSpPr>
        <p:sp>
          <p:nvSpPr>
            <p:cNvPr id="5594" name="Google Shape;5594;p44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4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4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4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4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0" name="Google Shape;5600;p44"/>
          <p:cNvGrpSpPr/>
          <p:nvPr/>
        </p:nvGrpSpPr>
        <p:grpSpPr>
          <a:xfrm rot="1258672">
            <a:off x="4757758" y="194647"/>
            <a:ext cx="200453" cy="252785"/>
            <a:chOff x="7158480" y="3001477"/>
            <a:chExt cx="200457" cy="252790"/>
          </a:xfrm>
        </p:grpSpPr>
        <p:sp>
          <p:nvSpPr>
            <p:cNvPr id="5601" name="Google Shape;5601;p44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3" name="Google Shape;5603;p44"/>
          <p:cNvSpPr/>
          <p:nvPr/>
        </p:nvSpPr>
        <p:spPr>
          <a:xfrm>
            <a:off x="3617737" y="38859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44"/>
          <p:cNvSpPr/>
          <p:nvPr/>
        </p:nvSpPr>
        <p:spPr>
          <a:xfrm>
            <a:off x="1472849" y="214934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5" name="Google Shape;5605;p44"/>
          <p:cNvGrpSpPr/>
          <p:nvPr/>
        </p:nvGrpSpPr>
        <p:grpSpPr>
          <a:xfrm rot="1258672">
            <a:off x="1646108" y="3132847"/>
            <a:ext cx="200453" cy="252785"/>
            <a:chOff x="7158480" y="3001477"/>
            <a:chExt cx="200457" cy="252790"/>
          </a:xfrm>
        </p:grpSpPr>
        <p:sp>
          <p:nvSpPr>
            <p:cNvPr id="5606" name="Google Shape;5606;p44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8" name="Google Shape;5608;p44"/>
          <p:cNvGrpSpPr/>
          <p:nvPr/>
        </p:nvGrpSpPr>
        <p:grpSpPr>
          <a:xfrm>
            <a:off x="5922619" y="4323783"/>
            <a:ext cx="284162" cy="279647"/>
            <a:chOff x="2999950" y="4020975"/>
            <a:chExt cx="89675" cy="88250"/>
          </a:xfrm>
        </p:grpSpPr>
        <p:sp>
          <p:nvSpPr>
            <p:cNvPr id="5609" name="Google Shape;5609;p44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990;p37">
            <a:extLst>
              <a:ext uri="{FF2B5EF4-FFF2-40B4-BE49-F238E27FC236}">
                <a16:creationId xmlns:a16="http://schemas.microsoft.com/office/drawing/2014/main" id="{D5A4A3BE-6DDD-42B9-9005-A9F575950488}"/>
              </a:ext>
            </a:extLst>
          </p:cNvPr>
          <p:cNvSpPr txBox="1">
            <a:spLocks/>
          </p:cNvSpPr>
          <p:nvPr/>
        </p:nvSpPr>
        <p:spPr>
          <a:xfrm>
            <a:off x="1746334" y="1756411"/>
            <a:ext cx="13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With Popcorn And Drink In Cinema Watch Film Vector Stock Clipart |  Royalty-Free | FreeImages">
            <a:extLst>
              <a:ext uri="{FF2B5EF4-FFF2-40B4-BE49-F238E27FC236}">
                <a16:creationId xmlns:a16="http://schemas.microsoft.com/office/drawing/2014/main" id="{632CDEDE-DAD9-4CE5-BD24-1F8B0BA8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12" y="1657350"/>
            <a:ext cx="2655376" cy="26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6E5D6-A739-407E-B3F3-76326F37BB64}"/>
              </a:ext>
            </a:extLst>
          </p:cNvPr>
          <p:cNvSpPr txBox="1"/>
          <p:nvPr/>
        </p:nvSpPr>
        <p:spPr>
          <a:xfrm>
            <a:off x="2142641" y="346458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wa_ch</a:t>
            </a:r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f_lms</a:t>
            </a: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E6EA0-A8B3-494D-8B62-F7D20BBF1CE0}"/>
              </a:ext>
            </a:extLst>
          </p:cNvPr>
          <p:cNvSpPr txBox="1"/>
          <p:nvPr/>
        </p:nvSpPr>
        <p:spPr>
          <a:xfrm>
            <a:off x="3457092" y="346458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96903-84B7-4FA7-9929-E764308C5D45}"/>
              </a:ext>
            </a:extLst>
          </p:cNvPr>
          <p:cNvSpPr txBox="1"/>
          <p:nvPr/>
        </p:nvSpPr>
        <p:spPr>
          <a:xfrm>
            <a:off x="5054571" y="348256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358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s Yoga Cartoon Images – Browse 9,316 Stock Photos, Vectors, and Video |  Adobe Stock">
            <a:extLst>
              <a:ext uri="{FF2B5EF4-FFF2-40B4-BE49-F238E27FC236}">
                <a16:creationId xmlns:a16="http://schemas.microsoft.com/office/drawing/2014/main" id="{0E454CD6-5E9D-4B30-8055-3F37164E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8" y="944428"/>
            <a:ext cx="3341822" cy="33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ABED90-BDB3-4E8B-8310-D2D8D53B68B7}"/>
              </a:ext>
            </a:extLst>
          </p:cNvPr>
          <p:cNvSpPr txBox="1"/>
          <p:nvPr/>
        </p:nvSpPr>
        <p:spPr>
          <a:xfrm>
            <a:off x="2186230" y="126023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 y_ g 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96A59-49A8-421E-8343-EF1C0C81C304}"/>
              </a:ext>
            </a:extLst>
          </p:cNvPr>
          <p:cNvSpPr txBox="1"/>
          <p:nvPr/>
        </p:nvSpPr>
        <p:spPr>
          <a:xfrm>
            <a:off x="4444971" y="126023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DD686-1218-4D62-8A88-68F55508C4AD}"/>
              </a:ext>
            </a:extLst>
          </p:cNvPr>
          <p:cNvSpPr txBox="1"/>
          <p:nvPr/>
        </p:nvSpPr>
        <p:spPr>
          <a:xfrm>
            <a:off x="5510408" y="113431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724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ennis Cartoon Images – Browse 25,413 Stock Photos, Vectors, and Video |  Adobe Stock">
            <a:extLst>
              <a:ext uri="{FF2B5EF4-FFF2-40B4-BE49-F238E27FC236}">
                <a16:creationId xmlns:a16="http://schemas.microsoft.com/office/drawing/2014/main" id="{8BCEEF43-25D5-4889-9927-CABF516C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62" y="1246644"/>
            <a:ext cx="3388317" cy="33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A8A89-B4AC-4BFB-A95D-84FEEEAE4638}"/>
              </a:ext>
            </a:extLst>
          </p:cNvPr>
          <p:cNvSpPr txBox="1"/>
          <p:nvPr/>
        </p:nvSpPr>
        <p:spPr>
          <a:xfrm>
            <a:off x="2142641" y="172518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_lay </a:t>
            </a:r>
            <a:r>
              <a:rPr lang="en-US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te_n_s</a:t>
            </a: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79C4D-EF79-412B-9E47-26C6745900CA}"/>
              </a:ext>
            </a:extLst>
          </p:cNvPr>
          <p:cNvSpPr txBox="1"/>
          <p:nvPr/>
        </p:nvSpPr>
        <p:spPr>
          <a:xfrm>
            <a:off x="2697814" y="172517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5AD0A-6949-48F2-B3D0-A319C6B5D462}"/>
              </a:ext>
            </a:extLst>
          </p:cNvPr>
          <p:cNvSpPr txBox="1"/>
          <p:nvPr/>
        </p:nvSpPr>
        <p:spPr>
          <a:xfrm>
            <a:off x="4849586" y="172517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9B0ED-4F44-408E-93FE-64AD58745C77}"/>
              </a:ext>
            </a:extLst>
          </p:cNvPr>
          <p:cNvSpPr txBox="1"/>
          <p:nvPr/>
        </p:nvSpPr>
        <p:spPr>
          <a:xfrm>
            <a:off x="5646964" y="172517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669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Vector | Sticker design with chef girl cooking food cartoon character">
            <a:extLst>
              <a:ext uri="{FF2B5EF4-FFF2-40B4-BE49-F238E27FC236}">
                <a16:creationId xmlns:a16="http://schemas.microsoft.com/office/drawing/2014/main" id="{FE9D7B44-4641-48CC-AA31-90FDFBBD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4020"/>
            <a:ext cx="2958130" cy="32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C1269-6664-4958-A329-A700A7382167}"/>
              </a:ext>
            </a:extLst>
          </p:cNvPr>
          <p:cNvSpPr txBox="1"/>
          <p:nvPr/>
        </p:nvSpPr>
        <p:spPr>
          <a:xfrm>
            <a:off x="2186230" y="126023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c_ok</a:t>
            </a:r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m_a_s</a:t>
            </a: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BEFAC-44CA-4FB0-9BC8-B3790012C9D2}"/>
              </a:ext>
            </a:extLst>
          </p:cNvPr>
          <p:cNvSpPr txBox="1"/>
          <p:nvPr/>
        </p:nvSpPr>
        <p:spPr>
          <a:xfrm>
            <a:off x="3102429" y="126022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D8E6A-0728-41C0-B48D-37D9FAC4B4DB}"/>
              </a:ext>
            </a:extLst>
          </p:cNvPr>
          <p:cNvSpPr txBox="1"/>
          <p:nvPr/>
        </p:nvSpPr>
        <p:spPr>
          <a:xfrm>
            <a:off x="4905837" y="126022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0CFFC-0840-48D6-B87A-1CF8C7FFC31A}"/>
              </a:ext>
            </a:extLst>
          </p:cNvPr>
          <p:cNvSpPr txBox="1"/>
          <p:nvPr/>
        </p:nvSpPr>
        <p:spPr>
          <a:xfrm>
            <a:off x="5684176" y="126021"/>
            <a:ext cx="113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817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1" name="Google Shape;5871;p48"/>
          <p:cNvSpPr txBox="1">
            <a:spLocks noGrp="1"/>
          </p:cNvSpPr>
          <p:nvPr>
            <p:ph type="title"/>
          </p:nvPr>
        </p:nvSpPr>
        <p:spPr>
          <a:xfrm>
            <a:off x="1664664" y="1064523"/>
            <a:ext cx="65760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omic Sans MS" panose="030F0702030302020204" pitchFamily="66" charset="0"/>
              </a:rPr>
              <a:t>Activity 1</a:t>
            </a:r>
            <a:endParaRPr sz="6600" b="1" dirty="0">
              <a:latin typeface="Comic Sans MS" panose="030F0702030302020204" pitchFamily="66" charset="0"/>
            </a:endParaRPr>
          </a:p>
        </p:txBody>
      </p:sp>
      <p:grpSp>
        <p:nvGrpSpPr>
          <p:cNvPr id="5873" name="Google Shape;5873;p48"/>
          <p:cNvGrpSpPr/>
          <p:nvPr/>
        </p:nvGrpSpPr>
        <p:grpSpPr>
          <a:xfrm>
            <a:off x="2744651" y="2905407"/>
            <a:ext cx="3222098" cy="2506135"/>
            <a:chOff x="2922941" y="2637369"/>
            <a:chExt cx="3222098" cy="2506135"/>
          </a:xfrm>
        </p:grpSpPr>
        <p:sp>
          <p:nvSpPr>
            <p:cNvPr id="5874" name="Google Shape;5874;p48"/>
            <p:cNvSpPr/>
            <p:nvPr/>
          </p:nvSpPr>
          <p:spPr>
            <a:xfrm>
              <a:off x="3073525" y="3515711"/>
              <a:ext cx="90624" cy="85841"/>
            </a:xfrm>
            <a:custGeom>
              <a:avLst/>
              <a:gdLst/>
              <a:ahLst/>
              <a:cxnLst/>
              <a:rect l="l" t="t" r="r" b="b"/>
              <a:pathLst>
                <a:path w="1324" h="1322" extrusionOk="0">
                  <a:moveTo>
                    <a:pt x="669" y="1"/>
                  </a:moveTo>
                  <a:cubicBezTo>
                    <a:pt x="663" y="1"/>
                    <a:pt x="657" y="2"/>
                    <a:pt x="652" y="5"/>
                  </a:cubicBezTo>
                  <a:cubicBezTo>
                    <a:pt x="619" y="32"/>
                    <a:pt x="624" y="87"/>
                    <a:pt x="619" y="131"/>
                  </a:cubicBezTo>
                  <a:cubicBezTo>
                    <a:pt x="614" y="240"/>
                    <a:pt x="614" y="350"/>
                    <a:pt x="603" y="459"/>
                  </a:cubicBezTo>
                  <a:cubicBezTo>
                    <a:pt x="493" y="350"/>
                    <a:pt x="389" y="246"/>
                    <a:pt x="274" y="142"/>
                  </a:cubicBezTo>
                  <a:cubicBezTo>
                    <a:pt x="262" y="130"/>
                    <a:pt x="249" y="126"/>
                    <a:pt x="238" y="126"/>
                  </a:cubicBezTo>
                  <a:cubicBezTo>
                    <a:pt x="200" y="126"/>
                    <a:pt x="176" y="179"/>
                    <a:pt x="214" y="213"/>
                  </a:cubicBezTo>
                  <a:cubicBezTo>
                    <a:pt x="318" y="284"/>
                    <a:pt x="400" y="382"/>
                    <a:pt x="488" y="465"/>
                  </a:cubicBezTo>
                  <a:lnTo>
                    <a:pt x="559" y="536"/>
                  </a:lnTo>
                  <a:lnTo>
                    <a:pt x="504" y="536"/>
                  </a:lnTo>
                  <a:cubicBezTo>
                    <a:pt x="356" y="536"/>
                    <a:pt x="208" y="525"/>
                    <a:pt x="66" y="525"/>
                  </a:cubicBezTo>
                  <a:cubicBezTo>
                    <a:pt x="17" y="525"/>
                    <a:pt x="0" y="607"/>
                    <a:pt x="55" y="618"/>
                  </a:cubicBezTo>
                  <a:cubicBezTo>
                    <a:pt x="181" y="623"/>
                    <a:pt x="312" y="629"/>
                    <a:pt x="433" y="629"/>
                  </a:cubicBezTo>
                  <a:lnTo>
                    <a:pt x="537" y="629"/>
                  </a:lnTo>
                  <a:cubicBezTo>
                    <a:pt x="433" y="760"/>
                    <a:pt x="340" y="881"/>
                    <a:pt x="241" y="1017"/>
                  </a:cubicBezTo>
                  <a:cubicBezTo>
                    <a:pt x="208" y="1067"/>
                    <a:pt x="176" y="1116"/>
                    <a:pt x="148" y="1165"/>
                  </a:cubicBezTo>
                  <a:cubicBezTo>
                    <a:pt x="132" y="1182"/>
                    <a:pt x="137" y="1209"/>
                    <a:pt x="159" y="1225"/>
                  </a:cubicBezTo>
                  <a:cubicBezTo>
                    <a:pt x="168" y="1231"/>
                    <a:pt x="176" y="1233"/>
                    <a:pt x="183" y="1233"/>
                  </a:cubicBezTo>
                  <a:cubicBezTo>
                    <a:pt x="221" y="1233"/>
                    <a:pt x="239" y="1171"/>
                    <a:pt x="258" y="1143"/>
                  </a:cubicBezTo>
                  <a:cubicBezTo>
                    <a:pt x="356" y="990"/>
                    <a:pt x="477" y="848"/>
                    <a:pt x="586" y="705"/>
                  </a:cubicBezTo>
                  <a:cubicBezTo>
                    <a:pt x="592" y="689"/>
                    <a:pt x="597" y="684"/>
                    <a:pt x="614" y="673"/>
                  </a:cubicBezTo>
                  <a:cubicBezTo>
                    <a:pt x="614" y="875"/>
                    <a:pt x="614" y="1083"/>
                    <a:pt x="619" y="1280"/>
                  </a:cubicBezTo>
                  <a:cubicBezTo>
                    <a:pt x="619" y="1305"/>
                    <a:pt x="643" y="1321"/>
                    <a:pt x="665" y="1321"/>
                  </a:cubicBezTo>
                  <a:cubicBezTo>
                    <a:pt x="677" y="1321"/>
                    <a:pt x="688" y="1317"/>
                    <a:pt x="696" y="1308"/>
                  </a:cubicBezTo>
                  <a:cubicBezTo>
                    <a:pt x="707" y="1286"/>
                    <a:pt x="701" y="1258"/>
                    <a:pt x="701" y="1231"/>
                  </a:cubicBezTo>
                  <a:cubicBezTo>
                    <a:pt x="701" y="1138"/>
                    <a:pt x="701" y="1039"/>
                    <a:pt x="696" y="935"/>
                  </a:cubicBezTo>
                  <a:lnTo>
                    <a:pt x="696" y="656"/>
                  </a:lnTo>
                  <a:lnTo>
                    <a:pt x="1216" y="1176"/>
                  </a:lnTo>
                  <a:cubicBezTo>
                    <a:pt x="1225" y="1185"/>
                    <a:pt x="1235" y="1189"/>
                    <a:pt x="1243" y="1189"/>
                  </a:cubicBezTo>
                  <a:cubicBezTo>
                    <a:pt x="1276" y="1189"/>
                    <a:pt x="1301" y="1136"/>
                    <a:pt x="1270" y="1110"/>
                  </a:cubicBezTo>
                  <a:cubicBezTo>
                    <a:pt x="1177" y="1028"/>
                    <a:pt x="1095" y="935"/>
                    <a:pt x="1013" y="853"/>
                  </a:cubicBezTo>
                  <a:lnTo>
                    <a:pt x="778" y="618"/>
                  </a:lnTo>
                  <a:cubicBezTo>
                    <a:pt x="942" y="607"/>
                    <a:pt x="1106" y="590"/>
                    <a:pt x="1270" y="580"/>
                  </a:cubicBezTo>
                  <a:cubicBezTo>
                    <a:pt x="1323" y="574"/>
                    <a:pt x="1320" y="492"/>
                    <a:pt x="1270" y="492"/>
                  </a:cubicBezTo>
                  <a:cubicBezTo>
                    <a:pt x="1268" y="492"/>
                    <a:pt x="1267" y="492"/>
                    <a:pt x="1265" y="492"/>
                  </a:cubicBezTo>
                  <a:cubicBezTo>
                    <a:pt x="1084" y="508"/>
                    <a:pt x="909" y="519"/>
                    <a:pt x="728" y="525"/>
                  </a:cubicBezTo>
                  <a:cubicBezTo>
                    <a:pt x="827" y="404"/>
                    <a:pt x="926" y="273"/>
                    <a:pt x="1035" y="158"/>
                  </a:cubicBezTo>
                  <a:lnTo>
                    <a:pt x="1040" y="153"/>
                  </a:lnTo>
                  <a:cubicBezTo>
                    <a:pt x="1062" y="142"/>
                    <a:pt x="1073" y="114"/>
                    <a:pt x="1073" y="98"/>
                  </a:cubicBezTo>
                  <a:cubicBezTo>
                    <a:pt x="1063" y="73"/>
                    <a:pt x="1050" y="63"/>
                    <a:pt x="1034" y="63"/>
                  </a:cubicBezTo>
                  <a:cubicBezTo>
                    <a:pt x="981" y="63"/>
                    <a:pt x="905" y="178"/>
                    <a:pt x="871" y="207"/>
                  </a:cubicBezTo>
                  <a:cubicBezTo>
                    <a:pt x="816" y="273"/>
                    <a:pt x="756" y="344"/>
                    <a:pt x="701" y="415"/>
                  </a:cubicBezTo>
                  <a:cubicBezTo>
                    <a:pt x="701" y="300"/>
                    <a:pt x="707" y="180"/>
                    <a:pt x="712" y="60"/>
                  </a:cubicBezTo>
                  <a:cubicBezTo>
                    <a:pt x="726" y="32"/>
                    <a:pt x="698" y="1"/>
                    <a:pt x="6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8"/>
            <p:cNvSpPr/>
            <p:nvPr/>
          </p:nvSpPr>
          <p:spPr>
            <a:xfrm>
              <a:off x="4526049" y="4929421"/>
              <a:ext cx="90145" cy="85646"/>
            </a:xfrm>
            <a:custGeom>
              <a:avLst/>
              <a:gdLst/>
              <a:ahLst/>
              <a:cxnLst/>
              <a:rect l="l" t="t" r="r" b="b"/>
              <a:pathLst>
                <a:path w="1317" h="1319" extrusionOk="0">
                  <a:moveTo>
                    <a:pt x="668" y="1"/>
                  </a:moveTo>
                  <a:cubicBezTo>
                    <a:pt x="661" y="1"/>
                    <a:pt x="654" y="3"/>
                    <a:pt x="647" y="7"/>
                  </a:cubicBezTo>
                  <a:cubicBezTo>
                    <a:pt x="614" y="34"/>
                    <a:pt x="619" y="89"/>
                    <a:pt x="614" y="127"/>
                  </a:cubicBezTo>
                  <a:cubicBezTo>
                    <a:pt x="608" y="237"/>
                    <a:pt x="608" y="346"/>
                    <a:pt x="603" y="456"/>
                  </a:cubicBezTo>
                  <a:cubicBezTo>
                    <a:pt x="493" y="346"/>
                    <a:pt x="384" y="248"/>
                    <a:pt x="274" y="144"/>
                  </a:cubicBezTo>
                  <a:cubicBezTo>
                    <a:pt x="262" y="132"/>
                    <a:pt x="249" y="128"/>
                    <a:pt x="238" y="128"/>
                  </a:cubicBezTo>
                  <a:cubicBezTo>
                    <a:pt x="200" y="128"/>
                    <a:pt x="175" y="180"/>
                    <a:pt x="209" y="209"/>
                  </a:cubicBezTo>
                  <a:cubicBezTo>
                    <a:pt x="313" y="286"/>
                    <a:pt x="395" y="384"/>
                    <a:pt x="482" y="467"/>
                  </a:cubicBezTo>
                  <a:lnTo>
                    <a:pt x="554" y="532"/>
                  </a:lnTo>
                  <a:lnTo>
                    <a:pt x="499" y="532"/>
                  </a:lnTo>
                  <a:cubicBezTo>
                    <a:pt x="356" y="532"/>
                    <a:pt x="203" y="527"/>
                    <a:pt x="61" y="527"/>
                  </a:cubicBezTo>
                  <a:cubicBezTo>
                    <a:pt x="12" y="527"/>
                    <a:pt x="1" y="609"/>
                    <a:pt x="55" y="614"/>
                  </a:cubicBezTo>
                  <a:cubicBezTo>
                    <a:pt x="176" y="620"/>
                    <a:pt x="307" y="631"/>
                    <a:pt x="428" y="631"/>
                  </a:cubicBezTo>
                  <a:lnTo>
                    <a:pt x="532" y="631"/>
                  </a:lnTo>
                  <a:cubicBezTo>
                    <a:pt x="428" y="757"/>
                    <a:pt x="335" y="883"/>
                    <a:pt x="236" y="1019"/>
                  </a:cubicBezTo>
                  <a:cubicBezTo>
                    <a:pt x="203" y="1069"/>
                    <a:pt x="170" y="1112"/>
                    <a:pt x="143" y="1162"/>
                  </a:cubicBezTo>
                  <a:cubicBezTo>
                    <a:pt x="127" y="1184"/>
                    <a:pt x="138" y="1211"/>
                    <a:pt x="154" y="1222"/>
                  </a:cubicBezTo>
                  <a:cubicBezTo>
                    <a:pt x="164" y="1229"/>
                    <a:pt x="173" y="1232"/>
                    <a:pt x="181" y="1232"/>
                  </a:cubicBezTo>
                  <a:cubicBezTo>
                    <a:pt x="217" y="1232"/>
                    <a:pt x="235" y="1171"/>
                    <a:pt x="252" y="1140"/>
                  </a:cubicBezTo>
                  <a:cubicBezTo>
                    <a:pt x="356" y="992"/>
                    <a:pt x="471" y="850"/>
                    <a:pt x="581" y="702"/>
                  </a:cubicBezTo>
                  <a:cubicBezTo>
                    <a:pt x="586" y="691"/>
                    <a:pt x="592" y="686"/>
                    <a:pt x="608" y="669"/>
                  </a:cubicBezTo>
                  <a:cubicBezTo>
                    <a:pt x="608" y="877"/>
                    <a:pt x="608" y="1080"/>
                    <a:pt x="614" y="1277"/>
                  </a:cubicBezTo>
                  <a:cubicBezTo>
                    <a:pt x="614" y="1304"/>
                    <a:pt x="636" y="1319"/>
                    <a:pt x="657" y="1319"/>
                  </a:cubicBezTo>
                  <a:cubicBezTo>
                    <a:pt x="670" y="1319"/>
                    <a:pt x="682" y="1314"/>
                    <a:pt x="690" y="1304"/>
                  </a:cubicBezTo>
                  <a:cubicBezTo>
                    <a:pt x="701" y="1288"/>
                    <a:pt x="696" y="1260"/>
                    <a:pt x="696" y="1233"/>
                  </a:cubicBezTo>
                  <a:cubicBezTo>
                    <a:pt x="696" y="1134"/>
                    <a:pt x="696" y="1041"/>
                    <a:pt x="690" y="937"/>
                  </a:cubicBezTo>
                  <a:lnTo>
                    <a:pt x="690" y="658"/>
                  </a:lnTo>
                  <a:lnTo>
                    <a:pt x="1210" y="1178"/>
                  </a:lnTo>
                  <a:cubicBezTo>
                    <a:pt x="1220" y="1185"/>
                    <a:pt x="1229" y="1189"/>
                    <a:pt x="1238" y="1189"/>
                  </a:cubicBezTo>
                  <a:cubicBezTo>
                    <a:pt x="1273" y="1189"/>
                    <a:pt x="1296" y="1134"/>
                    <a:pt x="1265" y="1107"/>
                  </a:cubicBezTo>
                  <a:cubicBezTo>
                    <a:pt x="1178" y="1025"/>
                    <a:pt x="1095" y="937"/>
                    <a:pt x="1013" y="855"/>
                  </a:cubicBezTo>
                  <a:lnTo>
                    <a:pt x="772" y="614"/>
                  </a:lnTo>
                  <a:cubicBezTo>
                    <a:pt x="937" y="609"/>
                    <a:pt x="1101" y="587"/>
                    <a:pt x="1265" y="582"/>
                  </a:cubicBezTo>
                  <a:cubicBezTo>
                    <a:pt x="1317" y="576"/>
                    <a:pt x="1315" y="493"/>
                    <a:pt x="1268" y="493"/>
                  </a:cubicBezTo>
                  <a:cubicBezTo>
                    <a:pt x="1266" y="493"/>
                    <a:pt x="1263" y="493"/>
                    <a:pt x="1260" y="494"/>
                  </a:cubicBezTo>
                  <a:cubicBezTo>
                    <a:pt x="1079" y="505"/>
                    <a:pt x="904" y="521"/>
                    <a:pt x="723" y="527"/>
                  </a:cubicBezTo>
                  <a:cubicBezTo>
                    <a:pt x="822" y="401"/>
                    <a:pt x="926" y="275"/>
                    <a:pt x="1030" y="155"/>
                  </a:cubicBezTo>
                  <a:lnTo>
                    <a:pt x="1041" y="149"/>
                  </a:lnTo>
                  <a:cubicBezTo>
                    <a:pt x="1063" y="144"/>
                    <a:pt x="1068" y="116"/>
                    <a:pt x="1068" y="94"/>
                  </a:cubicBezTo>
                  <a:cubicBezTo>
                    <a:pt x="1058" y="70"/>
                    <a:pt x="1045" y="60"/>
                    <a:pt x="1030" y="60"/>
                  </a:cubicBezTo>
                  <a:cubicBezTo>
                    <a:pt x="977" y="60"/>
                    <a:pt x="900" y="178"/>
                    <a:pt x="866" y="204"/>
                  </a:cubicBezTo>
                  <a:cubicBezTo>
                    <a:pt x="811" y="275"/>
                    <a:pt x="751" y="341"/>
                    <a:pt x="696" y="417"/>
                  </a:cubicBezTo>
                  <a:cubicBezTo>
                    <a:pt x="696" y="302"/>
                    <a:pt x="701" y="176"/>
                    <a:pt x="712" y="62"/>
                  </a:cubicBezTo>
                  <a:cubicBezTo>
                    <a:pt x="721" y="35"/>
                    <a:pt x="698" y="1"/>
                    <a:pt x="6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8"/>
            <p:cNvSpPr/>
            <p:nvPr/>
          </p:nvSpPr>
          <p:spPr>
            <a:xfrm>
              <a:off x="5792397" y="3269357"/>
              <a:ext cx="140249" cy="216550"/>
            </a:xfrm>
            <a:custGeom>
              <a:avLst/>
              <a:gdLst/>
              <a:ahLst/>
              <a:cxnLst/>
              <a:rect l="l" t="t" r="r" b="b"/>
              <a:pathLst>
                <a:path w="2049" h="3335" extrusionOk="0">
                  <a:moveTo>
                    <a:pt x="891" y="0"/>
                  </a:moveTo>
                  <a:cubicBezTo>
                    <a:pt x="872" y="0"/>
                    <a:pt x="854" y="14"/>
                    <a:pt x="849" y="44"/>
                  </a:cubicBezTo>
                  <a:cubicBezTo>
                    <a:pt x="849" y="71"/>
                    <a:pt x="854" y="99"/>
                    <a:pt x="854" y="126"/>
                  </a:cubicBezTo>
                  <a:cubicBezTo>
                    <a:pt x="876" y="537"/>
                    <a:pt x="898" y="953"/>
                    <a:pt x="915" y="1363"/>
                  </a:cubicBezTo>
                  <a:cubicBezTo>
                    <a:pt x="909" y="1374"/>
                    <a:pt x="904" y="1385"/>
                    <a:pt x="904" y="1390"/>
                  </a:cubicBezTo>
                  <a:cubicBezTo>
                    <a:pt x="718" y="1188"/>
                    <a:pt x="542" y="991"/>
                    <a:pt x="340" y="799"/>
                  </a:cubicBezTo>
                  <a:cubicBezTo>
                    <a:pt x="335" y="767"/>
                    <a:pt x="317" y="754"/>
                    <a:pt x="299" y="754"/>
                  </a:cubicBezTo>
                  <a:cubicBezTo>
                    <a:pt x="261" y="754"/>
                    <a:pt x="222" y="811"/>
                    <a:pt x="296" y="870"/>
                  </a:cubicBezTo>
                  <a:cubicBezTo>
                    <a:pt x="422" y="1002"/>
                    <a:pt x="559" y="1133"/>
                    <a:pt x="685" y="1275"/>
                  </a:cubicBezTo>
                  <a:cubicBezTo>
                    <a:pt x="723" y="1325"/>
                    <a:pt x="772" y="1374"/>
                    <a:pt x="816" y="1418"/>
                  </a:cubicBezTo>
                  <a:cubicBezTo>
                    <a:pt x="690" y="1434"/>
                    <a:pt x="570" y="1456"/>
                    <a:pt x="444" y="1467"/>
                  </a:cubicBezTo>
                  <a:cubicBezTo>
                    <a:pt x="340" y="1483"/>
                    <a:pt x="230" y="1494"/>
                    <a:pt x="132" y="1516"/>
                  </a:cubicBezTo>
                  <a:cubicBezTo>
                    <a:pt x="88" y="1527"/>
                    <a:pt x="1" y="1516"/>
                    <a:pt x="6" y="1593"/>
                  </a:cubicBezTo>
                  <a:cubicBezTo>
                    <a:pt x="13" y="1620"/>
                    <a:pt x="31" y="1628"/>
                    <a:pt x="51" y="1628"/>
                  </a:cubicBezTo>
                  <a:cubicBezTo>
                    <a:pt x="77" y="1628"/>
                    <a:pt x="108" y="1615"/>
                    <a:pt x="132" y="1609"/>
                  </a:cubicBezTo>
                  <a:cubicBezTo>
                    <a:pt x="203" y="1598"/>
                    <a:pt x="280" y="1582"/>
                    <a:pt x="362" y="1571"/>
                  </a:cubicBezTo>
                  <a:cubicBezTo>
                    <a:pt x="521" y="1549"/>
                    <a:pt x="685" y="1527"/>
                    <a:pt x="843" y="1500"/>
                  </a:cubicBezTo>
                  <a:lnTo>
                    <a:pt x="843" y="1500"/>
                  </a:lnTo>
                  <a:cubicBezTo>
                    <a:pt x="750" y="1659"/>
                    <a:pt x="668" y="1817"/>
                    <a:pt x="597" y="1982"/>
                  </a:cubicBezTo>
                  <a:cubicBezTo>
                    <a:pt x="531" y="2102"/>
                    <a:pt x="471" y="2233"/>
                    <a:pt x="422" y="2365"/>
                  </a:cubicBezTo>
                  <a:cubicBezTo>
                    <a:pt x="417" y="2381"/>
                    <a:pt x="422" y="2414"/>
                    <a:pt x="444" y="2419"/>
                  </a:cubicBezTo>
                  <a:cubicBezTo>
                    <a:pt x="449" y="2421"/>
                    <a:pt x="454" y="2421"/>
                    <a:pt x="459" y="2421"/>
                  </a:cubicBezTo>
                  <a:cubicBezTo>
                    <a:pt x="475" y="2421"/>
                    <a:pt x="490" y="2414"/>
                    <a:pt x="499" y="2398"/>
                  </a:cubicBezTo>
                  <a:cubicBezTo>
                    <a:pt x="581" y="2184"/>
                    <a:pt x="690" y="1987"/>
                    <a:pt x="789" y="1785"/>
                  </a:cubicBezTo>
                  <a:cubicBezTo>
                    <a:pt x="833" y="1691"/>
                    <a:pt x="882" y="1609"/>
                    <a:pt x="931" y="1522"/>
                  </a:cubicBezTo>
                  <a:lnTo>
                    <a:pt x="942" y="1538"/>
                  </a:lnTo>
                  <a:lnTo>
                    <a:pt x="964" y="1965"/>
                  </a:lnTo>
                  <a:cubicBezTo>
                    <a:pt x="991" y="2414"/>
                    <a:pt x="1008" y="2857"/>
                    <a:pt x="1068" y="3301"/>
                  </a:cubicBezTo>
                  <a:cubicBezTo>
                    <a:pt x="1072" y="3324"/>
                    <a:pt x="1088" y="3335"/>
                    <a:pt x="1109" y="3335"/>
                  </a:cubicBezTo>
                  <a:cubicBezTo>
                    <a:pt x="1114" y="3335"/>
                    <a:pt x="1118" y="3334"/>
                    <a:pt x="1123" y="3334"/>
                  </a:cubicBezTo>
                  <a:cubicBezTo>
                    <a:pt x="1150" y="3328"/>
                    <a:pt x="1161" y="3301"/>
                    <a:pt x="1155" y="3273"/>
                  </a:cubicBezTo>
                  <a:cubicBezTo>
                    <a:pt x="1155" y="3257"/>
                    <a:pt x="1150" y="3246"/>
                    <a:pt x="1150" y="3235"/>
                  </a:cubicBezTo>
                  <a:cubicBezTo>
                    <a:pt x="1123" y="3000"/>
                    <a:pt x="1106" y="2759"/>
                    <a:pt x="1090" y="2529"/>
                  </a:cubicBezTo>
                  <a:lnTo>
                    <a:pt x="1024" y="1626"/>
                  </a:lnTo>
                  <a:lnTo>
                    <a:pt x="1024" y="1626"/>
                  </a:lnTo>
                  <a:cubicBezTo>
                    <a:pt x="1298" y="1921"/>
                    <a:pt x="1588" y="2206"/>
                    <a:pt x="1894" y="2458"/>
                  </a:cubicBezTo>
                  <a:cubicBezTo>
                    <a:pt x="1903" y="2464"/>
                    <a:pt x="1912" y="2467"/>
                    <a:pt x="1920" y="2467"/>
                  </a:cubicBezTo>
                  <a:cubicBezTo>
                    <a:pt x="1932" y="2467"/>
                    <a:pt x="1942" y="2460"/>
                    <a:pt x="1949" y="2447"/>
                  </a:cubicBezTo>
                  <a:cubicBezTo>
                    <a:pt x="1971" y="2419"/>
                    <a:pt x="1944" y="2392"/>
                    <a:pt x="1922" y="2370"/>
                  </a:cubicBezTo>
                  <a:cubicBezTo>
                    <a:pt x="1670" y="2157"/>
                    <a:pt x="1435" y="1927"/>
                    <a:pt x="1205" y="1686"/>
                  </a:cubicBezTo>
                  <a:cubicBezTo>
                    <a:pt x="1144" y="1620"/>
                    <a:pt x="1079" y="1555"/>
                    <a:pt x="1024" y="1489"/>
                  </a:cubicBezTo>
                  <a:lnTo>
                    <a:pt x="1024" y="1467"/>
                  </a:lnTo>
                  <a:cubicBezTo>
                    <a:pt x="1095" y="1462"/>
                    <a:pt x="1155" y="1445"/>
                    <a:pt x="1216" y="1440"/>
                  </a:cubicBezTo>
                  <a:cubicBezTo>
                    <a:pt x="1484" y="1401"/>
                    <a:pt x="1758" y="1374"/>
                    <a:pt x="2026" y="1319"/>
                  </a:cubicBezTo>
                  <a:cubicBezTo>
                    <a:pt x="2027" y="1320"/>
                    <a:pt x="2029" y="1320"/>
                    <a:pt x="2030" y="1320"/>
                  </a:cubicBezTo>
                  <a:cubicBezTo>
                    <a:pt x="2049" y="1320"/>
                    <a:pt x="2037" y="1262"/>
                    <a:pt x="2004" y="1262"/>
                  </a:cubicBezTo>
                  <a:cubicBezTo>
                    <a:pt x="2001" y="1262"/>
                    <a:pt x="1997" y="1263"/>
                    <a:pt x="1993" y="1265"/>
                  </a:cubicBezTo>
                  <a:cubicBezTo>
                    <a:pt x="1664" y="1325"/>
                    <a:pt x="1336" y="1363"/>
                    <a:pt x="1008" y="1407"/>
                  </a:cubicBezTo>
                  <a:lnTo>
                    <a:pt x="1008" y="1401"/>
                  </a:lnTo>
                  <a:cubicBezTo>
                    <a:pt x="1150" y="1144"/>
                    <a:pt x="1298" y="892"/>
                    <a:pt x="1446" y="641"/>
                  </a:cubicBezTo>
                  <a:cubicBezTo>
                    <a:pt x="1467" y="606"/>
                    <a:pt x="1441" y="572"/>
                    <a:pt x="1408" y="572"/>
                  </a:cubicBezTo>
                  <a:cubicBezTo>
                    <a:pt x="1399" y="572"/>
                    <a:pt x="1389" y="574"/>
                    <a:pt x="1380" y="580"/>
                  </a:cubicBezTo>
                  <a:cubicBezTo>
                    <a:pt x="1342" y="619"/>
                    <a:pt x="1320" y="673"/>
                    <a:pt x="1287" y="728"/>
                  </a:cubicBezTo>
                  <a:cubicBezTo>
                    <a:pt x="1232" y="832"/>
                    <a:pt x="1172" y="936"/>
                    <a:pt x="1106" y="1035"/>
                  </a:cubicBezTo>
                  <a:cubicBezTo>
                    <a:pt x="1068" y="1106"/>
                    <a:pt x="1024" y="1171"/>
                    <a:pt x="991" y="1243"/>
                  </a:cubicBezTo>
                  <a:cubicBezTo>
                    <a:pt x="991" y="1210"/>
                    <a:pt x="986" y="1166"/>
                    <a:pt x="986" y="1133"/>
                  </a:cubicBezTo>
                  <a:cubicBezTo>
                    <a:pt x="969" y="777"/>
                    <a:pt x="964" y="416"/>
                    <a:pt x="937" y="60"/>
                  </a:cubicBezTo>
                  <a:cubicBezTo>
                    <a:pt x="937" y="21"/>
                    <a:pt x="913" y="0"/>
                    <a:pt x="8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8"/>
            <p:cNvSpPr/>
            <p:nvPr/>
          </p:nvSpPr>
          <p:spPr>
            <a:xfrm>
              <a:off x="3118084" y="2637369"/>
              <a:ext cx="147504" cy="139865"/>
            </a:xfrm>
            <a:custGeom>
              <a:avLst/>
              <a:gdLst/>
              <a:ahLst/>
              <a:cxnLst/>
              <a:rect l="l" t="t" r="r" b="b"/>
              <a:pathLst>
                <a:path w="2155" h="2154" extrusionOk="0">
                  <a:moveTo>
                    <a:pt x="788" y="0"/>
                  </a:moveTo>
                  <a:cubicBezTo>
                    <a:pt x="761" y="0"/>
                    <a:pt x="734" y="32"/>
                    <a:pt x="751" y="78"/>
                  </a:cubicBezTo>
                  <a:cubicBezTo>
                    <a:pt x="795" y="302"/>
                    <a:pt x="838" y="527"/>
                    <a:pt x="888" y="751"/>
                  </a:cubicBezTo>
                  <a:cubicBezTo>
                    <a:pt x="707" y="603"/>
                    <a:pt x="537" y="450"/>
                    <a:pt x="368" y="297"/>
                  </a:cubicBezTo>
                  <a:cubicBezTo>
                    <a:pt x="356" y="277"/>
                    <a:pt x="341" y="269"/>
                    <a:pt x="326" y="269"/>
                  </a:cubicBezTo>
                  <a:cubicBezTo>
                    <a:pt x="292" y="269"/>
                    <a:pt x="260" y="313"/>
                    <a:pt x="291" y="351"/>
                  </a:cubicBezTo>
                  <a:cubicBezTo>
                    <a:pt x="461" y="516"/>
                    <a:pt x="630" y="663"/>
                    <a:pt x="811" y="817"/>
                  </a:cubicBezTo>
                  <a:cubicBezTo>
                    <a:pt x="674" y="844"/>
                    <a:pt x="537" y="871"/>
                    <a:pt x="400" y="888"/>
                  </a:cubicBezTo>
                  <a:cubicBezTo>
                    <a:pt x="291" y="910"/>
                    <a:pt x="181" y="921"/>
                    <a:pt x="67" y="937"/>
                  </a:cubicBezTo>
                  <a:cubicBezTo>
                    <a:pt x="39" y="937"/>
                    <a:pt x="1" y="953"/>
                    <a:pt x="1" y="986"/>
                  </a:cubicBezTo>
                  <a:cubicBezTo>
                    <a:pt x="1" y="1008"/>
                    <a:pt x="12" y="1025"/>
                    <a:pt x="28" y="1036"/>
                  </a:cubicBezTo>
                  <a:cubicBezTo>
                    <a:pt x="36" y="1036"/>
                    <a:pt x="44" y="1036"/>
                    <a:pt x="52" y="1036"/>
                  </a:cubicBezTo>
                  <a:cubicBezTo>
                    <a:pt x="116" y="1036"/>
                    <a:pt x="183" y="1019"/>
                    <a:pt x="242" y="1014"/>
                  </a:cubicBezTo>
                  <a:cubicBezTo>
                    <a:pt x="384" y="986"/>
                    <a:pt x="532" y="964"/>
                    <a:pt x="674" y="937"/>
                  </a:cubicBezTo>
                  <a:cubicBezTo>
                    <a:pt x="751" y="926"/>
                    <a:pt x="816" y="904"/>
                    <a:pt x="893" y="888"/>
                  </a:cubicBezTo>
                  <a:lnTo>
                    <a:pt x="899" y="899"/>
                  </a:lnTo>
                  <a:cubicBezTo>
                    <a:pt x="904" y="915"/>
                    <a:pt x="904" y="937"/>
                    <a:pt x="915" y="953"/>
                  </a:cubicBezTo>
                  <a:cubicBezTo>
                    <a:pt x="844" y="1057"/>
                    <a:pt x="778" y="1178"/>
                    <a:pt x="707" y="1287"/>
                  </a:cubicBezTo>
                  <a:cubicBezTo>
                    <a:pt x="630" y="1402"/>
                    <a:pt x="559" y="1528"/>
                    <a:pt x="483" y="1643"/>
                  </a:cubicBezTo>
                  <a:cubicBezTo>
                    <a:pt x="466" y="1665"/>
                    <a:pt x="477" y="1692"/>
                    <a:pt x="493" y="1703"/>
                  </a:cubicBezTo>
                  <a:cubicBezTo>
                    <a:pt x="501" y="1709"/>
                    <a:pt x="509" y="1711"/>
                    <a:pt x="516" y="1711"/>
                  </a:cubicBezTo>
                  <a:cubicBezTo>
                    <a:pt x="529" y="1711"/>
                    <a:pt x="541" y="1703"/>
                    <a:pt x="548" y="1692"/>
                  </a:cubicBezTo>
                  <a:cubicBezTo>
                    <a:pt x="674" y="1501"/>
                    <a:pt x="789" y="1309"/>
                    <a:pt x="915" y="1118"/>
                  </a:cubicBezTo>
                  <a:cubicBezTo>
                    <a:pt x="920" y="1101"/>
                    <a:pt x="931" y="1079"/>
                    <a:pt x="942" y="1068"/>
                  </a:cubicBezTo>
                  <a:cubicBezTo>
                    <a:pt x="1008" y="1424"/>
                    <a:pt x="1085" y="1775"/>
                    <a:pt x="1167" y="2119"/>
                  </a:cubicBezTo>
                  <a:cubicBezTo>
                    <a:pt x="1171" y="2143"/>
                    <a:pt x="1188" y="2153"/>
                    <a:pt x="1205" y="2153"/>
                  </a:cubicBezTo>
                  <a:cubicBezTo>
                    <a:pt x="1227" y="2153"/>
                    <a:pt x="1250" y="2134"/>
                    <a:pt x="1243" y="2103"/>
                  </a:cubicBezTo>
                  <a:cubicBezTo>
                    <a:pt x="1205" y="1966"/>
                    <a:pt x="1178" y="1829"/>
                    <a:pt x="1150" y="1692"/>
                  </a:cubicBezTo>
                  <a:cubicBezTo>
                    <a:pt x="1096" y="1452"/>
                    <a:pt x="1052" y="1211"/>
                    <a:pt x="1008" y="970"/>
                  </a:cubicBezTo>
                  <a:lnTo>
                    <a:pt x="1008" y="970"/>
                  </a:lnTo>
                  <a:cubicBezTo>
                    <a:pt x="1172" y="1107"/>
                    <a:pt x="1336" y="1244"/>
                    <a:pt x="1495" y="1380"/>
                  </a:cubicBezTo>
                  <a:cubicBezTo>
                    <a:pt x="1503" y="1388"/>
                    <a:pt x="1511" y="1391"/>
                    <a:pt x="1519" y="1391"/>
                  </a:cubicBezTo>
                  <a:cubicBezTo>
                    <a:pt x="1550" y="1391"/>
                    <a:pt x="1576" y="1341"/>
                    <a:pt x="1550" y="1315"/>
                  </a:cubicBezTo>
                  <a:lnTo>
                    <a:pt x="1260" y="1068"/>
                  </a:lnTo>
                  <a:cubicBezTo>
                    <a:pt x="1194" y="1008"/>
                    <a:pt x="1123" y="953"/>
                    <a:pt x="1057" y="899"/>
                  </a:cubicBezTo>
                  <a:cubicBezTo>
                    <a:pt x="1068" y="877"/>
                    <a:pt x="1079" y="860"/>
                    <a:pt x="1090" y="844"/>
                  </a:cubicBezTo>
                  <a:cubicBezTo>
                    <a:pt x="1435" y="762"/>
                    <a:pt x="1769" y="669"/>
                    <a:pt x="2103" y="581"/>
                  </a:cubicBezTo>
                  <a:cubicBezTo>
                    <a:pt x="2154" y="571"/>
                    <a:pt x="2148" y="498"/>
                    <a:pt x="2106" y="498"/>
                  </a:cubicBezTo>
                  <a:cubicBezTo>
                    <a:pt x="2103" y="498"/>
                    <a:pt x="2100" y="498"/>
                    <a:pt x="2097" y="499"/>
                  </a:cubicBezTo>
                  <a:cubicBezTo>
                    <a:pt x="1791" y="587"/>
                    <a:pt x="1479" y="663"/>
                    <a:pt x="1167" y="740"/>
                  </a:cubicBezTo>
                  <a:cubicBezTo>
                    <a:pt x="1205" y="669"/>
                    <a:pt x="1249" y="603"/>
                    <a:pt x="1298" y="543"/>
                  </a:cubicBezTo>
                  <a:cubicBezTo>
                    <a:pt x="1386" y="412"/>
                    <a:pt x="1479" y="280"/>
                    <a:pt x="1605" y="187"/>
                  </a:cubicBezTo>
                  <a:cubicBezTo>
                    <a:pt x="1654" y="176"/>
                    <a:pt x="1654" y="100"/>
                    <a:pt x="1605" y="94"/>
                  </a:cubicBezTo>
                  <a:cubicBezTo>
                    <a:pt x="1602" y="94"/>
                    <a:pt x="1600" y="93"/>
                    <a:pt x="1597" y="93"/>
                  </a:cubicBezTo>
                  <a:cubicBezTo>
                    <a:pt x="1572" y="93"/>
                    <a:pt x="1542" y="117"/>
                    <a:pt x="1523" y="132"/>
                  </a:cubicBezTo>
                  <a:cubicBezTo>
                    <a:pt x="1408" y="220"/>
                    <a:pt x="1325" y="340"/>
                    <a:pt x="1243" y="461"/>
                  </a:cubicBezTo>
                  <a:cubicBezTo>
                    <a:pt x="1172" y="559"/>
                    <a:pt x="1107" y="663"/>
                    <a:pt x="1041" y="767"/>
                  </a:cubicBezTo>
                  <a:cubicBezTo>
                    <a:pt x="1024" y="773"/>
                    <a:pt x="1003" y="773"/>
                    <a:pt x="975" y="778"/>
                  </a:cubicBezTo>
                  <a:cubicBezTo>
                    <a:pt x="926" y="532"/>
                    <a:pt x="877" y="297"/>
                    <a:pt x="833" y="50"/>
                  </a:cubicBezTo>
                  <a:cubicBezTo>
                    <a:pt x="826" y="15"/>
                    <a:pt x="807" y="0"/>
                    <a:pt x="7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8"/>
            <p:cNvSpPr/>
            <p:nvPr/>
          </p:nvSpPr>
          <p:spPr>
            <a:xfrm>
              <a:off x="3336500" y="3321238"/>
              <a:ext cx="24094" cy="18181"/>
            </a:xfrm>
            <a:custGeom>
              <a:avLst/>
              <a:gdLst/>
              <a:ahLst/>
              <a:cxnLst/>
              <a:rect l="l" t="t" r="r" b="b"/>
              <a:pathLst>
                <a:path w="352" h="280" extrusionOk="0">
                  <a:moveTo>
                    <a:pt x="171" y="0"/>
                  </a:moveTo>
                  <a:cubicBezTo>
                    <a:pt x="1" y="0"/>
                    <a:pt x="1" y="279"/>
                    <a:pt x="171" y="279"/>
                  </a:cubicBezTo>
                  <a:cubicBezTo>
                    <a:pt x="351" y="279"/>
                    <a:pt x="351" y="0"/>
                    <a:pt x="17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8"/>
            <p:cNvSpPr/>
            <p:nvPr/>
          </p:nvSpPr>
          <p:spPr>
            <a:xfrm>
              <a:off x="3223014" y="2724638"/>
              <a:ext cx="1305020" cy="1505785"/>
            </a:xfrm>
            <a:custGeom>
              <a:avLst/>
              <a:gdLst/>
              <a:ahLst/>
              <a:cxnLst/>
              <a:rect l="l" t="t" r="r" b="b"/>
              <a:pathLst>
                <a:path w="19066" h="23190" extrusionOk="0">
                  <a:moveTo>
                    <a:pt x="8979" y="11073"/>
                  </a:moveTo>
                  <a:cubicBezTo>
                    <a:pt x="8996" y="11073"/>
                    <a:pt x="9013" y="11076"/>
                    <a:pt x="9026" y="11082"/>
                  </a:cubicBezTo>
                  <a:cubicBezTo>
                    <a:pt x="9098" y="11088"/>
                    <a:pt x="9158" y="11110"/>
                    <a:pt x="9224" y="11120"/>
                  </a:cubicBezTo>
                  <a:cubicBezTo>
                    <a:pt x="10466" y="11411"/>
                    <a:pt x="11703" y="11706"/>
                    <a:pt x="12957" y="11925"/>
                  </a:cubicBezTo>
                  <a:cubicBezTo>
                    <a:pt x="13586" y="12035"/>
                    <a:pt x="14204" y="12149"/>
                    <a:pt x="14834" y="12264"/>
                  </a:cubicBezTo>
                  <a:cubicBezTo>
                    <a:pt x="14907" y="12270"/>
                    <a:pt x="14900" y="12380"/>
                    <a:pt x="14828" y="12380"/>
                  </a:cubicBezTo>
                  <a:cubicBezTo>
                    <a:pt x="14825" y="12380"/>
                    <a:pt x="14821" y="12380"/>
                    <a:pt x="14818" y="12379"/>
                  </a:cubicBezTo>
                  <a:cubicBezTo>
                    <a:pt x="13701" y="12171"/>
                    <a:pt x="12579" y="11980"/>
                    <a:pt x="11468" y="11750"/>
                  </a:cubicBezTo>
                  <a:cubicBezTo>
                    <a:pt x="10991" y="11651"/>
                    <a:pt x="10510" y="11525"/>
                    <a:pt x="10034" y="11416"/>
                  </a:cubicBezTo>
                  <a:cubicBezTo>
                    <a:pt x="9733" y="11350"/>
                    <a:pt x="9437" y="11285"/>
                    <a:pt x="9136" y="11219"/>
                  </a:cubicBezTo>
                  <a:cubicBezTo>
                    <a:pt x="9087" y="11203"/>
                    <a:pt x="9048" y="11197"/>
                    <a:pt x="8999" y="11192"/>
                  </a:cubicBezTo>
                  <a:cubicBezTo>
                    <a:pt x="8961" y="11192"/>
                    <a:pt x="8906" y="11175"/>
                    <a:pt x="8912" y="11120"/>
                  </a:cubicBezTo>
                  <a:cubicBezTo>
                    <a:pt x="8919" y="11085"/>
                    <a:pt x="8949" y="11073"/>
                    <a:pt x="8979" y="11073"/>
                  </a:cubicBezTo>
                  <a:close/>
                  <a:moveTo>
                    <a:pt x="14689" y="13270"/>
                  </a:moveTo>
                  <a:cubicBezTo>
                    <a:pt x="14703" y="13270"/>
                    <a:pt x="14717" y="13277"/>
                    <a:pt x="14730" y="13293"/>
                  </a:cubicBezTo>
                  <a:cubicBezTo>
                    <a:pt x="14746" y="13310"/>
                    <a:pt x="14741" y="13348"/>
                    <a:pt x="14719" y="13365"/>
                  </a:cubicBezTo>
                  <a:cubicBezTo>
                    <a:pt x="14670" y="13430"/>
                    <a:pt x="14626" y="13491"/>
                    <a:pt x="14588" y="13545"/>
                  </a:cubicBezTo>
                  <a:cubicBezTo>
                    <a:pt x="14276" y="13994"/>
                    <a:pt x="14007" y="14476"/>
                    <a:pt x="13772" y="14974"/>
                  </a:cubicBezTo>
                  <a:cubicBezTo>
                    <a:pt x="13526" y="15483"/>
                    <a:pt x="13296" y="15992"/>
                    <a:pt x="13077" y="16523"/>
                  </a:cubicBezTo>
                  <a:cubicBezTo>
                    <a:pt x="12924" y="16890"/>
                    <a:pt x="12770" y="17251"/>
                    <a:pt x="12650" y="17634"/>
                  </a:cubicBezTo>
                  <a:cubicBezTo>
                    <a:pt x="12641" y="17666"/>
                    <a:pt x="12616" y="17679"/>
                    <a:pt x="12592" y="17679"/>
                  </a:cubicBezTo>
                  <a:cubicBezTo>
                    <a:pt x="12588" y="17679"/>
                    <a:pt x="12583" y="17679"/>
                    <a:pt x="12579" y="17678"/>
                  </a:cubicBezTo>
                  <a:cubicBezTo>
                    <a:pt x="12551" y="17672"/>
                    <a:pt x="12535" y="17645"/>
                    <a:pt x="12541" y="17607"/>
                  </a:cubicBezTo>
                  <a:cubicBezTo>
                    <a:pt x="12590" y="17442"/>
                    <a:pt x="12650" y="17278"/>
                    <a:pt x="12716" y="17114"/>
                  </a:cubicBezTo>
                  <a:cubicBezTo>
                    <a:pt x="12847" y="16775"/>
                    <a:pt x="12989" y="16430"/>
                    <a:pt x="13132" y="16096"/>
                  </a:cubicBezTo>
                  <a:cubicBezTo>
                    <a:pt x="13520" y="15193"/>
                    <a:pt x="13947" y="14306"/>
                    <a:pt x="14489" y="13496"/>
                  </a:cubicBezTo>
                  <a:cubicBezTo>
                    <a:pt x="14527" y="13441"/>
                    <a:pt x="14571" y="13381"/>
                    <a:pt x="14615" y="13326"/>
                  </a:cubicBezTo>
                  <a:cubicBezTo>
                    <a:pt x="14633" y="13297"/>
                    <a:pt x="14661" y="13270"/>
                    <a:pt x="14689" y="13270"/>
                  </a:cubicBezTo>
                  <a:close/>
                  <a:moveTo>
                    <a:pt x="13163" y="0"/>
                  </a:moveTo>
                  <a:cubicBezTo>
                    <a:pt x="12869" y="0"/>
                    <a:pt x="12583" y="111"/>
                    <a:pt x="12322" y="239"/>
                  </a:cubicBezTo>
                  <a:cubicBezTo>
                    <a:pt x="11906" y="447"/>
                    <a:pt x="11555" y="792"/>
                    <a:pt x="11265" y="1158"/>
                  </a:cubicBezTo>
                  <a:cubicBezTo>
                    <a:pt x="11271" y="1175"/>
                    <a:pt x="11271" y="1186"/>
                    <a:pt x="11271" y="1202"/>
                  </a:cubicBezTo>
                  <a:cubicBezTo>
                    <a:pt x="11303" y="1607"/>
                    <a:pt x="11254" y="2007"/>
                    <a:pt x="11199" y="2406"/>
                  </a:cubicBezTo>
                  <a:cubicBezTo>
                    <a:pt x="11079" y="3228"/>
                    <a:pt x="10783" y="3999"/>
                    <a:pt x="10510" y="4771"/>
                  </a:cubicBezTo>
                  <a:cubicBezTo>
                    <a:pt x="9984" y="6271"/>
                    <a:pt x="9448" y="7771"/>
                    <a:pt x="8983" y="9287"/>
                  </a:cubicBezTo>
                  <a:cubicBezTo>
                    <a:pt x="8868" y="9643"/>
                    <a:pt x="8780" y="10009"/>
                    <a:pt x="8704" y="10376"/>
                  </a:cubicBezTo>
                  <a:cubicBezTo>
                    <a:pt x="8699" y="10401"/>
                    <a:pt x="8672" y="10421"/>
                    <a:pt x="8647" y="10421"/>
                  </a:cubicBezTo>
                  <a:cubicBezTo>
                    <a:pt x="8644" y="10421"/>
                    <a:pt x="8641" y="10420"/>
                    <a:pt x="8638" y="10420"/>
                  </a:cubicBezTo>
                  <a:cubicBezTo>
                    <a:pt x="8600" y="10409"/>
                    <a:pt x="8589" y="10376"/>
                    <a:pt x="8594" y="10343"/>
                  </a:cubicBezTo>
                  <a:cubicBezTo>
                    <a:pt x="8627" y="10206"/>
                    <a:pt x="8654" y="10064"/>
                    <a:pt x="8693" y="9927"/>
                  </a:cubicBezTo>
                  <a:cubicBezTo>
                    <a:pt x="8791" y="9467"/>
                    <a:pt x="8939" y="9030"/>
                    <a:pt x="9081" y="8586"/>
                  </a:cubicBezTo>
                  <a:cubicBezTo>
                    <a:pt x="9546" y="7229"/>
                    <a:pt x="9995" y="5877"/>
                    <a:pt x="10477" y="4536"/>
                  </a:cubicBezTo>
                  <a:cubicBezTo>
                    <a:pt x="10778" y="3698"/>
                    <a:pt x="11057" y="2850"/>
                    <a:pt x="11161" y="1963"/>
                  </a:cubicBezTo>
                  <a:cubicBezTo>
                    <a:pt x="11183" y="1733"/>
                    <a:pt x="11194" y="1503"/>
                    <a:pt x="11172" y="1268"/>
                  </a:cubicBezTo>
                  <a:lnTo>
                    <a:pt x="11172" y="1241"/>
                  </a:lnTo>
                  <a:lnTo>
                    <a:pt x="11172" y="1224"/>
                  </a:lnTo>
                  <a:cubicBezTo>
                    <a:pt x="11167" y="1213"/>
                    <a:pt x="11167" y="1202"/>
                    <a:pt x="11167" y="1197"/>
                  </a:cubicBezTo>
                  <a:lnTo>
                    <a:pt x="11167" y="1175"/>
                  </a:lnTo>
                  <a:lnTo>
                    <a:pt x="11167" y="1158"/>
                  </a:lnTo>
                  <a:lnTo>
                    <a:pt x="11167" y="1148"/>
                  </a:lnTo>
                  <a:cubicBezTo>
                    <a:pt x="11167" y="1131"/>
                    <a:pt x="11161" y="1120"/>
                    <a:pt x="11161" y="1104"/>
                  </a:cubicBezTo>
                  <a:cubicBezTo>
                    <a:pt x="11139" y="1005"/>
                    <a:pt x="11112" y="901"/>
                    <a:pt x="11074" y="803"/>
                  </a:cubicBezTo>
                  <a:cubicBezTo>
                    <a:pt x="10948" y="573"/>
                    <a:pt x="10773" y="365"/>
                    <a:pt x="10543" y="239"/>
                  </a:cubicBezTo>
                  <a:cubicBezTo>
                    <a:pt x="10394" y="153"/>
                    <a:pt x="10226" y="114"/>
                    <a:pt x="10056" y="114"/>
                  </a:cubicBezTo>
                  <a:cubicBezTo>
                    <a:pt x="9869" y="114"/>
                    <a:pt x="9680" y="161"/>
                    <a:pt x="9514" y="244"/>
                  </a:cubicBezTo>
                  <a:cubicBezTo>
                    <a:pt x="9300" y="354"/>
                    <a:pt x="9114" y="513"/>
                    <a:pt x="8950" y="688"/>
                  </a:cubicBezTo>
                  <a:cubicBezTo>
                    <a:pt x="8758" y="896"/>
                    <a:pt x="8589" y="1115"/>
                    <a:pt x="8419" y="1339"/>
                  </a:cubicBezTo>
                  <a:cubicBezTo>
                    <a:pt x="8162" y="1673"/>
                    <a:pt x="7915" y="2023"/>
                    <a:pt x="7707" y="2385"/>
                  </a:cubicBezTo>
                  <a:cubicBezTo>
                    <a:pt x="7269" y="3167"/>
                    <a:pt x="6914" y="3994"/>
                    <a:pt x="6530" y="4809"/>
                  </a:cubicBezTo>
                  <a:cubicBezTo>
                    <a:pt x="6487" y="4897"/>
                    <a:pt x="6454" y="4985"/>
                    <a:pt x="6416" y="5072"/>
                  </a:cubicBezTo>
                  <a:cubicBezTo>
                    <a:pt x="6454" y="5064"/>
                    <a:pt x="6494" y="5060"/>
                    <a:pt x="6534" y="5060"/>
                  </a:cubicBezTo>
                  <a:cubicBezTo>
                    <a:pt x="6685" y="5060"/>
                    <a:pt x="6846" y="5111"/>
                    <a:pt x="6979" y="5176"/>
                  </a:cubicBezTo>
                  <a:cubicBezTo>
                    <a:pt x="7554" y="5455"/>
                    <a:pt x="7543" y="6293"/>
                    <a:pt x="7538" y="6862"/>
                  </a:cubicBezTo>
                  <a:cubicBezTo>
                    <a:pt x="7521" y="7563"/>
                    <a:pt x="7379" y="8258"/>
                    <a:pt x="7248" y="8942"/>
                  </a:cubicBezTo>
                  <a:cubicBezTo>
                    <a:pt x="7154" y="9446"/>
                    <a:pt x="7050" y="9960"/>
                    <a:pt x="6925" y="10458"/>
                  </a:cubicBezTo>
                  <a:cubicBezTo>
                    <a:pt x="6771" y="11093"/>
                    <a:pt x="6607" y="11733"/>
                    <a:pt x="6514" y="12379"/>
                  </a:cubicBezTo>
                  <a:cubicBezTo>
                    <a:pt x="6487" y="12565"/>
                    <a:pt x="6459" y="12757"/>
                    <a:pt x="6459" y="12943"/>
                  </a:cubicBezTo>
                  <a:cubicBezTo>
                    <a:pt x="6470" y="13058"/>
                    <a:pt x="6481" y="13168"/>
                    <a:pt x="6503" y="13283"/>
                  </a:cubicBezTo>
                  <a:cubicBezTo>
                    <a:pt x="6591" y="13770"/>
                    <a:pt x="6777" y="14229"/>
                    <a:pt x="6963" y="14678"/>
                  </a:cubicBezTo>
                  <a:cubicBezTo>
                    <a:pt x="7198" y="15280"/>
                    <a:pt x="7439" y="15882"/>
                    <a:pt x="7647" y="16501"/>
                  </a:cubicBezTo>
                  <a:cubicBezTo>
                    <a:pt x="7735" y="16775"/>
                    <a:pt x="7822" y="17054"/>
                    <a:pt x="7910" y="17328"/>
                  </a:cubicBezTo>
                  <a:cubicBezTo>
                    <a:pt x="7926" y="17355"/>
                    <a:pt x="7910" y="17399"/>
                    <a:pt x="7882" y="17410"/>
                  </a:cubicBezTo>
                  <a:cubicBezTo>
                    <a:pt x="7875" y="17414"/>
                    <a:pt x="7867" y="17416"/>
                    <a:pt x="7859" y="17416"/>
                  </a:cubicBezTo>
                  <a:cubicBezTo>
                    <a:pt x="7837" y="17416"/>
                    <a:pt x="7815" y="17401"/>
                    <a:pt x="7811" y="17377"/>
                  </a:cubicBezTo>
                  <a:cubicBezTo>
                    <a:pt x="7598" y="16698"/>
                    <a:pt x="7379" y="16014"/>
                    <a:pt x="7133" y="15352"/>
                  </a:cubicBezTo>
                  <a:cubicBezTo>
                    <a:pt x="6941" y="14837"/>
                    <a:pt x="6695" y="14350"/>
                    <a:pt x="6530" y="13824"/>
                  </a:cubicBezTo>
                  <a:cubicBezTo>
                    <a:pt x="6448" y="13573"/>
                    <a:pt x="6383" y="13321"/>
                    <a:pt x="6366" y="13058"/>
                  </a:cubicBezTo>
                  <a:cubicBezTo>
                    <a:pt x="6350" y="12888"/>
                    <a:pt x="6372" y="12719"/>
                    <a:pt x="6394" y="12544"/>
                  </a:cubicBezTo>
                  <a:cubicBezTo>
                    <a:pt x="6454" y="12100"/>
                    <a:pt x="6547" y="11662"/>
                    <a:pt x="6645" y="11224"/>
                  </a:cubicBezTo>
                  <a:cubicBezTo>
                    <a:pt x="6837" y="10365"/>
                    <a:pt x="7034" y="9500"/>
                    <a:pt x="7198" y="8630"/>
                  </a:cubicBezTo>
                  <a:cubicBezTo>
                    <a:pt x="7308" y="7990"/>
                    <a:pt x="7417" y="7338"/>
                    <a:pt x="7439" y="6681"/>
                  </a:cubicBezTo>
                  <a:cubicBezTo>
                    <a:pt x="7439" y="6222"/>
                    <a:pt x="7406" y="5532"/>
                    <a:pt x="6974" y="5291"/>
                  </a:cubicBezTo>
                  <a:cubicBezTo>
                    <a:pt x="6838" y="5221"/>
                    <a:pt x="6686" y="5168"/>
                    <a:pt x="6535" y="5168"/>
                  </a:cubicBezTo>
                  <a:cubicBezTo>
                    <a:pt x="6473" y="5168"/>
                    <a:pt x="6411" y="5177"/>
                    <a:pt x="6350" y="5198"/>
                  </a:cubicBezTo>
                  <a:lnTo>
                    <a:pt x="6344" y="5198"/>
                  </a:lnTo>
                  <a:cubicBezTo>
                    <a:pt x="6322" y="5209"/>
                    <a:pt x="6312" y="5220"/>
                    <a:pt x="6295" y="5220"/>
                  </a:cubicBezTo>
                  <a:lnTo>
                    <a:pt x="6279" y="5220"/>
                  </a:lnTo>
                  <a:cubicBezTo>
                    <a:pt x="6268" y="5220"/>
                    <a:pt x="6268" y="5225"/>
                    <a:pt x="6262" y="5225"/>
                  </a:cubicBezTo>
                  <a:cubicBezTo>
                    <a:pt x="6257" y="5225"/>
                    <a:pt x="6257" y="5231"/>
                    <a:pt x="6251" y="5231"/>
                  </a:cubicBezTo>
                  <a:cubicBezTo>
                    <a:pt x="6240" y="5236"/>
                    <a:pt x="6229" y="5236"/>
                    <a:pt x="6224" y="5247"/>
                  </a:cubicBezTo>
                  <a:cubicBezTo>
                    <a:pt x="6180" y="5275"/>
                    <a:pt x="6147" y="5291"/>
                    <a:pt x="6104" y="5318"/>
                  </a:cubicBezTo>
                  <a:cubicBezTo>
                    <a:pt x="5803" y="5532"/>
                    <a:pt x="5567" y="5822"/>
                    <a:pt x="5348" y="6123"/>
                  </a:cubicBezTo>
                  <a:cubicBezTo>
                    <a:pt x="5107" y="6451"/>
                    <a:pt x="4872" y="6785"/>
                    <a:pt x="4675" y="7141"/>
                  </a:cubicBezTo>
                  <a:cubicBezTo>
                    <a:pt x="4363" y="7716"/>
                    <a:pt x="4095" y="8312"/>
                    <a:pt x="3805" y="8898"/>
                  </a:cubicBezTo>
                  <a:cubicBezTo>
                    <a:pt x="3487" y="9577"/>
                    <a:pt x="3175" y="10245"/>
                    <a:pt x="2929" y="10956"/>
                  </a:cubicBezTo>
                  <a:cubicBezTo>
                    <a:pt x="2146" y="13168"/>
                    <a:pt x="1407" y="15384"/>
                    <a:pt x="723" y="17629"/>
                  </a:cubicBezTo>
                  <a:cubicBezTo>
                    <a:pt x="482" y="18422"/>
                    <a:pt x="241" y="19221"/>
                    <a:pt x="0" y="20015"/>
                  </a:cubicBezTo>
                  <a:cubicBezTo>
                    <a:pt x="28" y="20015"/>
                    <a:pt x="55" y="20026"/>
                    <a:pt x="83" y="20031"/>
                  </a:cubicBezTo>
                  <a:lnTo>
                    <a:pt x="493" y="20114"/>
                  </a:lnTo>
                  <a:cubicBezTo>
                    <a:pt x="559" y="20125"/>
                    <a:pt x="624" y="20141"/>
                    <a:pt x="685" y="20152"/>
                  </a:cubicBezTo>
                  <a:cubicBezTo>
                    <a:pt x="761" y="20168"/>
                    <a:pt x="843" y="20179"/>
                    <a:pt x="920" y="20196"/>
                  </a:cubicBezTo>
                  <a:cubicBezTo>
                    <a:pt x="1057" y="20223"/>
                    <a:pt x="1199" y="20250"/>
                    <a:pt x="1342" y="20278"/>
                  </a:cubicBezTo>
                  <a:lnTo>
                    <a:pt x="1550" y="20316"/>
                  </a:lnTo>
                  <a:cubicBezTo>
                    <a:pt x="1626" y="20338"/>
                    <a:pt x="1697" y="20354"/>
                    <a:pt x="1774" y="20365"/>
                  </a:cubicBezTo>
                  <a:cubicBezTo>
                    <a:pt x="1987" y="20409"/>
                    <a:pt x="2190" y="20447"/>
                    <a:pt x="2403" y="20491"/>
                  </a:cubicBezTo>
                  <a:cubicBezTo>
                    <a:pt x="2513" y="20519"/>
                    <a:pt x="2628" y="20535"/>
                    <a:pt x="2748" y="20557"/>
                  </a:cubicBezTo>
                  <a:cubicBezTo>
                    <a:pt x="2858" y="20579"/>
                    <a:pt x="2973" y="20606"/>
                    <a:pt x="3088" y="20628"/>
                  </a:cubicBezTo>
                  <a:cubicBezTo>
                    <a:pt x="3285" y="20661"/>
                    <a:pt x="3493" y="20710"/>
                    <a:pt x="3690" y="20749"/>
                  </a:cubicBezTo>
                  <a:cubicBezTo>
                    <a:pt x="3909" y="20798"/>
                    <a:pt x="4128" y="20836"/>
                    <a:pt x="4347" y="20885"/>
                  </a:cubicBezTo>
                  <a:cubicBezTo>
                    <a:pt x="4637" y="20946"/>
                    <a:pt x="4921" y="21000"/>
                    <a:pt x="5211" y="21055"/>
                  </a:cubicBezTo>
                  <a:cubicBezTo>
                    <a:pt x="5354" y="21082"/>
                    <a:pt x="5501" y="21110"/>
                    <a:pt x="5649" y="21137"/>
                  </a:cubicBezTo>
                  <a:cubicBezTo>
                    <a:pt x="5792" y="21165"/>
                    <a:pt x="5939" y="21203"/>
                    <a:pt x="6093" y="21230"/>
                  </a:cubicBezTo>
                  <a:cubicBezTo>
                    <a:pt x="6377" y="21290"/>
                    <a:pt x="6673" y="21345"/>
                    <a:pt x="6963" y="21405"/>
                  </a:cubicBezTo>
                  <a:cubicBezTo>
                    <a:pt x="7248" y="21460"/>
                    <a:pt x="7543" y="21520"/>
                    <a:pt x="7822" y="21580"/>
                  </a:cubicBezTo>
                  <a:cubicBezTo>
                    <a:pt x="8047" y="21624"/>
                    <a:pt x="8266" y="21674"/>
                    <a:pt x="8496" y="21712"/>
                  </a:cubicBezTo>
                  <a:cubicBezTo>
                    <a:pt x="8720" y="21761"/>
                    <a:pt x="8939" y="21805"/>
                    <a:pt x="9163" y="21843"/>
                  </a:cubicBezTo>
                  <a:lnTo>
                    <a:pt x="9492" y="21903"/>
                  </a:lnTo>
                  <a:lnTo>
                    <a:pt x="9820" y="21969"/>
                  </a:lnTo>
                  <a:cubicBezTo>
                    <a:pt x="10045" y="22007"/>
                    <a:pt x="10263" y="22057"/>
                    <a:pt x="10493" y="22106"/>
                  </a:cubicBezTo>
                  <a:cubicBezTo>
                    <a:pt x="10740" y="22150"/>
                    <a:pt x="10975" y="22199"/>
                    <a:pt x="11221" y="22248"/>
                  </a:cubicBezTo>
                  <a:lnTo>
                    <a:pt x="11960" y="22391"/>
                  </a:lnTo>
                  <a:cubicBezTo>
                    <a:pt x="12201" y="22440"/>
                    <a:pt x="12437" y="22489"/>
                    <a:pt x="12672" y="22533"/>
                  </a:cubicBezTo>
                  <a:cubicBezTo>
                    <a:pt x="12918" y="22582"/>
                    <a:pt x="13159" y="22637"/>
                    <a:pt x="13400" y="22686"/>
                  </a:cubicBezTo>
                  <a:cubicBezTo>
                    <a:pt x="14068" y="22823"/>
                    <a:pt x="14746" y="22960"/>
                    <a:pt x="15425" y="23091"/>
                  </a:cubicBezTo>
                  <a:cubicBezTo>
                    <a:pt x="15595" y="23124"/>
                    <a:pt x="15775" y="23157"/>
                    <a:pt x="15945" y="23190"/>
                  </a:cubicBezTo>
                  <a:cubicBezTo>
                    <a:pt x="15951" y="23124"/>
                    <a:pt x="15951" y="23053"/>
                    <a:pt x="15956" y="22987"/>
                  </a:cubicBezTo>
                  <a:cubicBezTo>
                    <a:pt x="15972" y="22719"/>
                    <a:pt x="15983" y="22445"/>
                    <a:pt x="16000" y="22177"/>
                  </a:cubicBezTo>
                  <a:cubicBezTo>
                    <a:pt x="16011" y="21821"/>
                    <a:pt x="16027" y="21460"/>
                    <a:pt x="16093" y="21104"/>
                  </a:cubicBezTo>
                  <a:cubicBezTo>
                    <a:pt x="16416" y="19205"/>
                    <a:pt x="16777" y="17317"/>
                    <a:pt x="17155" y="15428"/>
                  </a:cubicBezTo>
                  <a:cubicBezTo>
                    <a:pt x="17434" y="14087"/>
                    <a:pt x="17647" y="12730"/>
                    <a:pt x="17970" y="11394"/>
                  </a:cubicBezTo>
                  <a:cubicBezTo>
                    <a:pt x="18337" y="9801"/>
                    <a:pt x="18830" y="8236"/>
                    <a:pt x="18988" y="6599"/>
                  </a:cubicBezTo>
                  <a:cubicBezTo>
                    <a:pt x="19038" y="6046"/>
                    <a:pt x="19065" y="5466"/>
                    <a:pt x="18868" y="4935"/>
                  </a:cubicBezTo>
                  <a:cubicBezTo>
                    <a:pt x="18748" y="4623"/>
                    <a:pt x="18523" y="4333"/>
                    <a:pt x="18222" y="4300"/>
                  </a:cubicBezTo>
                  <a:cubicBezTo>
                    <a:pt x="18165" y="4287"/>
                    <a:pt x="18108" y="4281"/>
                    <a:pt x="18050" y="4281"/>
                  </a:cubicBezTo>
                  <a:cubicBezTo>
                    <a:pt x="17534" y="4281"/>
                    <a:pt x="16992" y="4771"/>
                    <a:pt x="16668" y="5116"/>
                  </a:cubicBezTo>
                  <a:lnTo>
                    <a:pt x="16640" y="5143"/>
                  </a:lnTo>
                  <a:cubicBezTo>
                    <a:pt x="16580" y="5444"/>
                    <a:pt x="16509" y="5751"/>
                    <a:pt x="16443" y="6052"/>
                  </a:cubicBezTo>
                  <a:cubicBezTo>
                    <a:pt x="16224" y="7010"/>
                    <a:pt x="15879" y="7940"/>
                    <a:pt x="15617" y="8887"/>
                  </a:cubicBezTo>
                  <a:cubicBezTo>
                    <a:pt x="15442" y="9473"/>
                    <a:pt x="15294" y="10070"/>
                    <a:pt x="15157" y="10672"/>
                  </a:cubicBezTo>
                  <a:cubicBezTo>
                    <a:pt x="15097" y="10951"/>
                    <a:pt x="15026" y="11230"/>
                    <a:pt x="14971" y="11515"/>
                  </a:cubicBezTo>
                  <a:cubicBezTo>
                    <a:pt x="14966" y="11538"/>
                    <a:pt x="14945" y="11554"/>
                    <a:pt x="14921" y="11554"/>
                  </a:cubicBezTo>
                  <a:cubicBezTo>
                    <a:pt x="14918" y="11554"/>
                    <a:pt x="14914" y="11554"/>
                    <a:pt x="14911" y="11553"/>
                  </a:cubicBezTo>
                  <a:cubicBezTo>
                    <a:pt x="14883" y="11547"/>
                    <a:pt x="14867" y="11515"/>
                    <a:pt x="14878" y="11487"/>
                  </a:cubicBezTo>
                  <a:cubicBezTo>
                    <a:pt x="14932" y="11213"/>
                    <a:pt x="14993" y="10940"/>
                    <a:pt x="15053" y="10666"/>
                  </a:cubicBezTo>
                  <a:cubicBezTo>
                    <a:pt x="15184" y="10064"/>
                    <a:pt x="15332" y="9451"/>
                    <a:pt x="15507" y="8860"/>
                  </a:cubicBezTo>
                  <a:cubicBezTo>
                    <a:pt x="15814" y="7836"/>
                    <a:pt x="16148" y="6835"/>
                    <a:pt x="16399" y="5800"/>
                  </a:cubicBezTo>
                  <a:cubicBezTo>
                    <a:pt x="16443" y="5630"/>
                    <a:pt x="16482" y="5455"/>
                    <a:pt x="16520" y="5286"/>
                  </a:cubicBezTo>
                  <a:cubicBezTo>
                    <a:pt x="16525" y="5275"/>
                    <a:pt x="16525" y="5253"/>
                    <a:pt x="16531" y="5231"/>
                  </a:cubicBezTo>
                  <a:cubicBezTo>
                    <a:pt x="16536" y="5220"/>
                    <a:pt x="16536" y="5198"/>
                    <a:pt x="16547" y="5176"/>
                  </a:cubicBezTo>
                  <a:cubicBezTo>
                    <a:pt x="16553" y="5138"/>
                    <a:pt x="16558" y="5099"/>
                    <a:pt x="16564" y="5061"/>
                  </a:cubicBezTo>
                  <a:cubicBezTo>
                    <a:pt x="16635" y="4733"/>
                    <a:pt x="16695" y="4404"/>
                    <a:pt x="16755" y="4081"/>
                  </a:cubicBezTo>
                  <a:cubicBezTo>
                    <a:pt x="16865" y="3452"/>
                    <a:pt x="16996" y="2812"/>
                    <a:pt x="16958" y="2160"/>
                  </a:cubicBezTo>
                  <a:cubicBezTo>
                    <a:pt x="16936" y="1788"/>
                    <a:pt x="16876" y="1394"/>
                    <a:pt x="16684" y="1076"/>
                  </a:cubicBezTo>
                  <a:cubicBezTo>
                    <a:pt x="16515" y="789"/>
                    <a:pt x="16197" y="603"/>
                    <a:pt x="15874" y="603"/>
                  </a:cubicBezTo>
                  <a:cubicBezTo>
                    <a:pt x="15852" y="603"/>
                    <a:pt x="15830" y="604"/>
                    <a:pt x="15808" y="606"/>
                  </a:cubicBezTo>
                  <a:cubicBezTo>
                    <a:pt x="15628" y="622"/>
                    <a:pt x="15452" y="677"/>
                    <a:pt x="15288" y="742"/>
                  </a:cubicBezTo>
                  <a:cubicBezTo>
                    <a:pt x="15102" y="819"/>
                    <a:pt x="14932" y="912"/>
                    <a:pt x="14768" y="1033"/>
                  </a:cubicBezTo>
                  <a:cubicBezTo>
                    <a:pt x="14527" y="1208"/>
                    <a:pt x="14336" y="1443"/>
                    <a:pt x="14172" y="1689"/>
                  </a:cubicBezTo>
                  <a:cubicBezTo>
                    <a:pt x="14150" y="1859"/>
                    <a:pt x="14122" y="2029"/>
                    <a:pt x="14095" y="2198"/>
                  </a:cubicBezTo>
                  <a:cubicBezTo>
                    <a:pt x="13991" y="2762"/>
                    <a:pt x="13854" y="3315"/>
                    <a:pt x="13728" y="3879"/>
                  </a:cubicBezTo>
                  <a:cubicBezTo>
                    <a:pt x="13652" y="4196"/>
                    <a:pt x="13553" y="4519"/>
                    <a:pt x="13471" y="4842"/>
                  </a:cubicBezTo>
                  <a:cubicBezTo>
                    <a:pt x="13132" y="6161"/>
                    <a:pt x="12759" y="7481"/>
                    <a:pt x="12393" y="8794"/>
                  </a:cubicBezTo>
                  <a:cubicBezTo>
                    <a:pt x="12261" y="9281"/>
                    <a:pt x="12125" y="9768"/>
                    <a:pt x="12037" y="10267"/>
                  </a:cubicBezTo>
                  <a:cubicBezTo>
                    <a:pt x="12032" y="10291"/>
                    <a:pt x="12001" y="10311"/>
                    <a:pt x="11975" y="10311"/>
                  </a:cubicBezTo>
                  <a:cubicBezTo>
                    <a:pt x="11972" y="10311"/>
                    <a:pt x="11969" y="10311"/>
                    <a:pt x="11966" y="10310"/>
                  </a:cubicBezTo>
                  <a:cubicBezTo>
                    <a:pt x="11933" y="10294"/>
                    <a:pt x="11922" y="10261"/>
                    <a:pt x="11927" y="10234"/>
                  </a:cubicBezTo>
                  <a:cubicBezTo>
                    <a:pt x="11982" y="9944"/>
                    <a:pt x="12053" y="9659"/>
                    <a:pt x="12125" y="9369"/>
                  </a:cubicBezTo>
                  <a:cubicBezTo>
                    <a:pt x="12557" y="7710"/>
                    <a:pt x="13066" y="6068"/>
                    <a:pt x="13487" y="4399"/>
                  </a:cubicBezTo>
                  <a:cubicBezTo>
                    <a:pt x="13630" y="3780"/>
                    <a:pt x="13783" y="3167"/>
                    <a:pt x="13925" y="2549"/>
                  </a:cubicBezTo>
                  <a:cubicBezTo>
                    <a:pt x="13980" y="2324"/>
                    <a:pt x="14024" y="2100"/>
                    <a:pt x="14051" y="1870"/>
                  </a:cubicBezTo>
                  <a:lnTo>
                    <a:pt x="14051" y="1843"/>
                  </a:lnTo>
                  <a:lnTo>
                    <a:pt x="14051" y="1826"/>
                  </a:lnTo>
                  <a:cubicBezTo>
                    <a:pt x="14051" y="1788"/>
                    <a:pt x="14057" y="1761"/>
                    <a:pt x="14057" y="1728"/>
                  </a:cubicBezTo>
                  <a:lnTo>
                    <a:pt x="14057" y="1700"/>
                  </a:lnTo>
                  <a:lnTo>
                    <a:pt x="14057" y="1673"/>
                  </a:lnTo>
                  <a:lnTo>
                    <a:pt x="14057" y="1651"/>
                  </a:lnTo>
                  <a:cubicBezTo>
                    <a:pt x="14062" y="1531"/>
                    <a:pt x="14068" y="1399"/>
                    <a:pt x="14062" y="1279"/>
                  </a:cubicBezTo>
                  <a:cubicBezTo>
                    <a:pt x="14046" y="983"/>
                    <a:pt x="14029" y="660"/>
                    <a:pt x="13871" y="409"/>
                  </a:cubicBezTo>
                  <a:cubicBezTo>
                    <a:pt x="13756" y="217"/>
                    <a:pt x="13591" y="58"/>
                    <a:pt x="13373" y="20"/>
                  </a:cubicBezTo>
                  <a:cubicBezTo>
                    <a:pt x="13302" y="6"/>
                    <a:pt x="13232" y="0"/>
                    <a:pt x="13163" y="0"/>
                  </a:cubicBezTo>
                  <a:close/>
                </a:path>
              </a:pathLst>
            </a:custGeom>
            <a:solidFill>
              <a:srgbClr val="81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8"/>
            <p:cNvSpPr/>
            <p:nvPr/>
          </p:nvSpPr>
          <p:spPr>
            <a:xfrm>
              <a:off x="2928896" y="4020463"/>
              <a:ext cx="1414399" cy="1112164"/>
            </a:xfrm>
            <a:custGeom>
              <a:avLst/>
              <a:gdLst/>
              <a:ahLst/>
              <a:cxnLst/>
              <a:rect l="l" t="t" r="r" b="b"/>
              <a:pathLst>
                <a:path w="20664" h="17128" extrusionOk="0">
                  <a:moveTo>
                    <a:pt x="4232" y="1"/>
                  </a:moveTo>
                  <a:cubicBezTo>
                    <a:pt x="3805" y="1429"/>
                    <a:pt x="3378" y="2858"/>
                    <a:pt x="2957" y="4297"/>
                  </a:cubicBezTo>
                  <a:cubicBezTo>
                    <a:pt x="2656" y="5277"/>
                    <a:pt x="2338" y="6251"/>
                    <a:pt x="2065" y="7237"/>
                  </a:cubicBezTo>
                  <a:cubicBezTo>
                    <a:pt x="1873" y="7943"/>
                    <a:pt x="1709" y="8649"/>
                    <a:pt x="1534" y="9360"/>
                  </a:cubicBezTo>
                  <a:cubicBezTo>
                    <a:pt x="1331" y="10247"/>
                    <a:pt x="1167" y="11145"/>
                    <a:pt x="1003" y="12042"/>
                  </a:cubicBezTo>
                  <a:cubicBezTo>
                    <a:pt x="888" y="12666"/>
                    <a:pt x="751" y="13274"/>
                    <a:pt x="620" y="13887"/>
                  </a:cubicBezTo>
                  <a:cubicBezTo>
                    <a:pt x="444" y="14692"/>
                    <a:pt x="291" y="15513"/>
                    <a:pt x="143" y="16317"/>
                  </a:cubicBezTo>
                  <a:cubicBezTo>
                    <a:pt x="94" y="16586"/>
                    <a:pt x="45" y="16854"/>
                    <a:pt x="1" y="17127"/>
                  </a:cubicBezTo>
                  <a:lnTo>
                    <a:pt x="20664" y="17127"/>
                  </a:lnTo>
                  <a:cubicBezTo>
                    <a:pt x="20642" y="16826"/>
                    <a:pt x="20615" y="16525"/>
                    <a:pt x="20587" y="16213"/>
                  </a:cubicBezTo>
                  <a:cubicBezTo>
                    <a:pt x="20445" y="14270"/>
                    <a:pt x="20292" y="12327"/>
                    <a:pt x="20177" y="10384"/>
                  </a:cubicBezTo>
                  <a:cubicBezTo>
                    <a:pt x="20133" y="9607"/>
                    <a:pt x="20078" y="8819"/>
                    <a:pt x="20051" y="8041"/>
                  </a:cubicBezTo>
                  <a:cubicBezTo>
                    <a:pt x="20040" y="7527"/>
                    <a:pt x="20045" y="7012"/>
                    <a:pt x="20062" y="6498"/>
                  </a:cubicBezTo>
                  <a:cubicBezTo>
                    <a:pt x="20078" y="5753"/>
                    <a:pt x="20095" y="5003"/>
                    <a:pt x="20133" y="4254"/>
                  </a:cubicBezTo>
                  <a:cubicBezTo>
                    <a:pt x="20160" y="3898"/>
                    <a:pt x="20182" y="3553"/>
                    <a:pt x="20210" y="3197"/>
                  </a:cubicBezTo>
                  <a:cubicBezTo>
                    <a:pt x="20155" y="3181"/>
                    <a:pt x="20100" y="3175"/>
                    <a:pt x="20040" y="3159"/>
                  </a:cubicBezTo>
                  <a:cubicBezTo>
                    <a:pt x="19487" y="3049"/>
                    <a:pt x="18929" y="2934"/>
                    <a:pt x="18381" y="2825"/>
                  </a:cubicBezTo>
                  <a:cubicBezTo>
                    <a:pt x="18042" y="2759"/>
                    <a:pt x="17692" y="2688"/>
                    <a:pt x="17352" y="2622"/>
                  </a:cubicBezTo>
                  <a:cubicBezTo>
                    <a:pt x="16980" y="2551"/>
                    <a:pt x="16613" y="2475"/>
                    <a:pt x="16247" y="2409"/>
                  </a:cubicBezTo>
                  <a:lnTo>
                    <a:pt x="15738" y="2305"/>
                  </a:lnTo>
                  <a:cubicBezTo>
                    <a:pt x="15721" y="2305"/>
                    <a:pt x="15716" y="2305"/>
                    <a:pt x="15699" y="2299"/>
                  </a:cubicBezTo>
                  <a:cubicBezTo>
                    <a:pt x="15694" y="2299"/>
                    <a:pt x="15683" y="2294"/>
                    <a:pt x="15672" y="2294"/>
                  </a:cubicBezTo>
                  <a:lnTo>
                    <a:pt x="15666" y="2294"/>
                  </a:lnTo>
                  <a:cubicBezTo>
                    <a:pt x="15661" y="2294"/>
                    <a:pt x="15645" y="2283"/>
                    <a:pt x="15639" y="2283"/>
                  </a:cubicBezTo>
                  <a:cubicBezTo>
                    <a:pt x="15617" y="2278"/>
                    <a:pt x="15590" y="2278"/>
                    <a:pt x="15573" y="2272"/>
                  </a:cubicBezTo>
                  <a:cubicBezTo>
                    <a:pt x="15552" y="2267"/>
                    <a:pt x="15524" y="2267"/>
                    <a:pt x="15508" y="2256"/>
                  </a:cubicBezTo>
                  <a:cubicBezTo>
                    <a:pt x="15464" y="2250"/>
                    <a:pt x="15415" y="2239"/>
                    <a:pt x="15371" y="2228"/>
                  </a:cubicBezTo>
                  <a:cubicBezTo>
                    <a:pt x="15354" y="2223"/>
                    <a:pt x="15333" y="2223"/>
                    <a:pt x="15311" y="2217"/>
                  </a:cubicBezTo>
                  <a:cubicBezTo>
                    <a:pt x="15300" y="2217"/>
                    <a:pt x="15289" y="2212"/>
                    <a:pt x="15278" y="2212"/>
                  </a:cubicBezTo>
                  <a:lnTo>
                    <a:pt x="15272" y="2212"/>
                  </a:lnTo>
                  <a:cubicBezTo>
                    <a:pt x="15256" y="2212"/>
                    <a:pt x="15250" y="2201"/>
                    <a:pt x="15234" y="2201"/>
                  </a:cubicBezTo>
                  <a:cubicBezTo>
                    <a:pt x="15026" y="2163"/>
                    <a:pt x="14818" y="2119"/>
                    <a:pt x="14605" y="2081"/>
                  </a:cubicBezTo>
                  <a:cubicBezTo>
                    <a:pt x="14380" y="2037"/>
                    <a:pt x="14161" y="1993"/>
                    <a:pt x="13937" y="1949"/>
                  </a:cubicBezTo>
                  <a:lnTo>
                    <a:pt x="12645" y="1681"/>
                  </a:lnTo>
                  <a:cubicBezTo>
                    <a:pt x="12497" y="1654"/>
                    <a:pt x="12355" y="1626"/>
                    <a:pt x="12213" y="1593"/>
                  </a:cubicBezTo>
                  <a:lnTo>
                    <a:pt x="11780" y="1511"/>
                  </a:lnTo>
                  <a:cubicBezTo>
                    <a:pt x="11485" y="1457"/>
                    <a:pt x="11189" y="1396"/>
                    <a:pt x="10899" y="1342"/>
                  </a:cubicBezTo>
                  <a:cubicBezTo>
                    <a:pt x="10609" y="1287"/>
                    <a:pt x="10313" y="1227"/>
                    <a:pt x="10029" y="1161"/>
                  </a:cubicBezTo>
                  <a:cubicBezTo>
                    <a:pt x="9733" y="1101"/>
                    <a:pt x="9448" y="1041"/>
                    <a:pt x="9158" y="986"/>
                  </a:cubicBezTo>
                  <a:cubicBezTo>
                    <a:pt x="8939" y="937"/>
                    <a:pt x="8720" y="898"/>
                    <a:pt x="8496" y="849"/>
                  </a:cubicBezTo>
                  <a:cubicBezTo>
                    <a:pt x="8277" y="805"/>
                    <a:pt x="8053" y="767"/>
                    <a:pt x="7834" y="718"/>
                  </a:cubicBezTo>
                  <a:lnTo>
                    <a:pt x="7505" y="657"/>
                  </a:lnTo>
                  <a:cubicBezTo>
                    <a:pt x="7390" y="636"/>
                    <a:pt x="7281" y="608"/>
                    <a:pt x="7160" y="586"/>
                  </a:cubicBezTo>
                  <a:cubicBezTo>
                    <a:pt x="6931" y="542"/>
                    <a:pt x="6695" y="493"/>
                    <a:pt x="6471" y="444"/>
                  </a:cubicBezTo>
                  <a:cubicBezTo>
                    <a:pt x="6214" y="389"/>
                    <a:pt x="5951" y="340"/>
                    <a:pt x="5694" y="296"/>
                  </a:cubicBezTo>
                  <a:cubicBezTo>
                    <a:pt x="5436" y="247"/>
                    <a:pt x="5185" y="192"/>
                    <a:pt x="4933" y="137"/>
                  </a:cubicBezTo>
                  <a:cubicBezTo>
                    <a:pt x="4796" y="110"/>
                    <a:pt x="4659" y="83"/>
                    <a:pt x="4517" y="55"/>
                  </a:cubicBezTo>
                  <a:cubicBezTo>
                    <a:pt x="4418" y="33"/>
                    <a:pt x="4325" y="12"/>
                    <a:pt x="4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8"/>
            <p:cNvSpPr/>
            <p:nvPr/>
          </p:nvSpPr>
          <p:spPr>
            <a:xfrm>
              <a:off x="3203165" y="4044716"/>
              <a:ext cx="59755" cy="174474"/>
            </a:xfrm>
            <a:custGeom>
              <a:avLst/>
              <a:gdLst/>
              <a:ahLst/>
              <a:cxnLst/>
              <a:rect l="l" t="t" r="r" b="b"/>
              <a:pathLst>
                <a:path w="873" h="2687" extrusionOk="0">
                  <a:moveTo>
                    <a:pt x="740" y="1"/>
                  </a:moveTo>
                  <a:cubicBezTo>
                    <a:pt x="701" y="1"/>
                    <a:pt x="663" y="21"/>
                    <a:pt x="646" y="68"/>
                  </a:cubicBezTo>
                  <a:cubicBezTo>
                    <a:pt x="504" y="561"/>
                    <a:pt x="400" y="1075"/>
                    <a:pt x="285" y="1584"/>
                  </a:cubicBezTo>
                  <a:cubicBezTo>
                    <a:pt x="208" y="1940"/>
                    <a:pt x="33" y="2274"/>
                    <a:pt x="0" y="2630"/>
                  </a:cubicBezTo>
                  <a:cubicBezTo>
                    <a:pt x="15" y="2670"/>
                    <a:pt x="43" y="2686"/>
                    <a:pt x="70" y="2686"/>
                  </a:cubicBezTo>
                  <a:cubicBezTo>
                    <a:pt x="115" y="2686"/>
                    <a:pt x="160" y="2643"/>
                    <a:pt x="154" y="2586"/>
                  </a:cubicBezTo>
                  <a:cubicBezTo>
                    <a:pt x="318" y="2093"/>
                    <a:pt x="498" y="1617"/>
                    <a:pt x="602" y="1103"/>
                  </a:cubicBezTo>
                  <a:cubicBezTo>
                    <a:pt x="685" y="774"/>
                    <a:pt x="750" y="468"/>
                    <a:pt x="849" y="139"/>
                  </a:cubicBezTo>
                  <a:cubicBezTo>
                    <a:pt x="873" y="57"/>
                    <a:pt x="805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8"/>
            <p:cNvSpPr/>
            <p:nvPr/>
          </p:nvSpPr>
          <p:spPr>
            <a:xfrm>
              <a:off x="3279963" y="4046599"/>
              <a:ext cx="69953" cy="179668"/>
            </a:xfrm>
            <a:custGeom>
              <a:avLst/>
              <a:gdLst/>
              <a:ahLst/>
              <a:cxnLst/>
              <a:rect l="l" t="t" r="r" b="b"/>
              <a:pathLst>
                <a:path w="1022" h="2767" extrusionOk="0">
                  <a:moveTo>
                    <a:pt x="803" y="0"/>
                  </a:moveTo>
                  <a:cubicBezTo>
                    <a:pt x="800" y="0"/>
                    <a:pt x="797" y="1"/>
                    <a:pt x="794" y="1"/>
                  </a:cubicBezTo>
                  <a:cubicBezTo>
                    <a:pt x="657" y="34"/>
                    <a:pt x="674" y="307"/>
                    <a:pt x="614" y="422"/>
                  </a:cubicBezTo>
                  <a:cubicBezTo>
                    <a:pt x="449" y="888"/>
                    <a:pt x="329" y="1375"/>
                    <a:pt x="219" y="1862"/>
                  </a:cubicBezTo>
                  <a:cubicBezTo>
                    <a:pt x="154" y="2114"/>
                    <a:pt x="66" y="2355"/>
                    <a:pt x="11" y="2606"/>
                  </a:cubicBezTo>
                  <a:cubicBezTo>
                    <a:pt x="0" y="2677"/>
                    <a:pt x="44" y="2749"/>
                    <a:pt x="115" y="2765"/>
                  </a:cubicBezTo>
                  <a:cubicBezTo>
                    <a:pt x="123" y="2766"/>
                    <a:pt x="130" y="2766"/>
                    <a:pt x="136" y="2766"/>
                  </a:cubicBezTo>
                  <a:cubicBezTo>
                    <a:pt x="316" y="2766"/>
                    <a:pt x="287" y="2492"/>
                    <a:pt x="345" y="2365"/>
                  </a:cubicBezTo>
                  <a:cubicBezTo>
                    <a:pt x="493" y="1889"/>
                    <a:pt x="586" y="1402"/>
                    <a:pt x="701" y="915"/>
                  </a:cubicBezTo>
                  <a:cubicBezTo>
                    <a:pt x="717" y="769"/>
                    <a:pt x="10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8"/>
            <p:cNvSpPr/>
            <p:nvPr/>
          </p:nvSpPr>
          <p:spPr>
            <a:xfrm>
              <a:off x="3374831" y="4077182"/>
              <a:ext cx="62972" cy="189992"/>
            </a:xfrm>
            <a:custGeom>
              <a:avLst/>
              <a:gdLst/>
              <a:ahLst/>
              <a:cxnLst/>
              <a:rect l="l" t="t" r="r" b="b"/>
              <a:pathLst>
                <a:path w="920" h="2926" extrusionOk="0">
                  <a:moveTo>
                    <a:pt x="47" y="2891"/>
                  </a:moveTo>
                  <a:cubicBezTo>
                    <a:pt x="44" y="2891"/>
                    <a:pt x="49" y="2896"/>
                    <a:pt x="49" y="2896"/>
                  </a:cubicBezTo>
                  <a:cubicBezTo>
                    <a:pt x="48" y="2894"/>
                    <a:pt x="48" y="2893"/>
                    <a:pt x="47" y="2891"/>
                  </a:cubicBezTo>
                  <a:close/>
                  <a:moveTo>
                    <a:pt x="710" y="0"/>
                  </a:moveTo>
                  <a:cubicBezTo>
                    <a:pt x="633" y="0"/>
                    <a:pt x="558" y="45"/>
                    <a:pt x="541" y="143"/>
                  </a:cubicBezTo>
                  <a:cubicBezTo>
                    <a:pt x="415" y="822"/>
                    <a:pt x="235" y="1484"/>
                    <a:pt x="131" y="2163"/>
                  </a:cubicBezTo>
                  <a:cubicBezTo>
                    <a:pt x="98" y="2402"/>
                    <a:pt x="1" y="2652"/>
                    <a:pt x="47" y="2891"/>
                  </a:cubicBezTo>
                  <a:lnTo>
                    <a:pt x="47" y="2891"/>
                  </a:lnTo>
                  <a:cubicBezTo>
                    <a:pt x="48" y="2891"/>
                    <a:pt x="48" y="2891"/>
                    <a:pt x="49" y="2891"/>
                  </a:cubicBezTo>
                  <a:cubicBezTo>
                    <a:pt x="61" y="2915"/>
                    <a:pt x="83" y="2926"/>
                    <a:pt x="106" y="2926"/>
                  </a:cubicBezTo>
                  <a:cubicBezTo>
                    <a:pt x="144" y="2926"/>
                    <a:pt x="185" y="2895"/>
                    <a:pt x="185" y="2847"/>
                  </a:cubicBezTo>
                  <a:cubicBezTo>
                    <a:pt x="207" y="2710"/>
                    <a:pt x="257" y="2579"/>
                    <a:pt x="295" y="2453"/>
                  </a:cubicBezTo>
                  <a:cubicBezTo>
                    <a:pt x="465" y="1938"/>
                    <a:pt x="596" y="1418"/>
                    <a:pt x="744" y="898"/>
                  </a:cubicBezTo>
                  <a:cubicBezTo>
                    <a:pt x="798" y="674"/>
                    <a:pt x="848" y="444"/>
                    <a:pt x="891" y="214"/>
                  </a:cubicBezTo>
                  <a:cubicBezTo>
                    <a:pt x="920" y="79"/>
                    <a:pt x="81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8"/>
            <p:cNvSpPr/>
            <p:nvPr/>
          </p:nvSpPr>
          <p:spPr>
            <a:xfrm>
              <a:off x="3472916" y="4093999"/>
              <a:ext cx="69748" cy="190966"/>
            </a:xfrm>
            <a:custGeom>
              <a:avLst/>
              <a:gdLst/>
              <a:ahLst/>
              <a:cxnLst/>
              <a:rect l="l" t="t" r="r" b="b"/>
              <a:pathLst>
                <a:path w="1019" h="2941" extrusionOk="0">
                  <a:moveTo>
                    <a:pt x="852" y="1"/>
                  </a:moveTo>
                  <a:cubicBezTo>
                    <a:pt x="782" y="1"/>
                    <a:pt x="711" y="43"/>
                    <a:pt x="690" y="119"/>
                  </a:cubicBezTo>
                  <a:cubicBezTo>
                    <a:pt x="493" y="776"/>
                    <a:pt x="384" y="1455"/>
                    <a:pt x="208" y="2117"/>
                  </a:cubicBezTo>
                  <a:cubicBezTo>
                    <a:pt x="197" y="2303"/>
                    <a:pt x="0" y="2801"/>
                    <a:pt x="82" y="2922"/>
                  </a:cubicBezTo>
                  <a:cubicBezTo>
                    <a:pt x="103" y="2934"/>
                    <a:pt x="121" y="2940"/>
                    <a:pt x="137" y="2940"/>
                  </a:cubicBezTo>
                  <a:cubicBezTo>
                    <a:pt x="253" y="2940"/>
                    <a:pt x="259" y="2647"/>
                    <a:pt x="307" y="2561"/>
                  </a:cubicBezTo>
                  <a:cubicBezTo>
                    <a:pt x="482" y="2013"/>
                    <a:pt x="674" y="1471"/>
                    <a:pt x="821" y="918"/>
                  </a:cubicBezTo>
                  <a:cubicBezTo>
                    <a:pt x="887" y="689"/>
                    <a:pt x="942" y="459"/>
                    <a:pt x="1002" y="229"/>
                  </a:cubicBezTo>
                  <a:cubicBezTo>
                    <a:pt x="1018" y="185"/>
                    <a:pt x="1018" y="141"/>
                    <a:pt x="997" y="97"/>
                  </a:cubicBezTo>
                  <a:cubicBezTo>
                    <a:pt x="971" y="32"/>
                    <a:pt x="912" y="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8"/>
            <p:cNvSpPr/>
            <p:nvPr/>
          </p:nvSpPr>
          <p:spPr>
            <a:xfrm>
              <a:off x="3562103" y="4111531"/>
              <a:ext cx="65299" cy="195057"/>
            </a:xfrm>
            <a:custGeom>
              <a:avLst/>
              <a:gdLst/>
              <a:ahLst/>
              <a:cxnLst/>
              <a:rect l="l" t="t" r="r" b="b"/>
              <a:pathLst>
                <a:path w="954" h="3004" extrusionOk="0">
                  <a:moveTo>
                    <a:pt x="731" y="1"/>
                  </a:moveTo>
                  <a:cubicBezTo>
                    <a:pt x="649" y="1"/>
                    <a:pt x="568" y="49"/>
                    <a:pt x="547" y="156"/>
                  </a:cubicBezTo>
                  <a:cubicBezTo>
                    <a:pt x="422" y="807"/>
                    <a:pt x="339" y="1469"/>
                    <a:pt x="208" y="2121"/>
                  </a:cubicBezTo>
                  <a:cubicBezTo>
                    <a:pt x="208" y="2296"/>
                    <a:pt x="0" y="2915"/>
                    <a:pt x="148" y="2980"/>
                  </a:cubicBezTo>
                  <a:cubicBezTo>
                    <a:pt x="169" y="2996"/>
                    <a:pt x="193" y="3003"/>
                    <a:pt x="216" y="3003"/>
                  </a:cubicBezTo>
                  <a:cubicBezTo>
                    <a:pt x="286" y="3003"/>
                    <a:pt x="353" y="2934"/>
                    <a:pt x="345" y="2843"/>
                  </a:cubicBezTo>
                  <a:cubicBezTo>
                    <a:pt x="378" y="2696"/>
                    <a:pt x="427" y="2537"/>
                    <a:pt x="460" y="2389"/>
                  </a:cubicBezTo>
                  <a:cubicBezTo>
                    <a:pt x="586" y="1907"/>
                    <a:pt x="712" y="1431"/>
                    <a:pt x="805" y="944"/>
                  </a:cubicBezTo>
                  <a:cubicBezTo>
                    <a:pt x="843" y="709"/>
                    <a:pt x="887" y="473"/>
                    <a:pt x="925" y="232"/>
                  </a:cubicBezTo>
                  <a:cubicBezTo>
                    <a:pt x="953" y="88"/>
                    <a:pt x="841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8"/>
            <p:cNvSpPr/>
            <p:nvPr/>
          </p:nvSpPr>
          <p:spPr>
            <a:xfrm>
              <a:off x="3685719" y="4129842"/>
              <a:ext cx="66326" cy="206226"/>
            </a:xfrm>
            <a:custGeom>
              <a:avLst/>
              <a:gdLst/>
              <a:ahLst/>
              <a:cxnLst/>
              <a:rect l="l" t="t" r="r" b="b"/>
              <a:pathLst>
                <a:path w="969" h="3176" extrusionOk="0">
                  <a:moveTo>
                    <a:pt x="759" y="1"/>
                  </a:moveTo>
                  <a:cubicBezTo>
                    <a:pt x="717" y="1"/>
                    <a:pt x="669" y="17"/>
                    <a:pt x="613" y="54"/>
                  </a:cubicBezTo>
                  <a:cubicBezTo>
                    <a:pt x="509" y="169"/>
                    <a:pt x="537" y="355"/>
                    <a:pt x="488" y="498"/>
                  </a:cubicBezTo>
                  <a:cubicBezTo>
                    <a:pt x="422" y="837"/>
                    <a:pt x="345" y="1177"/>
                    <a:pt x="274" y="1516"/>
                  </a:cubicBezTo>
                  <a:cubicBezTo>
                    <a:pt x="208" y="2036"/>
                    <a:pt x="0" y="2572"/>
                    <a:pt x="77" y="3098"/>
                  </a:cubicBezTo>
                  <a:cubicBezTo>
                    <a:pt x="105" y="3153"/>
                    <a:pt x="144" y="3175"/>
                    <a:pt x="183" y="3175"/>
                  </a:cubicBezTo>
                  <a:cubicBezTo>
                    <a:pt x="260" y="3175"/>
                    <a:pt x="334" y="3087"/>
                    <a:pt x="301" y="2988"/>
                  </a:cubicBezTo>
                  <a:cubicBezTo>
                    <a:pt x="378" y="2539"/>
                    <a:pt x="531" y="2118"/>
                    <a:pt x="630" y="1686"/>
                  </a:cubicBezTo>
                  <a:cubicBezTo>
                    <a:pt x="734" y="1264"/>
                    <a:pt x="832" y="832"/>
                    <a:pt x="904" y="399"/>
                  </a:cubicBezTo>
                  <a:cubicBezTo>
                    <a:pt x="968" y="219"/>
                    <a:pt x="911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8"/>
            <p:cNvSpPr/>
            <p:nvPr/>
          </p:nvSpPr>
          <p:spPr>
            <a:xfrm>
              <a:off x="3759506" y="4164256"/>
              <a:ext cx="54690" cy="172396"/>
            </a:xfrm>
            <a:custGeom>
              <a:avLst/>
              <a:gdLst/>
              <a:ahLst/>
              <a:cxnLst/>
              <a:rect l="l" t="t" r="r" b="b"/>
              <a:pathLst>
                <a:path w="799" h="2655" extrusionOk="0">
                  <a:moveTo>
                    <a:pt x="730" y="0"/>
                  </a:moveTo>
                  <a:cubicBezTo>
                    <a:pt x="728" y="0"/>
                    <a:pt x="725" y="0"/>
                    <a:pt x="723" y="1"/>
                  </a:cubicBezTo>
                  <a:cubicBezTo>
                    <a:pt x="685" y="17"/>
                    <a:pt x="663" y="72"/>
                    <a:pt x="647" y="110"/>
                  </a:cubicBezTo>
                  <a:cubicBezTo>
                    <a:pt x="603" y="236"/>
                    <a:pt x="564" y="362"/>
                    <a:pt x="526" y="493"/>
                  </a:cubicBezTo>
                  <a:cubicBezTo>
                    <a:pt x="400" y="904"/>
                    <a:pt x="274" y="1309"/>
                    <a:pt x="176" y="1725"/>
                  </a:cubicBezTo>
                  <a:cubicBezTo>
                    <a:pt x="121" y="1966"/>
                    <a:pt x="72" y="2212"/>
                    <a:pt x="17" y="2453"/>
                  </a:cubicBezTo>
                  <a:cubicBezTo>
                    <a:pt x="1" y="2540"/>
                    <a:pt x="66" y="2628"/>
                    <a:pt x="148" y="2650"/>
                  </a:cubicBezTo>
                  <a:cubicBezTo>
                    <a:pt x="160" y="2653"/>
                    <a:pt x="171" y="2654"/>
                    <a:pt x="183" y="2654"/>
                  </a:cubicBezTo>
                  <a:cubicBezTo>
                    <a:pt x="259" y="2654"/>
                    <a:pt x="331" y="2594"/>
                    <a:pt x="340" y="2513"/>
                  </a:cubicBezTo>
                  <a:cubicBezTo>
                    <a:pt x="373" y="2371"/>
                    <a:pt x="411" y="2217"/>
                    <a:pt x="444" y="2075"/>
                  </a:cubicBezTo>
                  <a:cubicBezTo>
                    <a:pt x="526" y="1687"/>
                    <a:pt x="603" y="1287"/>
                    <a:pt x="674" y="893"/>
                  </a:cubicBezTo>
                  <a:cubicBezTo>
                    <a:pt x="729" y="625"/>
                    <a:pt x="745" y="351"/>
                    <a:pt x="783" y="77"/>
                  </a:cubicBezTo>
                  <a:cubicBezTo>
                    <a:pt x="799" y="46"/>
                    <a:pt x="770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8"/>
            <p:cNvSpPr/>
            <p:nvPr/>
          </p:nvSpPr>
          <p:spPr>
            <a:xfrm>
              <a:off x="3826927" y="4161205"/>
              <a:ext cx="85696" cy="202200"/>
            </a:xfrm>
            <a:custGeom>
              <a:avLst/>
              <a:gdLst/>
              <a:ahLst/>
              <a:cxnLst/>
              <a:rect l="l" t="t" r="r" b="b"/>
              <a:pathLst>
                <a:path w="1252" h="3114" extrusionOk="0">
                  <a:moveTo>
                    <a:pt x="1027" y="0"/>
                  </a:moveTo>
                  <a:cubicBezTo>
                    <a:pt x="967" y="0"/>
                    <a:pt x="908" y="31"/>
                    <a:pt x="877" y="102"/>
                  </a:cubicBezTo>
                  <a:cubicBezTo>
                    <a:pt x="773" y="354"/>
                    <a:pt x="713" y="628"/>
                    <a:pt x="641" y="896"/>
                  </a:cubicBezTo>
                  <a:cubicBezTo>
                    <a:pt x="483" y="1526"/>
                    <a:pt x="253" y="2128"/>
                    <a:pt x="138" y="2774"/>
                  </a:cubicBezTo>
                  <a:cubicBezTo>
                    <a:pt x="116" y="2878"/>
                    <a:pt x="1" y="3085"/>
                    <a:pt x="176" y="3113"/>
                  </a:cubicBezTo>
                  <a:cubicBezTo>
                    <a:pt x="179" y="3113"/>
                    <a:pt x="181" y="3113"/>
                    <a:pt x="183" y="3113"/>
                  </a:cubicBezTo>
                  <a:cubicBezTo>
                    <a:pt x="337" y="3113"/>
                    <a:pt x="418" y="2596"/>
                    <a:pt x="483" y="2456"/>
                  </a:cubicBezTo>
                  <a:cubicBezTo>
                    <a:pt x="614" y="2089"/>
                    <a:pt x="778" y="1723"/>
                    <a:pt x="893" y="1350"/>
                  </a:cubicBezTo>
                  <a:cubicBezTo>
                    <a:pt x="1014" y="984"/>
                    <a:pt x="1079" y="600"/>
                    <a:pt x="1205" y="239"/>
                  </a:cubicBezTo>
                  <a:cubicBezTo>
                    <a:pt x="1251" y="101"/>
                    <a:pt x="1137" y="0"/>
                    <a:pt x="1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8"/>
            <p:cNvSpPr/>
            <p:nvPr/>
          </p:nvSpPr>
          <p:spPr>
            <a:xfrm>
              <a:off x="3937880" y="4168996"/>
              <a:ext cx="75361" cy="224602"/>
            </a:xfrm>
            <a:custGeom>
              <a:avLst/>
              <a:gdLst/>
              <a:ahLst/>
              <a:cxnLst/>
              <a:rect l="l" t="t" r="r" b="b"/>
              <a:pathLst>
                <a:path w="1101" h="3459" extrusionOk="0">
                  <a:moveTo>
                    <a:pt x="905" y="0"/>
                  </a:moveTo>
                  <a:cubicBezTo>
                    <a:pt x="800" y="0"/>
                    <a:pt x="732" y="105"/>
                    <a:pt x="723" y="218"/>
                  </a:cubicBezTo>
                  <a:cubicBezTo>
                    <a:pt x="679" y="448"/>
                    <a:pt x="635" y="683"/>
                    <a:pt x="597" y="913"/>
                  </a:cubicBezTo>
                  <a:cubicBezTo>
                    <a:pt x="443" y="1685"/>
                    <a:pt x="285" y="2451"/>
                    <a:pt x="93" y="3212"/>
                  </a:cubicBezTo>
                  <a:cubicBezTo>
                    <a:pt x="0" y="3288"/>
                    <a:pt x="60" y="3453"/>
                    <a:pt x="175" y="3458"/>
                  </a:cubicBezTo>
                  <a:cubicBezTo>
                    <a:pt x="405" y="3447"/>
                    <a:pt x="433" y="2944"/>
                    <a:pt x="515" y="2763"/>
                  </a:cubicBezTo>
                  <a:cubicBezTo>
                    <a:pt x="630" y="2396"/>
                    <a:pt x="717" y="2030"/>
                    <a:pt x="799" y="1657"/>
                  </a:cubicBezTo>
                  <a:cubicBezTo>
                    <a:pt x="914" y="1187"/>
                    <a:pt x="991" y="699"/>
                    <a:pt x="1078" y="218"/>
                  </a:cubicBezTo>
                  <a:cubicBezTo>
                    <a:pt x="1100" y="119"/>
                    <a:pt x="1040" y="26"/>
                    <a:pt x="942" y="4"/>
                  </a:cubicBezTo>
                  <a:cubicBezTo>
                    <a:pt x="929" y="2"/>
                    <a:pt x="917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8"/>
            <p:cNvSpPr/>
            <p:nvPr/>
          </p:nvSpPr>
          <p:spPr>
            <a:xfrm>
              <a:off x="4059648" y="4223735"/>
              <a:ext cx="65573" cy="189278"/>
            </a:xfrm>
            <a:custGeom>
              <a:avLst/>
              <a:gdLst/>
              <a:ahLst/>
              <a:cxnLst/>
              <a:rect l="l" t="t" r="r" b="b"/>
              <a:pathLst>
                <a:path w="958" h="2915" extrusionOk="0">
                  <a:moveTo>
                    <a:pt x="680" y="1"/>
                  </a:moveTo>
                  <a:cubicBezTo>
                    <a:pt x="500" y="1"/>
                    <a:pt x="511" y="271"/>
                    <a:pt x="460" y="415"/>
                  </a:cubicBezTo>
                  <a:cubicBezTo>
                    <a:pt x="378" y="732"/>
                    <a:pt x="301" y="1050"/>
                    <a:pt x="241" y="1373"/>
                  </a:cubicBezTo>
                  <a:cubicBezTo>
                    <a:pt x="175" y="1756"/>
                    <a:pt x="110" y="2139"/>
                    <a:pt x="49" y="2522"/>
                  </a:cubicBezTo>
                  <a:cubicBezTo>
                    <a:pt x="33" y="2632"/>
                    <a:pt x="0" y="2768"/>
                    <a:pt x="60" y="2867"/>
                  </a:cubicBezTo>
                  <a:cubicBezTo>
                    <a:pt x="85" y="2900"/>
                    <a:pt x="118" y="2914"/>
                    <a:pt x="150" y="2914"/>
                  </a:cubicBezTo>
                  <a:cubicBezTo>
                    <a:pt x="224" y="2914"/>
                    <a:pt x="297" y="2840"/>
                    <a:pt x="274" y="2752"/>
                  </a:cubicBezTo>
                  <a:cubicBezTo>
                    <a:pt x="328" y="2385"/>
                    <a:pt x="460" y="2029"/>
                    <a:pt x="526" y="1663"/>
                  </a:cubicBezTo>
                  <a:cubicBezTo>
                    <a:pt x="602" y="1296"/>
                    <a:pt x="684" y="924"/>
                    <a:pt x="766" y="557"/>
                  </a:cubicBezTo>
                  <a:cubicBezTo>
                    <a:pt x="777" y="376"/>
                    <a:pt x="958" y="75"/>
                    <a:pt x="717" y="4"/>
                  </a:cubicBezTo>
                  <a:cubicBezTo>
                    <a:pt x="704" y="2"/>
                    <a:pt x="692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8"/>
            <p:cNvSpPr/>
            <p:nvPr/>
          </p:nvSpPr>
          <p:spPr>
            <a:xfrm>
              <a:off x="4153627" y="4209449"/>
              <a:ext cx="58180" cy="237393"/>
            </a:xfrm>
            <a:custGeom>
              <a:avLst/>
              <a:gdLst/>
              <a:ahLst/>
              <a:cxnLst/>
              <a:rect l="l" t="t" r="r" b="b"/>
              <a:pathLst>
                <a:path w="850" h="3656" extrusionOk="0">
                  <a:moveTo>
                    <a:pt x="617" y="1"/>
                  </a:moveTo>
                  <a:cubicBezTo>
                    <a:pt x="556" y="1"/>
                    <a:pt x="497" y="31"/>
                    <a:pt x="466" y="104"/>
                  </a:cubicBezTo>
                  <a:cubicBezTo>
                    <a:pt x="275" y="750"/>
                    <a:pt x="253" y="1439"/>
                    <a:pt x="143" y="2102"/>
                  </a:cubicBezTo>
                  <a:cubicBezTo>
                    <a:pt x="89" y="2589"/>
                    <a:pt x="1" y="3081"/>
                    <a:pt x="50" y="3569"/>
                  </a:cubicBezTo>
                  <a:cubicBezTo>
                    <a:pt x="70" y="3623"/>
                    <a:pt x="120" y="3656"/>
                    <a:pt x="167" y="3656"/>
                  </a:cubicBezTo>
                  <a:cubicBezTo>
                    <a:pt x="186" y="3656"/>
                    <a:pt x="204" y="3651"/>
                    <a:pt x="220" y="3640"/>
                  </a:cubicBezTo>
                  <a:cubicBezTo>
                    <a:pt x="346" y="3552"/>
                    <a:pt x="264" y="3350"/>
                    <a:pt x="307" y="3213"/>
                  </a:cubicBezTo>
                  <a:cubicBezTo>
                    <a:pt x="379" y="2726"/>
                    <a:pt x="466" y="2233"/>
                    <a:pt x="554" y="1746"/>
                  </a:cubicBezTo>
                  <a:cubicBezTo>
                    <a:pt x="663" y="1253"/>
                    <a:pt x="707" y="750"/>
                    <a:pt x="800" y="246"/>
                  </a:cubicBezTo>
                  <a:cubicBezTo>
                    <a:pt x="850" y="107"/>
                    <a:pt x="730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8"/>
            <p:cNvSpPr/>
            <p:nvPr/>
          </p:nvSpPr>
          <p:spPr>
            <a:xfrm>
              <a:off x="4254039" y="4244058"/>
              <a:ext cx="36414" cy="224407"/>
            </a:xfrm>
            <a:custGeom>
              <a:avLst/>
              <a:gdLst/>
              <a:ahLst/>
              <a:cxnLst/>
              <a:rect l="l" t="t" r="r" b="b"/>
              <a:pathLst>
                <a:path w="532" h="3456" extrusionOk="0">
                  <a:moveTo>
                    <a:pt x="366" y="1"/>
                  </a:moveTo>
                  <a:cubicBezTo>
                    <a:pt x="262" y="1"/>
                    <a:pt x="152" y="113"/>
                    <a:pt x="171" y="326"/>
                  </a:cubicBezTo>
                  <a:cubicBezTo>
                    <a:pt x="110" y="1065"/>
                    <a:pt x="56" y="1804"/>
                    <a:pt x="45" y="2543"/>
                  </a:cubicBezTo>
                  <a:cubicBezTo>
                    <a:pt x="34" y="2789"/>
                    <a:pt x="28" y="3041"/>
                    <a:pt x="12" y="3293"/>
                  </a:cubicBezTo>
                  <a:cubicBezTo>
                    <a:pt x="1" y="3364"/>
                    <a:pt x="39" y="3441"/>
                    <a:pt x="110" y="3452"/>
                  </a:cubicBezTo>
                  <a:cubicBezTo>
                    <a:pt x="120" y="3455"/>
                    <a:pt x="129" y="3456"/>
                    <a:pt x="138" y="3456"/>
                  </a:cubicBezTo>
                  <a:cubicBezTo>
                    <a:pt x="353" y="3456"/>
                    <a:pt x="315" y="2574"/>
                    <a:pt x="368" y="2395"/>
                  </a:cubicBezTo>
                  <a:cubicBezTo>
                    <a:pt x="417" y="1777"/>
                    <a:pt x="466" y="1158"/>
                    <a:pt x="510" y="545"/>
                  </a:cubicBezTo>
                  <a:cubicBezTo>
                    <a:pt x="521" y="430"/>
                    <a:pt x="521" y="310"/>
                    <a:pt x="532" y="195"/>
                  </a:cubicBezTo>
                  <a:cubicBezTo>
                    <a:pt x="518" y="64"/>
                    <a:pt x="444" y="1"/>
                    <a:pt x="366" y="1"/>
                  </a:cubicBezTo>
                  <a:close/>
                </a:path>
              </a:pathLst>
            </a:custGeom>
            <a:solidFill>
              <a:srgbClr val="254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8"/>
            <p:cNvSpPr/>
            <p:nvPr/>
          </p:nvSpPr>
          <p:spPr>
            <a:xfrm>
              <a:off x="2922941" y="3053976"/>
              <a:ext cx="734373" cy="2089528"/>
            </a:xfrm>
            <a:custGeom>
              <a:avLst/>
              <a:gdLst/>
              <a:ahLst/>
              <a:cxnLst/>
              <a:rect l="l" t="t" r="r" b="b"/>
              <a:pathLst>
                <a:path w="10729" h="32180" extrusionOk="0">
                  <a:moveTo>
                    <a:pt x="10723" y="0"/>
                  </a:moveTo>
                  <a:cubicBezTo>
                    <a:pt x="10586" y="33"/>
                    <a:pt x="10460" y="126"/>
                    <a:pt x="10351" y="208"/>
                  </a:cubicBezTo>
                  <a:cubicBezTo>
                    <a:pt x="10050" y="454"/>
                    <a:pt x="9798" y="761"/>
                    <a:pt x="9557" y="1084"/>
                  </a:cubicBezTo>
                  <a:cubicBezTo>
                    <a:pt x="9355" y="1363"/>
                    <a:pt x="9157" y="1648"/>
                    <a:pt x="8982" y="1960"/>
                  </a:cubicBezTo>
                  <a:cubicBezTo>
                    <a:pt x="8451" y="2923"/>
                    <a:pt x="7997" y="3941"/>
                    <a:pt x="7559" y="4954"/>
                  </a:cubicBezTo>
                  <a:cubicBezTo>
                    <a:pt x="7143" y="5890"/>
                    <a:pt x="6837" y="6875"/>
                    <a:pt x="6514" y="7849"/>
                  </a:cubicBezTo>
                  <a:cubicBezTo>
                    <a:pt x="6087" y="9064"/>
                    <a:pt x="5671" y="10285"/>
                    <a:pt x="5293" y="11522"/>
                  </a:cubicBezTo>
                  <a:cubicBezTo>
                    <a:pt x="4713" y="13525"/>
                    <a:pt x="4062" y="15512"/>
                    <a:pt x="3498" y="17521"/>
                  </a:cubicBezTo>
                  <a:cubicBezTo>
                    <a:pt x="2956" y="19393"/>
                    <a:pt x="2332" y="21227"/>
                    <a:pt x="1845" y="23104"/>
                  </a:cubicBezTo>
                  <a:cubicBezTo>
                    <a:pt x="1746" y="23487"/>
                    <a:pt x="1648" y="23870"/>
                    <a:pt x="1571" y="24265"/>
                  </a:cubicBezTo>
                  <a:cubicBezTo>
                    <a:pt x="1379" y="25151"/>
                    <a:pt x="1210" y="26044"/>
                    <a:pt x="1035" y="26930"/>
                  </a:cubicBezTo>
                  <a:cubicBezTo>
                    <a:pt x="684" y="28676"/>
                    <a:pt x="301" y="30422"/>
                    <a:pt x="0" y="32179"/>
                  </a:cubicBezTo>
                  <a:lnTo>
                    <a:pt x="115" y="32179"/>
                  </a:lnTo>
                  <a:lnTo>
                    <a:pt x="115" y="32168"/>
                  </a:lnTo>
                  <a:cubicBezTo>
                    <a:pt x="164" y="31900"/>
                    <a:pt x="214" y="31627"/>
                    <a:pt x="263" y="31358"/>
                  </a:cubicBezTo>
                  <a:cubicBezTo>
                    <a:pt x="411" y="30559"/>
                    <a:pt x="564" y="29738"/>
                    <a:pt x="739" y="28928"/>
                  </a:cubicBezTo>
                  <a:cubicBezTo>
                    <a:pt x="876" y="28315"/>
                    <a:pt x="1013" y="27697"/>
                    <a:pt x="1122" y="27083"/>
                  </a:cubicBezTo>
                  <a:cubicBezTo>
                    <a:pt x="1286" y="26186"/>
                    <a:pt x="1456" y="25288"/>
                    <a:pt x="1648" y="24401"/>
                  </a:cubicBezTo>
                  <a:cubicBezTo>
                    <a:pt x="1828" y="23695"/>
                    <a:pt x="1993" y="22984"/>
                    <a:pt x="2184" y="22278"/>
                  </a:cubicBezTo>
                  <a:cubicBezTo>
                    <a:pt x="2458" y="21292"/>
                    <a:pt x="2770" y="20318"/>
                    <a:pt x="3071" y="19338"/>
                  </a:cubicBezTo>
                  <a:cubicBezTo>
                    <a:pt x="3733" y="17072"/>
                    <a:pt x="4417" y="14817"/>
                    <a:pt x="5096" y="12557"/>
                  </a:cubicBezTo>
                  <a:cubicBezTo>
                    <a:pt x="5780" y="10312"/>
                    <a:pt x="6519" y="8096"/>
                    <a:pt x="7307" y="5884"/>
                  </a:cubicBezTo>
                  <a:cubicBezTo>
                    <a:pt x="7554" y="5173"/>
                    <a:pt x="7860" y="4505"/>
                    <a:pt x="8183" y="3826"/>
                  </a:cubicBezTo>
                  <a:cubicBezTo>
                    <a:pt x="8473" y="3240"/>
                    <a:pt x="8736" y="2644"/>
                    <a:pt x="9053" y="2069"/>
                  </a:cubicBezTo>
                  <a:cubicBezTo>
                    <a:pt x="9251" y="1713"/>
                    <a:pt x="9486" y="1379"/>
                    <a:pt x="9721" y="1051"/>
                  </a:cubicBezTo>
                  <a:cubicBezTo>
                    <a:pt x="9940" y="750"/>
                    <a:pt x="10181" y="460"/>
                    <a:pt x="10482" y="246"/>
                  </a:cubicBezTo>
                  <a:cubicBezTo>
                    <a:pt x="10559" y="203"/>
                    <a:pt x="10641" y="148"/>
                    <a:pt x="10728" y="115"/>
                  </a:cubicBezTo>
                  <a:cubicBezTo>
                    <a:pt x="10728" y="77"/>
                    <a:pt x="10723" y="33"/>
                    <a:pt x="10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8"/>
            <p:cNvSpPr/>
            <p:nvPr/>
          </p:nvSpPr>
          <p:spPr>
            <a:xfrm>
              <a:off x="3649100" y="3051768"/>
              <a:ext cx="117251" cy="802501"/>
            </a:xfrm>
            <a:custGeom>
              <a:avLst/>
              <a:gdLst/>
              <a:ahLst/>
              <a:cxnLst/>
              <a:rect l="l" t="t" r="r" b="b"/>
              <a:pathLst>
                <a:path w="1713" h="12359" extrusionOk="0">
                  <a:moveTo>
                    <a:pt x="316" y="1"/>
                  </a:moveTo>
                  <a:cubicBezTo>
                    <a:pt x="230" y="1"/>
                    <a:pt x="145" y="17"/>
                    <a:pt x="65" y="56"/>
                  </a:cubicBezTo>
                  <a:cubicBezTo>
                    <a:pt x="0" y="95"/>
                    <a:pt x="30" y="176"/>
                    <a:pt x="80" y="176"/>
                  </a:cubicBezTo>
                  <a:cubicBezTo>
                    <a:pt x="94" y="176"/>
                    <a:pt x="109" y="170"/>
                    <a:pt x="125" y="155"/>
                  </a:cubicBezTo>
                  <a:cubicBezTo>
                    <a:pt x="188" y="131"/>
                    <a:pt x="254" y="121"/>
                    <a:pt x="320" y="121"/>
                  </a:cubicBezTo>
                  <a:cubicBezTo>
                    <a:pt x="470" y="121"/>
                    <a:pt x="621" y="174"/>
                    <a:pt x="754" y="242"/>
                  </a:cubicBezTo>
                  <a:cubicBezTo>
                    <a:pt x="1187" y="483"/>
                    <a:pt x="1225" y="1178"/>
                    <a:pt x="1220" y="1632"/>
                  </a:cubicBezTo>
                  <a:cubicBezTo>
                    <a:pt x="1209" y="2289"/>
                    <a:pt x="1099" y="2935"/>
                    <a:pt x="979" y="3581"/>
                  </a:cubicBezTo>
                  <a:cubicBezTo>
                    <a:pt x="815" y="4451"/>
                    <a:pt x="617" y="5311"/>
                    <a:pt x="426" y="6175"/>
                  </a:cubicBezTo>
                  <a:cubicBezTo>
                    <a:pt x="333" y="6613"/>
                    <a:pt x="234" y="7051"/>
                    <a:pt x="174" y="7495"/>
                  </a:cubicBezTo>
                  <a:cubicBezTo>
                    <a:pt x="152" y="7664"/>
                    <a:pt x="136" y="7834"/>
                    <a:pt x="147" y="8009"/>
                  </a:cubicBezTo>
                  <a:cubicBezTo>
                    <a:pt x="169" y="8272"/>
                    <a:pt x="229" y="8529"/>
                    <a:pt x="311" y="8775"/>
                  </a:cubicBezTo>
                  <a:cubicBezTo>
                    <a:pt x="475" y="9295"/>
                    <a:pt x="721" y="9788"/>
                    <a:pt x="913" y="10297"/>
                  </a:cubicBezTo>
                  <a:cubicBezTo>
                    <a:pt x="1159" y="10970"/>
                    <a:pt x="1373" y="11649"/>
                    <a:pt x="1592" y="12322"/>
                  </a:cubicBezTo>
                  <a:cubicBezTo>
                    <a:pt x="1596" y="12342"/>
                    <a:pt x="1614" y="12359"/>
                    <a:pt x="1639" y="12359"/>
                  </a:cubicBezTo>
                  <a:cubicBezTo>
                    <a:pt x="1650" y="12359"/>
                    <a:pt x="1661" y="12356"/>
                    <a:pt x="1674" y="12350"/>
                  </a:cubicBezTo>
                  <a:cubicBezTo>
                    <a:pt x="1701" y="12339"/>
                    <a:pt x="1712" y="12295"/>
                    <a:pt x="1701" y="12268"/>
                  </a:cubicBezTo>
                  <a:cubicBezTo>
                    <a:pt x="1608" y="11994"/>
                    <a:pt x="1526" y="11715"/>
                    <a:pt x="1433" y="11441"/>
                  </a:cubicBezTo>
                  <a:cubicBezTo>
                    <a:pt x="1225" y="10828"/>
                    <a:pt x="995" y="10226"/>
                    <a:pt x="749" y="9624"/>
                  </a:cubicBezTo>
                  <a:cubicBezTo>
                    <a:pt x="563" y="9170"/>
                    <a:pt x="382" y="8710"/>
                    <a:pt x="289" y="8228"/>
                  </a:cubicBezTo>
                  <a:cubicBezTo>
                    <a:pt x="273" y="8119"/>
                    <a:pt x="251" y="7998"/>
                    <a:pt x="251" y="7883"/>
                  </a:cubicBezTo>
                  <a:cubicBezTo>
                    <a:pt x="251" y="7692"/>
                    <a:pt x="278" y="7506"/>
                    <a:pt x="305" y="7325"/>
                  </a:cubicBezTo>
                  <a:cubicBezTo>
                    <a:pt x="393" y="6674"/>
                    <a:pt x="557" y="6039"/>
                    <a:pt x="716" y="5398"/>
                  </a:cubicBezTo>
                  <a:cubicBezTo>
                    <a:pt x="842" y="4900"/>
                    <a:pt x="946" y="4397"/>
                    <a:pt x="1039" y="3882"/>
                  </a:cubicBezTo>
                  <a:cubicBezTo>
                    <a:pt x="1165" y="3198"/>
                    <a:pt x="1313" y="2508"/>
                    <a:pt x="1324" y="1802"/>
                  </a:cubicBezTo>
                  <a:cubicBezTo>
                    <a:pt x="1329" y="1238"/>
                    <a:pt x="1345" y="401"/>
                    <a:pt x="771" y="116"/>
                  </a:cubicBezTo>
                  <a:cubicBezTo>
                    <a:pt x="630" y="53"/>
                    <a:pt x="471" y="1"/>
                    <a:pt x="3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8"/>
            <p:cNvSpPr/>
            <p:nvPr/>
          </p:nvSpPr>
          <p:spPr>
            <a:xfrm>
              <a:off x="3647868" y="2722885"/>
              <a:ext cx="348877" cy="675623"/>
            </a:xfrm>
            <a:custGeom>
              <a:avLst/>
              <a:gdLst/>
              <a:ahLst/>
              <a:cxnLst/>
              <a:rect l="l" t="t" r="r" b="b"/>
              <a:pathLst>
                <a:path w="5097" h="10405" extrusionOk="0">
                  <a:moveTo>
                    <a:pt x="3852" y="1"/>
                  </a:moveTo>
                  <a:cubicBezTo>
                    <a:pt x="3061" y="1"/>
                    <a:pt x="2518" y="712"/>
                    <a:pt x="2059" y="1311"/>
                  </a:cubicBezTo>
                  <a:cubicBezTo>
                    <a:pt x="1177" y="2466"/>
                    <a:pt x="635" y="3851"/>
                    <a:pt x="33" y="5176"/>
                  </a:cubicBezTo>
                  <a:cubicBezTo>
                    <a:pt x="22" y="5203"/>
                    <a:pt x="17" y="5230"/>
                    <a:pt x="1" y="5258"/>
                  </a:cubicBezTo>
                  <a:cubicBezTo>
                    <a:pt x="22" y="5252"/>
                    <a:pt x="44" y="5236"/>
                    <a:pt x="61" y="5230"/>
                  </a:cubicBezTo>
                  <a:cubicBezTo>
                    <a:pt x="68" y="5232"/>
                    <a:pt x="74" y="5233"/>
                    <a:pt x="81" y="5233"/>
                  </a:cubicBezTo>
                  <a:cubicBezTo>
                    <a:pt x="97" y="5233"/>
                    <a:pt x="113" y="5228"/>
                    <a:pt x="132" y="5209"/>
                  </a:cubicBezTo>
                  <a:lnTo>
                    <a:pt x="137" y="5209"/>
                  </a:lnTo>
                  <a:cubicBezTo>
                    <a:pt x="198" y="5072"/>
                    <a:pt x="252" y="4935"/>
                    <a:pt x="318" y="4798"/>
                  </a:cubicBezTo>
                  <a:cubicBezTo>
                    <a:pt x="701" y="3993"/>
                    <a:pt x="1057" y="3156"/>
                    <a:pt x="1495" y="2379"/>
                  </a:cubicBezTo>
                  <a:cubicBezTo>
                    <a:pt x="1703" y="2007"/>
                    <a:pt x="1949" y="1667"/>
                    <a:pt x="2206" y="1333"/>
                  </a:cubicBezTo>
                  <a:cubicBezTo>
                    <a:pt x="2376" y="1103"/>
                    <a:pt x="2546" y="884"/>
                    <a:pt x="2737" y="682"/>
                  </a:cubicBezTo>
                  <a:cubicBezTo>
                    <a:pt x="2902" y="501"/>
                    <a:pt x="3088" y="337"/>
                    <a:pt x="3301" y="239"/>
                  </a:cubicBezTo>
                  <a:cubicBezTo>
                    <a:pt x="3469" y="157"/>
                    <a:pt x="3660" y="112"/>
                    <a:pt x="3849" y="112"/>
                  </a:cubicBezTo>
                  <a:cubicBezTo>
                    <a:pt x="4017" y="112"/>
                    <a:pt x="4183" y="148"/>
                    <a:pt x="4330" y="228"/>
                  </a:cubicBezTo>
                  <a:cubicBezTo>
                    <a:pt x="4560" y="359"/>
                    <a:pt x="4735" y="567"/>
                    <a:pt x="4861" y="797"/>
                  </a:cubicBezTo>
                  <a:cubicBezTo>
                    <a:pt x="5009" y="1158"/>
                    <a:pt x="4998" y="1563"/>
                    <a:pt x="4954" y="1946"/>
                  </a:cubicBezTo>
                  <a:cubicBezTo>
                    <a:pt x="4850" y="2839"/>
                    <a:pt x="4571" y="3687"/>
                    <a:pt x="4270" y="4519"/>
                  </a:cubicBezTo>
                  <a:cubicBezTo>
                    <a:pt x="3794" y="5865"/>
                    <a:pt x="3339" y="7223"/>
                    <a:pt x="2874" y="8569"/>
                  </a:cubicBezTo>
                  <a:cubicBezTo>
                    <a:pt x="2732" y="9013"/>
                    <a:pt x="2595" y="9462"/>
                    <a:pt x="2486" y="9910"/>
                  </a:cubicBezTo>
                  <a:cubicBezTo>
                    <a:pt x="2453" y="10047"/>
                    <a:pt x="2414" y="10190"/>
                    <a:pt x="2387" y="10326"/>
                  </a:cubicBezTo>
                  <a:cubicBezTo>
                    <a:pt x="2382" y="10365"/>
                    <a:pt x="2403" y="10398"/>
                    <a:pt x="2431" y="10403"/>
                  </a:cubicBezTo>
                  <a:cubicBezTo>
                    <a:pt x="2435" y="10404"/>
                    <a:pt x="2440" y="10404"/>
                    <a:pt x="2444" y="10404"/>
                  </a:cubicBezTo>
                  <a:cubicBezTo>
                    <a:pt x="2468" y="10404"/>
                    <a:pt x="2492" y="10392"/>
                    <a:pt x="2497" y="10365"/>
                  </a:cubicBezTo>
                  <a:cubicBezTo>
                    <a:pt x="2579" y="9998"/>
                    <a:pt x="2661" y="9631"/>
                    <a:pt x="2781" y="9275"/>
                  </a:cubicBezTo>
                  <a:cubicBezTo>
                    <a:pt x="3235" y="7754"/>
                    <a:pt x="3772" y="6249"/>
                    <a:pt x="4303" y="4760"/>
                  </a:cubicBezTo>
                  <a:cubicBezTo>
                    <a:pt x="4576" y="3983"/>
                    <a:pt x="4872" y="3211"/>
                    <a:pt x="4998" y="2390"/>
                  </a:cubicBezTo>
                  <a:cubicBezTo>
                    <a:pt x="5053" y="1996"/>
                    <a:pt x="5096" y="1591"/>
                    <a:pt x="5064" y="1185"/>
                  </a:cubicBezTo>
                  <a:cubicBezTo>
                    <a:pt x="5042" y="972"/>
                    <a:pt x="4987" y="759"/>
                    <a:pt x="4850" y="572"/>
                  </a:cubicBezTo>
                  <a:cubicBezTo>
                    <a:pt x="4648" y="277"/>
                    <a:pt x="4352" y="36"/>
                    <a:pt x="3996" y="9"/>
                  </a:cubicBezTo>
                  <a:cubicBezTo>
                    <a:pt x="3947" y="3"/>
                    <a:pt x="3899" y="1"/>
                    <a:pt x="38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8"/>
            <p:cNvSpPr/>
            <p:nvPr/>
          </p:nvSpPr>
          <p:spPr>
            <a:xfrm>
              <a:off x="3985793" y="2714054"/>
              <a:ext cx="206917" cy="677311"/>
            </a:xfrm>
            <a:custGeom>
              <a:avLst/>
              <a:gdLst/>
              <a:ahLst/>
              <a:cxnLst/>
              <a:rect l="l" t="t" r="r" b="b"/>
              <a:pathLst>
                <a:path w="3023" h="10431" extrusionOk="0">
                  <a:moveTo>
                    <a:pt x="2017" y="0"/>
                  </a:moveTo>
                  <a:cubicBezTo>
                    <a:pt x="1861" y="0"/>
                    <a:pt x="1702" y="33"/>
                    <a:pt x="1555" y="79"/>
                  </a:cubicBezTo>
                  <a:cubicBezTo>
                    <a:pt x="1035" y="238"/>
                    <a:pt x="592" y="594"/>
                    <a:pt x="220" y="988"/>
                  </a:cubicBezTo>
                  <a:cubicBezTo>
                    <a:pt x="149" y="1070"/>
                    <a:pt x="72" y="1157"/>
                    <a:pt x="1" y="1245"/>
                  </a:cubicBezTo>
                  <a:cubicBezTo>
                    <a:pt x="12" y="1294"/>
                    <a:pt x="17" y="1349"/>
                    <a:pt x="23" y="1398"/>
                  </a:cubicBezTo>
                  <a:cubicBezTo>
                    <a:pt x="45" y="1365"/>
                    <a:pt x="72" y="1332"/>
                    <a:pt x="99" y="1294"/>
                  </a:cubicBezTo>
                  <a:cubicBezTo>
                    <a:pt x="395" y="922"/>
                    <a:pt x="745" y="577"/>
                    <a:pt x="1167" y="358"/>
                  </a:cubicBezTo>
                  <a:cubicBezTo>
                    <a:pt x="1428" y="230"/>
                    <a:pt x="1717" y="119"/>
                    <a:pt x="2007" y="119"/>
                  </a:cubicBezTo>
                  <a:cubicBezTo>
                    <a:pt x="2075" y="119"/>
                    <a:pt x="2144" y="126"/>
                    <a:pt x="2212" y="139"/>
                  </a:cubicBezTo>
                  <a:cubicBezTo>
                    <a:pt x="2431" y="183"/>
                    <a:pt x="2595" y="336"/>
                    <a:pt x="2716" y="528"/>
                  </a:cubicBezTo>
                  <a:cubicBezTo>
                    <a:pt x="2869" y="785"/>
                    <a:pt x="2891" y="1103"/>
                    <a:pt x="2907" y="1398"/>
                  </a:cubicBezTo>
                  <a:cubicBezTo>
                    <a:pt x="2918" y="1831"/>
                    <a:pt x="2853" y="2252"/>
                    <a:pt x="2754" y="2668"/>
                  </a:cubicBezTo>
                  <a:cubicBezTo>
                    <a:pt x="2612" y="3287"/>
                    <a:pt x="2458" y="3900"/>
                    <a:pt x="2316" y="4518"/>
                  </a:cubicBezTo>
                  <a:cubicBezTo>
                    <a:pt x="1895" y="6182"/>
                    <a:pt x="1391" y="7830"/>
                    <a:pt x="953" y="9494"/>
                  </a:cubicBezTo>
                  <a:cubicBezTo>
                    <a:pt x="882" y="9773"/>
                    <a:pt x="811" y="10063"/>
                    <a:pt x="756" y="10353"/>
                  </a:cubicBezTo>
                  <a:cubicBezTo>
                    <a:pt x="751" y="10386"/>
                    <a:pt x="773" y="10424"/>
                    <a:pt x="800" y="10430"/>
                  </a:cubicBezTo>
                  <a:cubicBezTo>
                    <a:pt x="803" y="10430"/>
                    <a:pt x="807" y="10431"/>
                    <a:pt x="811" y="10431"/>
                  </a:cubicBezTo>
                  <a:cubicBezTo>
                    <a:pt x="835" y="10431"/>
                    <a:pt x="861" y="10414"/>
                    <a:pt x="866" y="10386"/>
                  </a:cubicBezTo>
                  <a:cubicBezTo>
                    <a:pt x="953" y="9893"/>
                    <a:pt x="1090" y="9401"/>
                    <a:pt x="1221" y="8919"/>
                  </a:cubicBezTo>
                  <a:cubicBezTo>
                    <a:pt x="1594" y="7605"/>
                    <a:pt x="1960" y="6292"/>
                    <a:pt x="2305" y="4961"/>
                  </a:cubicBezTo>
                  <a:cubicBezTo>
                    <a:pt x="2387" y="4644"/>
                    <a:pt x="2475" y="4321"/>
                    <a:pt x="2557" y="3998"/>
                  </a:cubicBezTo>
                  <a:cubicBezTo>
                    <a:pt x="2688" y="3445"/>
                    <a:pt x="2825" y="2881"/>
                    <a:pt x="2924" y="2323"/>
                  </a:cubicBezTo>
                  <a:cubicBezTo>
                    <a:pt x="2978" y="2006"/>
                    <a:pt x="3022" y="1694"/>
                    <a:pt x="3017" y="1376"/>
                  </a:cubicBezTo>
                  <a:cubicBezTo>
                    <a:pt x="3017" y="1152"/>
                    <a:pt x="3000" y="927"/>
                    <a:pt x="2918" y="714"/>
                  </a:cubicBezTo>
                  <a:cubicBezTo>
                    <a:pt x="2847" y="511"/>
                    <a:pt x="2721" y="320"/>
                    <a:pt x="2557" y="183"/>
                  </a:cubicBezTo>
                  <a:cubicBezTo>
                    <a:pt x="2399" y="50"/>
                    <a:pt x="2210" y="0"/>
                    <a:pt x="20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8"/>
            <p:cNvSpPr/>
            <p:nvPr/>
          </p:nvSpPr>
          <p:spPr>
            <a:xfrm>
              <a:off x="4183264" y="2753858"/>
              <a:ext cx="207601" cy="718868"/>
            </a:xfrm>
            <a:custGeom>
              <a:avLst/>
              <a:gdLst/>
              <a:ahLst/>
              <a:cxnLst/>
              <a:rect l="l" t="t" r="r" b="b"/>
              <a:pathLst>
                <a:path w="3033" h="11071" extrusionOk="0">
                  <a:moveTo>
                    <a:pt x="1820" y="1"/>
                  </a:moveTo>
                  <a:cubicBezTo>
                    <a:pt x="1744" y="1"/>
                    <a:pt x="1667" y="9"/>
                    <a:pt x="1588" y="24"/>
                  </a:cubicBezTo>
                  <a:cubicBezTo>
                    <a:pt x="1237" y="101"/>
                    <a:pt x="903" y="249"/>
                    <a:pt x="613" y="468"/>
                  </a:cubicBezTo>
                  <a:cubicBezTo>
                    <a:pt x="378" y="659"/>
                    <a:pt x="186" y="906"/>
                    <a:pt x="22" y="1168"/>
                  </a:cubicBezTo>
                  <a:cubicBezTo>
                    <a:pt x="11" y="1234"/>
                    <a:pt x="6" y="1311"/>
                    <a:pt x="0" y="1387"/>
                  </a:cubicBezTo>
                  <a:cubicBezTo>
                    <a:pt x="22" y="1349"/>
                    <a:pt x="50" y="1305"/>
                    <a:pt x="77" y="1267"/>
                  </a:cubicBezTo>
                  <a:cubicBezTo>
                    <a:pt x="247" y="993"/>
                    <a:pt x="449" y="736"/>
                    <a:pt x="712" y="544"/>
                  </a:cubicBezTo>
                  <a:cubicBezTo>
                    <a:pt x="876" y="429"/>
                    <a:pt x="1046" y="331"/>
                    <a:pt x="1232" y="260"/>
                  </a:cubicBezTo>
                  <a:cubicBezTo>
                    <a:pt x="1396" y="194"/>
                    <a:pt x="1571" y="134"/>
                    <a:pt x="1752" y="123"/>
                  </a:cubicBezTo>
                  <a:cubicBezTo>
                    <a:pt x="1773" y="121"/>
                    <a:pt x="1795" y="120"/>
                    <a:pt x="1817" y="120"/>
                  </a:cubicBezTo>
                  <a:cubicBezTo>
                    <a:pt x="2135" y="120"/>
                    <a:pt x="2453" y="306"/>
                    <a:pt x="2628" y="594"/>
                  </a:cubicBezTo>
                  <a:cubicBezTo>
                    <a:pt x="2825" y="916"/>
                    <a:pt x="2885" y="1305"/>
                    <a:pt x="2901" y="1677"/>
                  </a:cubicBezTo>
                  <a:cubicBezTo>
                    <a:pt x="2934" y="2318"/>
                    <a:pt x="2814" y="2958"/>
                    <a:pt x="2704" y="3599"/>
                  </a:cubicBezTo>
                  <a:cubicBezTo>
                    <a:pt x="2595" y="4162"/>
                    <a:pt x="2485" y="4748"/>
                    <a:pt x="2349" y="5312"/>
                  </a:cubicBezTo>
                  <a:cubicBezTo>
                    <a:pt x="2086" y="6346"/>
                    <a:pt x="1752" y="7353"/>
                    <a:pt x="1451" y="8372"/>
                  </a:cubicBezTo>
                  <a:cubicBezTo>
                    <a:pt x="1281" y="8968"/>
                    <a:pt x="1133" y="9570"/>
                    <a:pt x="997" y="10178"/>
                  </a:cubicBezTo>
                  <a:cubicBezTo>
                    <a:pt x="936" y="10452"/>
                    <a:pt x="876" y="10725"/>
                    <a:pt x="821" y="10999"/>
                  </a:cubicBezTo>
                  <a:cubicBezTo>
                    <a:pt x="816" y="11026"/>
                    <a:pt x="827" y="11065"/>
                    <a:pt x="854" y="11070"/>
                  </a:cubicBezTo>
                  <a:cubicBezTo>
                    <a:pt x="857" y="11071"/>
                    <a:pt x="860" y="11071"/>
                    <a:pt x="863" y="11071"/>
                  </a:cubicBezTo>
                  <a:cubicBezTo>
                    <a:pt x="887" y="11071"/>
                    <a:pt x="910" y="11051"/>
                    <a:pt x="914" y="11026"/>
                  </a:cubicBezTo>
                  <a:cubicBezTo>
                    <a:pt x="969" y="10747"/>
                    <a:pt x="1040" y="10468"/>
                    <a:pt x="1101" y="10189"/>
                  </a:cubicBezTo>
                  <a:cubicBezTo>
                    <a:pt x="1237" y="9587"/>
                    <a:pt x="1391" y="8990"/>
                    <a:pt x="1560" y="8399"/>
                  </a:cubicBezTo>
                  <a:cubicBezTo>
                    <a:pt x="1818" y="7457"/>
                    <a:pt x="2162" y="6527"/>
                    <a:pt x="2387" y="5569"/>
                  </a:cubicBezTo>
                  <a:cubicBezTo>
                    <a:pt x="2578" y="4721"/>
                    <a:pt x="2770" y="3867"/>
                    <a:pt x="2912" y="3002"/>
                  </a:cubicBezTo>
                  <a:cubicBezTo>
                    <a:pt x="2989" y="2537"/>
                    <a:pt x="3033" y="2071"/>
                    <a:pt x="2989" y="1601"/>
                  </a:cubicBezTo>
                  <a:cubicBezTo>
                    <a:pt x="2967" y="1305"/>
                    <a:pt x="2929" y="1020"/>
                    <a:pt x="2825" y="741"/>
                  </a:cubicBezTo>
                  <a:cubicBezTo>
                    <a:pt x="2661" y="273"/>
                    <a:pt x="2272" y="1"/>
                    <a:pt x="18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8"/>
            <p:cNvSpPr/>
            <p:nvPr/>
          </p:nvSpPr>
          <p:spPr>
            <a:xfrm>
              <a:off x="4302774" y="2992679"/>
              <a:ext cx="232721" cy="2150110"/>
            </a:xfrm>
            <a:custGeom>
              <a:avLst/>
              <a:gdLst/>
              <a:ahLst/>
              <a:cxnLst/>
              <a:rect l="l" t="t" r="r" b="b"/>
              <a:pathLst>
                <a:path w="3400" h="33113" extrusionOk="0">
                  <a:moveTo>
                    <a:pt x="2268" y="1"/>
                  </a:moveTo>
                  <a:cubicBezTo>
                    <a:pt x="2219" y="1"/>
                    <a:pt x="2169" y="5"/>
                    <a:pt x="2119" y="14"/>
                  </a:cubicBezTo>
                  <a:cubicBezTo>
                    <a:pt x="1785" y="68"/>
                    <a:pt x="1489" y="260"/>
                    <a:pt x="1221" y="468"/>
                  </a:cubicBezTo>
                  <a:cubicBezTo>
                    <a:pt x="1057" y="599"/>
                    <a:pt x="915" y="742"/>
                    <a:pt x="772" y="895"/>
                  </a:cubicBezTo>
                  <a:cubicBezTo>
                    <a:pt x="756" y="971"/>
                    <a:pt x="739" y="1048"/>
                    <a:pt x="723" y="1125"/>
                  </a:cubicBezTo>
                  <a:cubicBezTo>
                    <a:pt x="772" y="1059"/>
                    <a:pt x="827" y="1004"/>
                    <a:pt x="882" y="950"/>
                  </a:cubicBezTo>
                  <a:cubicBezTo>
                    <a:pt x="1206" y="605"/>
                    <a:pt x="1747" y="120"/>
                    <a:pt x="2262" y="120"/>
                  </a:cubicBezTo>
                  <a:cubicBezTo>
                    <a:pt x="2321" y="120"/>
                    <a:pt x="2379" y="126"/>
                    <a:pt x="2436" y="139"/>
                  </a:cubicBezTo>
                  <a:cubicBezTo>
                    <a:pt x="2754" y="211"/>
                    <a:pt x="2989" y="501"/>
                    <a:pt x="3098" y="813"/>
                  </a:cubicBezTo>
                  <a:cubicBezTo>
                    <a:pt x="3296" y="1344"/>
                    <a:pt x="3268" y="1924"/>
                    <a:pt x="3219" y="2477"/>
                  </a:cubicBezTo>
                  <a:cubicBezTo>
                    <a:pt x="3066" y="4113"/>
                    <a:pt x="2573" y="5679"/>
                    <a:pt x="2201" y="7272"/>
                  </a:cubicBezTo>
                  <a:cubicBezTo>
                    <a:pt x="1878" y="8607"/>
                    <a:pt x="1670" y="9965"/>
                    <a:pt x="1385" y="11306"/>
                  </a:cubicBezTo>
                  <a:cubicBezTo>
                    <a:pt x="1013" y="13194"/>
                    <a:pt x="646" y="15082"/>
                    <a:pt x="329" y="16982"/>
                  </a:cubicBezTo>
                  <a:cubicBezTo>
                    <a:pt x="258" y="17338"/>
                    <a:pt x="247" y="17699"/>
                    <a:pt x="230" y="18055"/>
                  </a:cubicBezTo>
                  <a:cubicBezTo>
                    <a:pt x="219" y="18323"/>
                    <a:pt x="203" y="18596"/>
                    <a:pt x="192" y="18865"/>
                  </a:cubicBezTo>
                  <a:cubicBezTo>
                    <a:pt x="165" y="19324"/>
                    <a:pt x="126" y="19779"/>
                    <a:pt x="93" y="20244"/>
                  </a:cubicBezTo>
                  <a:cubicBezTo>
                    <a:pt x="61" y="20994"/>
                    <a:pt x="39" y="21744"/>
                    <a:pt x="17" y="22488"/>
                  </a:cubicBezTo>
                  <a:cubicBezTo>
                    <a:pt x="6" y="23003"/>
                    <a:pt x="0" y="23517"/>
                    <a:pt x="11" y="24032"/>
                  </a:cubicBezTo>
                  <a:cubicBezTo>
                    <a:pt x="44" y="24804"/>
                    <a:pt x="99" y="25592"/>
                    <a:pt x="143" y="26369"/>
                  </a:cubicBezTo>
                  <a:cubicBezTo>
                    <a:pt x="258" y="28312"/>
                    <a:pt x="416" y="30255"/>
                    <a:pt x="553" y="32198"/>
                  </a:cubicBezTo>
                  <a:cubicBezTo>
                    <a:pt x="581" y="32499"/>
                    <a:pt x="608" y="32800"/>
                    <a:pt x="630" y="33112"/>
                  </a:cubicBezTo>
                  <a:lnTo>
                    <a:pt x="728" y="33112"/>
                  </a:lnTo>
                  <a:cubicBezTo>
                    <a:pt x="701" y="32675"/>
                    <a:pt x="668" y="32242"/>
                    <a:pt x="641" y="31810"/>
                  </a:cubicBezTo>
                  <a:cubicBezTo>
                    <a:pt x="504" y="30381"/>
                    <a:pt x="422" y="28953"/>
                    <a:pt x="318" y="27518"/>
                  </a:cubicBezTo>
                  <a:cubicBezTo>
                    <a:pt x="225" y="26057"/>
                    <a:pt x="137" y="24585"/>
                    <a:pt x="121" y="23123"/>
                  </a:cubicBezTo>
                  <a:cubicBezTo>
                    <a:pt x="110" y="22116"/>
                    <a:pt x="176" y="21109"/>
                    <a:pt x="230" y="20102"/>
                  </a:cubicBezTo>
                  <a:cubicBezTo>
                    <a:pt x="252" y="19549"/>
                    <a:pt x="291" y="19002"/>
                    <a:pt x="323" y="18449"/>
                  </a:cubicBezTo>
                  <a:cubicBezTo>
                    <a:pt x="356" y="18016"/>
                    <a:pt x="362" y="17584"/>
                    <a:pt x="405" y="17146"/>
                  </a:cubicBezTo>
                  <a:cubicBezTo>
                    <a:pt x="707" y="15197"/>
                    <a:pt x="1117" y="13271"/>
                    <a:pt x="1495" y="11338"/>
                  </a:cubicBezTo>
                  <a:cubicBezTo>
                    <a:pt x="1604" y="10791"/>
                    <a:pt x="1703" y="10238"/>
                    <a:pt x="1801" y="9685"/>
                  </a:cubicBezTo>
                  <a:cubicBezTo>
                    <a:pt x="1922" y="9089"/>
                    <a:pt x="2048" y="8487"/>
                    <a:pt x="2173" y="7896"/>
                  </a:cubicBezTo>
                  <a:cubicBezTo>
                    <a:pt x="2414" y="6801"/>
                    <a:pt x="2721" y="5728"/>
                    <a:pt x="2945" y="4633"/>
                  </a:cubicBezTo>
                  <a:cubicBezTo>
                    <a:pt x="3082" y="4031"/>
                    <a:pt x="3219" y="3429"/>
                    <a:pt x="3296" y="2816"/>
                  </a:cubicBezTo>
                  <a:cubicBezTo>
                    <a:pt x="3356" y="2280"/>
                    <a:pt x="3400" y="1732"/>
                    <a:pt x="3296" y="1207"/>
                  </a:cubicBezTo>
                  <a:cubicBezTo>
                    <a:pt x="3246" y="961"/>
                    <a:pt x="3186" y="709"/>
                    <a:pt x="3055" y="490"/>
                  </a:cubicBezTo>
                  <a:cubicBezTo>
                    <a:pt x="2888" y="185"/>
                    <a:pt x="2594" y="1"/>
                    <a:pt x="22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8"/>
            <p:cNvSpPr/>
            <p:nvPr/>
          </p:nvSpPr>
          <p:spPr>
            <a:xfrm>
              <a:off x="3213295" y="4022444"/>
              <a:ext cx="1108302" cy="216875"/>
            </a:xfrm>
            <a:custGeom>
              <a:avLst/>
              <a:gdLst/>
              <a:ahLst/>
              <a:cxnLst/>
              <a:rect l="l" t="t" r="r" b="b"/>
              <a:pathLst>
                <a:path w="16192" h="3340" extrusionOk="0">
                  <a:moveTo>
                    <a:pt x="33" y="1"/>
                  </a:moveTo>
                  <a:cubicBezTo>
                    <a:pt x="22" y="39"/>
                    <a:pt x="17" y="72"/>
                    <a:pt x="0" y="105"/>
                  </a:cubicBezTo>
                  <a:cubicBezTo>
                    <a:pt x="132" y="127"/>
                    <a:pt x="263" y="154"/>
                    <a:pt x="389" y="181"/>
                  </a:cubicBezTo>
                  <a:cubicBezTo>
                    <a:pt x="537" y="209"/>
                    <a:pt x="673" y="236"/>
                    <a:pt x="810" y="263"/>
                  </a:cubicBezTo>
                  <a:cubicBezTo>
                    <a:pt x="1062" y="318"/>
                    <a:pt x="1314" y="373"/>
                    <a:pt x="1566" y="422"/>
                  </a:cubicBezTo>
                  <a:cubicBezTo>
                    <a:pt x="1828" y="466"/>
                    <a:pt x="2086" y="515"/>
                    <a:pt x="2348" y="570"/>
                  </a:cubicBezTo>
                  <a:cubicBezTo>
                    <a:pt x="2573" y="619"/>
                    <a:pt x="2808" y="668"/>
                    <a:pt x="3038" y="712"/>
                  </a:cubicBezTo>
                  <a:cubicBezTo>
                    <a:pt x="3153" y="734"/>
                    <a:pt x="3262" y="762"/>
                    <a:pt x="3383" y="783"/>
                  </a:cubicBezTo>
                  <a:lnTo>
                    <a:pt x="3711" y="844"/>
                  </a:lnTo>
                  <a:cubicBezTo>
                    <a:pt x="3930" y="893"/>
                    <a:pt x="4155" y="931"/>
                    <a:pt x="4374" y="975"/>
                  </a:cubicBezTo>
                  <a:cubicBezTo>
                    <a:pt x="4598" y="1024"/>
                    <a:pt x="4817" y="1063"/>
                    <a:pt x="5036" y="1112"/>
                  </a:cubicBezTo>
                  <a:cubicBezTo>
                    <a:pt x="5326" y="1167"/>
                    <a:pt x="5611" y="1227"/>
                    <a:pt x="5906" y="1287"/>
                  </a:cubicBezTo>
                  <a:cubicBezTo>
                    <a:pt x="6191" y="1353"/>
                    <a:pt x="6486" y="1413"/>
                    <a:pt x="6771" y="1468"/>
                  </a:cubicBezTo>
                  <a:cubicBezTo>
                    <a:pt x="7067" y="1522"/>
                    <a:pt x="7362" y="1583"/>
                    <a:pt x="7658" y="1637"/>
                  </a:cubicBezTo>
                  <a:lnTo>
                    <a:pt x="8090" y="1719"/>
                  </a:lnTo>
                  <a:cubicBezTo>
                    <a:pt x="8232" y="1752"/>
                    <a:pt x="8375" y="1780"/>
                    <a:pt x="8517" y="1807"/>
                  </a:cubicBezTo>
                  <a:lnTo>
                    <a:pt x="9814" y="2075"/>
                  </a:lnTo>
                  <a:cubicBezTo>
                    <a:pt x="10039" y="2119"/>
                    <a:pt x="10258" y="2163"/>
                    <a:pt x="10482" y="2207"/>
                  </a:cubicBezTo>
                  <a:cubicBezTo>
                    <a:pt x="10696" y="2245"/>
                    <a:pt x="10898" y="2289"/>
                    <a:pt x="11112" y="2327"/>
                  </a:cubicBezTo>
                  <a:cubicBezTo>
                    <a:pt x="11128" y="2327"/>
                    <a:pt x="11133" y="2338"/>
                    <a:pt x="11144" y="2338"/>
                  </a:cubicBezTo>
                  <a:lnTo>
                    <a:pt x="11155" y="2338"/>
                  </a:lnTo>
                  <a:cubicBezTo>
                    <a:pt x="11166" y="2338"/>
                    <a:pt x="11172" y="2343"/>
                    <a:pt x="11188" y="2343"/>
                  </a:cubicBezTo>
                  <a:cubicBezTo>
                    <a:pt x="11210" y="2349"/>
                    <a:pt x="11227" y="2349"/>
                    <a:pt x="11248" y="2354"/>
                  </a:cubicBezTo>
                  <a:cubicBezTo>
                    <a:pt x="11292" y="2365"/>
                    <a:pt x="11336" y="2376"/>
                    <a:pt x="11385" y="2382"/>
                  </a:cubicBezTo>
                  <a:cubicBezTo>
                    <a:pt x="11402" y="2393"/>
                    <a:pt x="11429" y="2393"/>
                    <a:pt x="11445" y="2398"/>
                  </a:cubicBezTo>
                  <a:cubicBezTo>
                    <a:pt x="11467" y="2404"/>
                    <a:pt x="11495" y="2404"/>
                    <a:pt x="11517" y="2409"/>
                  </a:cubicBezTo>
                  <a:cubicBezTo>
                    <a:pt x="11522" y="2409"/>
                    <a:pt x="11539" y="2420"/>
                    <a:pt x="11544" y="2420"/>
                  </a:cubicBezTo>
                  <a:lnTo>
                    <a:pt x="11549" y="2420"/>
                  </a:lnTo>
                  <a:cubicBezTo>
                    <a:pt x="11555" y="2420"/>
                    <a:pt x="11571" y="2425"/>
                    <a:pt x="11577" y="2425"/>
                  </a:cubicBezTo>
                  <a:cubicBezTo>
                    <a:pt x="11593" y="2431"/>
                    <a:pt x="11599" y="2431"/>
                    <a:pt x="11610" y="2431"/>
                  </a:cubicBezTo>
                  <a:lnTo>
                    <a:pt x="12124" y="2535"/>
                  </a:lnTo>
                  <a:cubicBezTo>
                    <a:pt x="12485" y="2601"/>
                    <a:pt x="12858" y="2677"/>
                    <a:pt x="13224" y="2743"/>
                  </a:cubicBezTo>
                  <a:cubicBezTo>
                    <a:pt x="13569" y="2814"/>
                    <a:pt x="13920" y="2880"/>
                    <a:pt x="14259" y="2951"/>
                  </a:cubicBezTo>
                  <a:cubicBezTo>
                    <a:pt x="14806" y="3060"/>
                    <a:pt x="15359" y="3175"/>
                    <a:pt x="15917" y="3285"/>
                  </a:cubicBezTo>
                  <a:cubicBezTo>
                    <a:pt x="16005" y="3307"/>
                    <a:pt x="16093" y="3323"/>
                    <a:pt x="16180" y="3340"/>
                  </a:cubicBezTo>
                  <a:cubicBezTo>
                    <a:pt x="16180" y="3307"/>
                    <a:pt x="16191" y="3274"/>
                    <a:pt x="16191" y="3230"/>
                  </a:cubicBezTo>
                  <a:cubicBezTo>
                    <a:pt x="15983" y="3192"/>
                    <a:pt x="15781" y="3148"/>
                    <a:pt x="15562" y="3099"/>
                  </a:cubicBezTo>
                  <a:cubicBezTo>
                    <a:pt x="14888" y="2962"/>
                    <a:pt x="14210" y="2836"/>
                    <a:pt x="13536" y="2699"/>
                  </a:cubicBezTo>
                  <a:cubicBezTo>
                    <a:pt x="13296" y="2650"/>
                    <a:pt x="13055" y="2595"/>
                    <a:pt x="12808" y="2546"/>
                  </a:cubicBezTo>
                  <a:cubicBezTo>
                    <a:pt x="12568" y="2502"/>
                    <a:pt x="12338" y="2453"/>
                    <a:pt x="12097" y="2404"/>
                  </a:cubicBezTo>
                  <a:lnTo>
                    <a:pt x="11358" y="2261"/>
                  </a:lnTo>
                  <a:cubicBezTo>
                    <a:pt x="11112" y="2212"/>
                    <a:pt x="10871" y="2163"/>
                    <a:pt x="10624" y="2119"/>
                  </a:cubicBezTo>
                  <a:cubicBezTo>
                    <a:pt x="10405" y="2070"/>
                    <a:pt x="10181" y="2026"/>
                    <a:pt x="9957" y="1982"/>
                  </a:cubicBezTo>
                  <a:lnTo>
                    <a:pt x="9628" y="1916"/>
                  </a:lnTo>
                  <a:lnTo>
                    <a:pt x="9300" y="1856"/>
                  </a:lnTo>
                  <a:cubicBezTo>
                    <a:pt x="9075" y="1807"/>
                    <a:pt x="8856" y="1769"/>
                    <a:pt x="8627" y="1725"/>
                  </a:cubicBezTo>
                  <a:cubicBezTo>
                    <a:pt x="8402" y="1687"/>
                    <a:pt x="8183" y="1637"/>
                    <a:pt x="7959" y="1593"/>
                  </a:cubicBezTo>
                  <a:cubicBezTo>
                    <a:pt x="7669" y="1539"/>
                    <a:pt x="7384" y="1479"/>
                    <a:pt x="7094" y="1418"/>
                  </a:cubicBezTo>
                  <a:cubicBezTo>
                    <a:pt x="6809" y="1358"/>
                    <a:pt x="6514" y="1303"/>
                    <a:pt x="6229" y="1238"/>
                  </a:cubicBezTo>
                  <a:cubicBezTo>
                    <a:pt x="6081" y="1205"/>
                    <a:pt x="5934" y="1178"/>
                    <a:pt x="5780" y="1150"/>
                  </a:cubicBezTo>
                  <a:cubicBezTo>
                    <a:pt x="5638" y="1123"/>
                    <a:pt x="5490" y="1095"/>
                    <a:pt x="5342" y="1068"/>
                  </a:cubicBezTo>
                  <a:cubicBezTo>
                    <a:pt x="5058" y="1008"/>
                    <a:pt x="4768" y="953"/>
                    <a:pt x="4483" y="898"/>
                  </a:cubicBezTo>
                  <a:cubicBezTo>
                    <a:pt x="4270" y="860"/>
                    <a:pt x="4045" y="811"/>
                    <a:pt x="3826" y="762"/>
                  </a:cubicBezTo>
                  <a:cubicBezTo>
                    <a:pt x="3629" y="723"/>
                    <a:pt x="3421" y="679"/>
                    <a:pt x="3224" y="636"/>
                  </a:cubicBezTo>
                  <a:cubicBezTo>
                    <a:pt x="3115" y="619"/>
                    <a:pt x="3000" y="592"/>
                    <a:pt x="2879" y="570"/>
                  </a:cubicBezTo>
                  <a:cubicBezTo>
                    <a:pt x="2770" y="543"/>
                    <a:pt x="2655" y="521"/>
                    <a:pt x="2540" y="499"/>
                  </a:cubicBezTo>
                  <a:cubicBezTo>
                    <a:pt x="2326" y="466"/>
                    <a:pt x="2124" y="417"/>
                    <a:pt x="1910" y="378"/>
                  </a:cubicBezTo>
                  <a:cubicBezTo>
                    <a:pt x="1834" y="362"/>
                    <a:pt x="1757" y="346"/>
                    <a:pt x="1686" y="329"/>
                  </a:cubicBezTo>
                  <a:lnTo>
                    <a:pt x="1478" y="291"/>
                  </a:lnTo>
                  <a:cubicBezTo>
                    <a:pt x="1341" y="263"/>
                    <a:pt x="1199" y="236"/>
                    <a:pt x="1057" y="209"/>
                  </a:cubicBezTo>
                  <a:cubicBezTo>
                    <a:pt x="980" y="192"/>
                    <a:pt x="898" y="181"/>
                    <a:pt x="821" y="165"/>
                  </a:cubicBezTo>
                  <a:cubicBezTo>
                    <a:pt x="761" y="154"/>
                    <a:pt x="690" y="138"/>
                    <a:pt x="630" y="127"/>
                  </a:cubicBezTo>
                  <a:lnTo>
                    <a:pt x="219" y="44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8"/>
            <p:cNvSpPr/>
            <p:nvPr/>
          </p:nvSpPr>
          <p:spPr>
            <a:xfrm>
              <a:off x="3831855" y="3443246"/>
              <a:ext cx="411917" cy="85321"/>
            </a:xfrm>
            <a:custGeom>
              <a:avLst/>
              <a:gdLst/>
              <a:ahLst/>
              <a:cxnLst/>
              <a:rect l="l" t="t" r="r" b="b"/>
              <a:pathLst>
                <a:path w="6018" h="1314" extrusionOk="0">
                  <a:moveTo>
                    <a:pt x="76" y="0"/>
                  </a:moveTo>
                  <a:cubicBezTo>
                    <a:pt x="46" y="0"/>
                    <a:pt x="18" y="13"/>
                    <a:pt x="11" y="48"/>
                  </a:cubicBezTo>
                  <a:cubicBezTo>
                    <a:pt x="0" y="103"/>
                    <a:pt x="55" y="114"/>
                    <a:pt x="99" y="114"/>
                  </a:cubicBezTo>
                  <a:cubicBezTo>
                    <a:pt x="148" y="125"/>
                    <a:pt x="186" y="136"/>
                    <a:pt x="235" y="146"/>
                  </a:cubicBezTo>
                  <a:cubicBezTo>
                    <a:pt x="537" y="212"/>
                    <a:pt x="832" y="272"/>
                    <a:pt x="1133" y="344"/>
                  </a:cubicBezTo>
                  <a:cubicBezTo>
                    <a:pt x="1609" y="453"/>
                    <a:pt x="2091" y="584"/>
                    <a:pt x="2567" y="677"/>
                  </a:cubicBezTo>
                  <a:cubicBezTo>
                    <a:pt x="3684" y="918"/>
                    <a:pt x="4806" y="1104"/>
                    <a:pt x="5923" y="1312"/>
                  </a:cubicBezTo>
                  <a:cubicBezTo>
                    <a:pt x="5926" y="1313"/>
                    <a:pt x="5930" y="1313"/>
                    <a:pt x="5933" y="1313"/>
                  </a:cubicBezTo>
                  <a:cubicBezTo>
                    <a:pt x="6006" y="1313"/>
                    <a:pt x="6017" y="1202"/>
                    <a:pt x="5933" y="1192"/>
                  </a:cubicBezTo>
                  <a:cubicBezTo>
                    <a:pt x="5304" y="1072"/>
                    <a:pt x="4680" y="957"/>
                    <a:pt x="4051" y="847"/>
                  </a:cubicBezTo>
                  <a:cubicBezTo>
                    <a:pt x="2797" y="628"/>
                    <a:pt x="1560" y="327"/>
                    <a:pt x="323" y="48"/>
                  </a:cubicBezTo>
                  <a:cubicBezTo>
                    <a:pt x="263" y="37"/>
                    <a:pt x="192" y="21"/>
                    <a:pt x="126" y="10"/>
                  </a:cubicBezTo>
                  <a:cubicBezTo>
                    <a:pt x="110" y="4"/>
                    <a:pt x="93" y="0"/>
                    <a:pt x="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8"/>
            <p:cNvSpPr/>
            <p:nvPr/>
          </p:nvSpPr>
          <p:spPr>
            <a:xfrm>
              <a:off x="4080593" y="3586747"/>
              <a:ext cx="152159" cy="286222"/>
            </a:xfrm>
            <a:custGeom>
              <a:avLst/>
              <a:gdLst/>
              <a:ahLst/>
              <a:cxnLst/>
              <a:rect l="l" t="t" r="r" b="b"/>
              <a:pathLst>
                <a:path w="2223" h="4408" extrusionOk="0">
                  <a:moveTo>
                    <a:pt x="2166" y="0"/>
                  </a:moveTo>
                  <a:cubicBezTo>
                    <a:pt x="2136" y="0"/>
                    <a:pt x="2105" y="29"/>
                    <a:pt x="2086" y="55"/>
                  </a:cubicBezTo>
                  <a:cubicBezTo>
                    <a:pt x="2042" y="110"/>
                    <a:pt x="1998" y="164"/>
                    <a:pt x="1960" y="224"/>
                  </a:cubicBezTo>
                  <a:cubicBezTo>
                    <a:pt x="1418" y="1040"/>
                    <a:pt x="991" y="1932"/>
                    <a:pt x="603" y="2824"/>
                  </a:cubicBezTo>
                  <a:cubicBezTo>
                    <a:pt x="460" y="3164"/>
                    <a:pt x="318" y="3503"/>
                    <a:pt x="187" y="3848"/>
                  </a:cubicBezTo>
                  <a:cubicBezTo>
                    <a:pt x="126" y="4012"/>
                    <a:pt x="61" y="4165"/>
                    <a:pt x="17" y="4341"/>
                  </a:cubicBezTo>
                  <a:cubicBezTo>
                    <a:pt x="1" y="4368"/>
                    <a:pt x="22" y="4401"/>
                    <a:pt x="50" y="4406"/>
                  </a:cubicBezTo>
                  <a:cubicBezTo>
                    <a:pt x="53" y="4407"/>
                    <a:pt x="57" y="4407"/>
                    <a:pt x="60" y="4407"/>
                  </a:cubicBezTo>
                  <a:cubicBezTo>
                    <a:pt x="85" y="4407"/>
                    <a:pt x="110" y="4391"/>
                    <a:pt x="110" y="4363"/>
                  </a:cubicBezTo>
                  <a:cubicBezTo>
                    <a:pt x="225" y="3979"/>
                    <a:pt x="384" y="3618"/>
                    <a:pt x="537" y="3251"/>
                  </a:cubicBezTo>
                  <a:cubicBezTo>
                    <a:pt x="756" y="2731"/>
                    <a:pt x="986" y="2217"/>
                    <a:pt x="1232" y="1702"/>
                  </a:cubicBezTo>
                  <a:cubicBezTo>
                    <a:pt x="1468" y="1204"/>
                    <a:pt x="1730" y="717"/>
                    <a:pt x="2048" y="274"/>
                  </a:cubicBezTo>
                  <a:cubicBezTo>
                    <a:pt x="2097" y="214"/>
                    <a:pt x="2141" y="148"/>
                    <a:pt x="2190" y="93"/>
                  </a:cubicBezTo>
                  <a:cubicBezTo>
                    <a:pt x="2212" y="77"/>
                    <a:pt x="2223" y="49"/>
                    <a:pt x="2206" y="22"/>
                  </a:cubicBezTo>
                  <a:cubicBezTo>
                    <a:pt x="2194" y="6"/>
                    <a:pt x="2180" y="0"/>
                    <a:pt x="21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8"/>
            <p:cNvSpPr/>
            <p:nvPr/>
          </p:nvSpPr>
          <p:spPr>
            <a:xfrm>
              <a:off x="4541450" y="2727625"/>
              <a:ext cx="1304952" cy="1505979"/>
            </a:xfrm>
            <a:custGeom>
              <a:avLst/>
              <a:gdLst/>
              <a:ahLst/>
              <a:cxnLst/>
              <a:rect l="l" t="t" r="r" b="b"/>
              <a:pathLst>
                <a:path w="19065" h="23193" extrusionOk="0">
                  <a:moveTo>
                    <a:pt x="10080" y="11069"/>
                  </a:moveTo>
                  <a:cubicBezTo>
                    <a:pt x="10112" y="11069"/>
                    <a:pt x="10146" y="11080"/>
                    <a:pt x="10154" y="11118"/>
                  </a:cubicBezTo>
                  <a:cubicBezTo>
                    <a:pt x="10159" y="11173"/>
                    <a:pt x="10104" y="11184"/>
                    <a:pt x="10066" y="11184"/>
                  </a:cubicBezTo>
                  <a:cubicBezTo>
                    <a:pt x="10017" y="11189"/>
                    <a:pt x="9973" y="11200"/>
                    <a:pt x="9929" y="11211"/>
                  </a:cubicBezTo>
                  <a:cubicBezTo>
                    <a:pt x="9628" y="11282"/>
                    <a:pt x="9333" y="11343"/>
                    <a:pt x="9032" y="11414"/>
                  </a:cubicBezTo>
                  <a:cubicBezTo>
                    <a:pt x="8550" y="11523"/>
                    <a:pt x="8074" y="11644"/>
                    <a:pt x="7592" y="11748"/>
                  </a:cubicBezTo>
                  <a:cubicBezTo>
                    <a:pt x="6486" y="11978"/>
                    <a:pt x="5364" y="12169"/>
                    <a:pt x="4248" y="12377"/>
                  </a:cubicBezTo>
                  <a:cubicBezTo>
                    <a:pt x="4246" y="12377"/>
                    <a:pt x="4244" y="12377"/>
                    <a:pt x="4242" y="12377"/>
                  </a:cubicBezTo>
                  <a:cubicBezTo>
                    <a:pt x="4165" y="12377"/>
                    <a:pt x="4156" y="12268"/>
                    <a:pt x="4226" y="12262"/>
                  </a:cubicBezTo>
                  <a:cubicBezTo>
                    <a:pt x="4855" y="12142"/>
                    <a:pt x="5479" y="12027"/>
                    <a:pt x="6109" y="11917"/>
                  </a:cubicBezTo>
                  <a:cubicBezTo>
                    <a:pt x="7362" y="11698"/>
                    <a:pt x="8599" y="11403"/>
                    <a:pt x="9836" y="11118"/>
                  </a:cubicBezTo>
                  <a:cubicBezTo>
                    <a:pt x="9907" y="11102"/>
                    <a:pt x="9968" y="11085"/>
                    <a:pt x="10039" y="11074"/>
                  </a:cubicBezTo>
                  <a:cubicBezTo>
                    <a:pt x="10051" y="11071"/>
                    <a:pt x="10065" y="11069"/>
                    <a:pt x="10080" y="11069"/>
                  </a:cubicBezTo>
                  <a:close/>
                  <a:moveTo>
                    <a:pt x="4372" y="13272"/>
                  </a:moveTo>
                  <a:cubicBezTo>
                    <a:pt x="4402" y="13272"/>
                    <a:pt x="4431" y="13299"/>
                    <a:pt x="4450" y="13330"/>
                  </a:cubicBezTo>
                  <a:cubicBezTo>
                    <a:pt x="4494" y="13384"/>
                    <a:pt x="4538" y="13445"/>
                    <a:pt x="4576" y="13499"/>
                  </a:cubicBezTo>
                  <a:cubicBezTo>
                    <a:pt x="5118" y="14304"/>
                    <a:pt x="5545" y="15196"/>
                    <a:pt x="5934" y="16099"/>
                  </a:cubicBezTo>
                  <a:cubicBezTo>
                    <a:pt x="6076" y="16433"/>
                    <a:pt x="6218" y="16778"/>
                    <a:pt x="6350" y="17117"/>
                  </a:cubicBezTo>
                  <a:cubicBezTo>
                    <a:pt x="6410" y="17282"/>
                    <a:pt x="6475" y="17446"/>
                    <a:pt x="6519" y="17610"/>
                  </a:cubicBezTo>
                  <a:cubicBezTo>
                    <a:pt x="6530" y="17643"/>
                    <a:pt x="6514" y="17670"/>
                    <a:pt x="6486" y="17681"/>
                  </a:cubicBezTo>
                  <a:cubicBezTo>
                    <a:pt x="6483" y="17682"/>
                    <a:pt x="6479" y="17682"/>
                    <a:pt x="6476" y="17682"/>
                  </a:cubicBezTo>
                  <a:cubicBezTo>
                    <a:pt x="6451" y="17682"/>
                    <a:pt x="6424" y="17666"/>
                    <a:pt x="6410" y="17637"/>
                  </a:cubicBezTo>
                  <a:cubicBezTo>
                    <a:pt x="6295" y="17254"/>
                    <a:pt x="6136" y="16893"/>
                    <a:pt x="5988" y="16521"/>
                  </a:cubicBezTo>
                  <a:cubicBezTo>
                    <a:pt x="5769" y="15995"/>
                    <a:pt x="5534" y="15481"/>
                    <a:pt x="5288" y="14977"/>
                  </a:cubicBezTo>
                  <a:cubicBezTo>
                    <a:pt x="5058" y="14479"/>
                    <a:pt x="4790" y="13997"/>
                    <a:pt x="4478" y="13549"/>
                  </a:cubicBezTo>
                  <a:cubicBezTo>
                    <a:pt x="4439" y="13483"/>
                    <a:pt x="4395" y="13423"/>
                    <a:pt x="4346" y="13368"/>
                  </a:cubicBezTo>
                  <a:cubicBezTo>
                    <a:pt x="4324" y="13346"/>
                    <a:pt x="4319" y="13313"/>
                    <a:pt x="4330" y="13291"/>
                  </a:cubicBezTo>
                  <a:cubicBezTo>
                    <a:pt x="4343" y="13278"/>
                    <a:pt x="4358" y="13272"/>
                    <a:pt x="4372" y="13272"/>
                  </a:cubicBezTo>
                  <a:close/>
                  <a:moveTo>
                    <a:pt x="5889" y="0"/>
                  </a:moveTo>
                  <a:cubicBezTo>
                    <a:pt x="5824" y="0"/>
                    <a:pt x="5758" y="6"/>
                    <a:pt x="5693" y="18"/>
                  </a:cubicBezTo>
                  <a:cubicBezTo>
                    <a:pt x="5474" y="62"/>
                    <a:pt x="5310" y="220"/>
                    <a:pt x="5195" y="412"/>
                  </a:cubicBezTo>
                  <a:cubicBezTo>
                    <a:pt x="5036" y="664"/>
                    <a:pt x="5014" y="987"/>
                    <a:pt x="5003" y="1277"/>
                  </a:cubicBezTo>
                  <a:cubicBezTo>
                    <a:pt x="4998" y="1403"/>
                    <a:pt x="5003" y="1534"/>
                    <a:pt x="5008" y="1654"/>
                  </a:cubicBezTo>
                  <a:lnTo>
                    <a:pt x="5008" y="1676"/>
                  </a:lnTo>
                  <a:lnTo>
                    <a:pt x="5008" y="1704"/>
                  </a:lnTo>
                  <a:lnTo>
                    <a:pt x="5008" y="1731"/>
                  </a:lnTo>
                  <a:cubicBezTo>
                    <a:pt x="5008" y="1764"/>
                    <a:pt x="5014" y="1791"/>
                    <a:pt x="5014" y="1824"/>
                  </a:cubicBezTo>
                  <a:lnTo>
                    <a:pt x="5014" y="1846"/>
                  </a:lnTo>
                  <a:lnTo>
                    <a:pt x="5014" y="1873"/>
                  </a:lnTo>
                  <a:cubicBezTo>
                    <a:pt x="5041" y="2098"/>
                    <a:pt x="5085" y="2328"/>
                    <a:pt x="5140" y="2552"/>
                  </a:cubicBezTo>
                  <a:cubicBezTo>
                    <a:pt x="5282" y="3165"/>
                    <a:pt x="5435" y="3784"/>
                    <a:pt x="5578" y="4397"/>
                  </a:cubicBezTo>
                  <a:cubicBezTo>
                    <a:pt x="5999" y="6066"/>
                    <a:pt x="6508" y="7708"/>
                    <a:pt x="6941" y="9372"/>
                  </a:cubicBezTo>
                  <a:cubicBezTo>
                    <a:pt x="7012" y="9662"/>
                    <a:pt x="7083" y="9947"/>
                    <a:pt x="7138" y="10237"/>
                  </a:cubicBezTo>
                  <a:cubicBezTo>
                    <a:pt x="7143" y="10264"/>
                    <a:pt x="7132" y="10297"/>
                    <a:pt x="7094" y="10308"/>
                  </a:cubicBezTo>
                  <a:cubicBezTo>
                    <a:pt x="7089" y="10310"/>
                    <a:pt x="7084" y="10311"/>
                    <a:pt x="7079" y="10311"/>
                  </a:cubicBezTo>
                  <a:cubicBezTo>
                    <a:pt x="7056" y="10311"/>
                    <a:pt x="7033" y="10292"/>
                    <a:pt x="7028" y="10270"/>
                  </a:cubicBezTo>
                  <a:cubicBezTo>
                    <a:pt x="6941" y="9772"/>
                    <a:pt x="6804" y="9285"/>
                    <a:pt x="6672" y="8797"/>
                  </a:cubicBezTo>
                  <a:cubicBezTo>
                    <a:pt x="6300" y="7484"/>
                    <a:pt x="5934" y="6165"/>
                    <a:pt x="5589" y="4845"/>
                  </a:cubicBezTo>
                  <a:cubicBezTo>
                    <a:pt x="5507" y="4523"/>
                    <a:pt x="5414" y="4200"/>
                    <a:pt x="5337" y="3877"/>
                  </a:cubicBezTo>
                  <a:cubicBezTo>
                    <a:pt x="5206" y="3318"/>
                    <a:pt x="5069" y="2766"/>
                    <a:pt x="4970" y="2202"/>
                  </a:cubicBezTo>
                  <a:cubicBezTo>
                    <a:pt x="4943" y="2032"/>
                    <a:pt x="4915" y="1862"/>
                    <a:pt x="4894" y="1687"/>
                  </a:cubicBezTo>
                  <a:cubicBezTo>
                    <a:pt x="4729" y="1441"/>
                    <a:pt x="4538" y="1211"/>
                    <a:pt x="4297" y="1030"/>
                  </a:cubicBezTo>
                  <a:cubicBezTo>
                    <a:pt x="4133" y="915"/>
                    <a:pt x="3963" y="822"/>
                    <a:pt x="3777" y="746"/>
                  </a:cubicBezTo>
                  <a:cubicBezTo>
                    <a:pt x="3613" y="675"/>
                    <a:pt x="3438" y="620"/>
                    <a:pt x="3257" y="609"/>
                  </a:cubicBezTo>
                  <a:cubicBezTo>
                    <a:pt x="3235" y="607"/>
                    <a:pt x="3212" y="606"/>
                    <a:pt x="3190" y="606"/>
                  </a:cubicBezTo>
                  <a:cubicBezTo>
                    <a:pt x="2864" y="606"/>
                    <a:pt x="2550" y="793"/>
                    <a:pt x="2381" y="1080"/>
                  </a:cubicBezTo>
                  <a:cubicBezTo>
                    <a:pt x="2190" y="1397"/>
                    <a:pt x="2129" y="1791"/>
                    <a:pt x="2107" y="2163"/>
                  </a:cubicBezTo>
                  <a:cubicBezTo>
                    <a:pt x="2069" y="2809"/>
                    <a:pt x="2195" y="3455"/>
                    <a:pt x="2305" y="4085"/>
                  </a:cubicBezTo>
                  <a:cubicBezTo>
                    <a:pt x="2370" y="4408"/>
                    <a:pt x="2430" y="4736"/>
                    <a:pt x="2496" y="5064"/>
                  </a:cubicBezTo>
                  <a:cubicBezTo>
                    <a:pt x="2507" y="5103"/>
                    <a:pt x="2513" y="5136"/>
                    <a:pt x="2518" y="5179"/>
                  </a:cubicBezTo>
                  <a:cubicBezTo>
                    <a:pt x="2523" y="5201"/>
                    <a:pt x="2523" y="5218"/>
                    <a:pt x="2534" y="5234"/>
                  </a:cubicBezTo>
                  <a:cubicBezTo>
                    <a:pt x="2540" y="5256"/>
                    <a:pt x="2540" y="5272"/>
                    <a:pt x="2545" y="5289"/>
                  </a:cubicBezTo>
                  <a:cubicBezTo>
                    <a:pt x="2578" y="5459"/>
                    <a:pt x="2622" y="5628"/>
                    <a:pt x="2660" y="5803"/>
                  </a:cubicBezTo>
                  <a:cubicBezTo>
                    <a:pt x="2918" y="6832"/>
                    <a:pt x="3251" y="7840"/>
                    <a:pt x="3558" y="8858"/>
                  </a:cubicBezTo>
                  <a:cubicBezTo>
                    <a:pt x="3728" y="9454"/>
                    <a:pt x="3881" y="10062"/>
                    <a:pt x="4012" y="10664"/>
                  </a:cubicBezTo>
                  <a:cubicBezTo>
                    <a:pt x="4072" y="10938"/>
                    <a:pt x="4133" y="11211"/>
                    <a:pt x="4187" y="11485"/>
                  </a:cubicBezTo>
                  <a:cubicBezTo>
                    <a:pt x="4193" y="11512"/>
                    <a:pt x="4182" y="11551"/>
                    <a:pt x="4155" y="11556"/>
                  </a:cubicBezTo>
                  <a:cubicBezTo>
                    <a:pt x="4152" y="11557"/>
                    <a:pt x="4149" y="11557"/>
                    <a:pt x="4146" y="11557"/>
                  </a:cubicBezTo>
                  <a:cubicBezTo>
                    <a:pt x="4122" y="11557"/>
                    <a:pt x="4099" y="11537"/>
                    <a:pt x="4094" y="11512"/>
                  </a:cubicBezTo>
                  <a:cubicBezTo>
                    <a:pt x="4040" y="11233"/>
                    <a:pt x="3968" y="10954"/>
                    <a:pt x="3908" y="10675"/>
                  </a:cubicBezTo>
                  <a:cubicBezTo>
                    <a:pt x="3771" y="10073"/>
                    <a:pt x="3618" y="9476"/>
                    <a:pt x="3448" y="8885"/>
                  </a:cubicBezTo>
                  <a:cubicBezTo>
                    <a:pt x="3180" y="7944"/>
                    <a:pt x="2841" y="7013"/>
                    <a:pt x="2622" y="6055"/>
                  </a:cubicBezTo>
                  <a:cubicBezTo>
                    <a:pt x="2551" y="5754"/>
                    <a:pt x="2485" y="5448"/>
                    <a:pt x="2425" y="5147"/>
                  </a:cubicBezTo>
                  <a:lnTo>
                    <a:pt x="2398" y="5119"/>
                  </a:lnTo>
                  <a:cubicBezTo>
                    <a:pt x="2068" y="4775"/>
                    <a:pt x="1526" y="4284"/>
                    <a:pt x="1014" y="4284"/>
                  </a:cubicBezTo>
                  <a:cubicBezTo>
                    <a:pt x="956" y="4284"/>
                    <a:pt x="899" y="4290"/>
                    <a:pt x="843" y="4304"/>
                  </a:cubicBezTo>
                  <a:cubicBezTo>
                    <a:pt x="547" y="4336"/>
                    <a:pt x="318" y="4627"/>
                    <a:pt x="197" y="4939"/>
                  </a:cubicBezTo>
                  <a:cubicBezTo>
                    <a:pt x="0" y="5464"/>
                    <a:pt x="27" y="6050"/>
                    <a:pt x="77" y="6603"/>
                  </a:cubicBezTo>
                  <a:cubicBezTo>
                    <a:pt x="235" y="8239"/>
                    <a:pt x="728" y="9805"/>
                    <a:pt x="1095" y="11397"/>
                  </a:cubicBezTo>
                  <a:cubicBezTo>
                    <a:pt x="1418" y="12733"/>
                    <a:pt x="1631" y="14085"/>
                    <a:pt x="1910" y="15426"/>
                  </a:cubicBezTo>
                  <a:cubicBezTo>
                    <a:pt x="2288" y="17314"/>
                    <a:pt x="2649" y="19203"/>
                    <a:pt x="2972" y="21108"/>
                  </a:cubicBezTo>
                  <a:cubicBezTo>
                    <a:pt x="3038" y="21463"/>
                    <a:pt x="3054" y="21825"/>
                    <a:pt x="3065" y="22180"/>
                  </a:cubicBezTo>
                  <a:cubicBezTo>
                    <a:pt x="3082" y="22449"/>
                    <a:pt x="3093" y="22722"/>
                    <a:pt x="3109" y="22990"/>
                  </a:cubicBezTo>
                  <a:cubicBezTo>
                    <a:pt x="3115" y="23056"/>
                    <a:pt x="3115" y="23127"/>
                    <a:pt x="3120" y="23193"/>
                  </a:cubicBezTo>
                  <a:cubicBezTo>
                    <a:pt x="3290" y="23160"/>
                    <a:pt x="3470" y="23127"/>
                    <a:pt x="3640" y="23089"/>
                  </a:cubicBezTo>
                  <a:cubicBezTo>
                    <a:pt x="4319" y="22958"/>
                    <a:pt x="4998" y="22821"/>
                    <a:pt x="5665" y="22684"/>
                  </a:cubicBezTo>
                  <a:cubicBezTo>
                    <a:pt x="5906" y="22640"/>
                    <a:pt x="6142" y="22585"/>
                    <a:pt x="6388" y="22536"/>
                  </a:cubicBezTo>
                  <a:cubicBezTo>
                    <a:pt x="6629" y="22487"/>
                    <a:pt x="6864" y="22438"/>
                    <a:pt x="7099" y="22394"/>
                  </a:cubicBezTo>
                  <a:lnTo>
                    <a:pt x="7844" y="22252"/>
                  </a:lnTo>
                  <a:cubicBezTo>
                    <a:pt x="8090" y="22202"/>
                    <a:pt x="8325" y="22153"/>
                    <a:pt x="8572" y="22104"/>
                  </a:cubicBezTo>
                  <a:cubicBezTo>
                    <a:pt x="8802" y="22060"/>
                    <a:pt x="9015" y="22011"/>
                    <a:pt x="9245" y="21967"/>
                  </a:cubicBezTo>
                  <a:lnTo>
                    <a:pt x="9573" y="21907"/>
                  </a:lnTo>
                  <a:lnTo>
                    <a:pt x="9902" y="21846"/>
                  </a:lnTo>
                  <a:cubicBezTo>
                    <a:pt x="10126" y="21803"/>
                    <a:pt x="10345" y="21764"/>
                    <a:pt x="10570" y="21715"/>
                  </a:cubicBezTo>
                  <a:cubicBezTo>
                    <a:pt x="10800" y="21671"/>
                    <a:pt x="11019" y="21628"/>
                    <a:pt x="11243" y="21584"/>
                  </a:cubicBezTo>
                  <a:cubicBezTo>
                    <a:pt x="11522" y="21524"/>
                    <a:pt x="11818" y="21463"/>
                    <a:pt x="12102" y="21409"/>
                  </a:cubicBezTo>
                  <a:cubicBezTo>
                    <a:pt x="12392" y="21343"/>
                    <a:pt x="12688" y="21288"/>
                    <a:pt x="12973" y="21228"/>
                  </a:cubicBezTo>
                  <a:cubicBezTo>
                    <a:pt x="13126" y="21201"/>
                    <a:pt x="13274" y="21168"/>
                    <a:pt x="13416" y="21140"/>
                  </a:cubicBezTo>
                  <a:cubicBezTo>
                    <a:pt x="13564" y="21113"/>
                    <a:pt x="13712" y="21086"/>
                    <a:pt x="13854" y="21058"/>
                  </a:cubicBezTo>
                  <a:cubicBezTo>
                    <a:pt x="14144" y="21004"/>
                    <a:pt x="14429" y="20949"/>
                    <a:pt x="14719" y="20889"/>
                  </a:cubicBezTo>
                  <a:cubicBezTo>
                    <a:pt x="14938" y="20839"/>
                    <a:pt x="15157" y="20801"/>
                    <a:pt x="15375" y="20752"/>
                  </a:cubicBezTo>
                  <a:cubicBezTo>
                    <a:pt x="15573" y="20708"/>
                    <a:pt x="15781" y="20664"/>
                    <a:pt x="15978" y="20626"/>
                  </a:cubicBezTo>
                  <a:cubicBezTo>
                    <a:pt x="16093" y="20609"/>
                    <a:pt x="16207" y="20577"/>
                    <a:pt x="16317" y="20560"/>
                  </a:cubicBezTo>
                  <a:cubicBezTo>
                    <a:pt x="16437" y="20538"/>
                    <a:pt x="16552" y="20516"/>
                    <a:pt x="16662" y="20489"/>
                  </a:cubicBezTo>
                  <a:cubicBezTo>
                    <a:pt x="16875" y="20451"/>
                    <a:pt x="17078" y="20407"/>
                    <a:pt x="17291" y="20369"/>
                  </a:cubicBezTo>
                  <a:cubicBezTo>
                    <a:pt x="17368" y="20352"/>
                    <a:pt x="17439" y="20341"/>
                    <a:pt x="17516" y="20319"/>
                  </a:cubicBezTo>
                  <a:lnTo>
                    <a:pt x="17724" y="20281"/>
                  </a:lnTo>
                  <a:cubicBezTo>
                    <a:pt x="17866" y="20254"/>
                    <a:pt x="18008" y="20226"/>
                    <a:pt x="18145" y="20199"/>
                  </a:cubicBezTo>
                  <a:cubicBezTo>
                    <a:pt x="18222" y="20183"/>
                    <a:pt x="18304" y="20166"/>
                    <a:pt x="18381" y="20155"/>
                  </a:cubicBezTo>
                  <a:cubicBezTo>
                    <a:pt x="18441" y="20144"/>
                    <a:pt x="18506" y="20128"/>
                    <a:pt x="18572" y="20117"/>
                  </a:cubicBezTo>
                  <a:lnTo>
                    <a:pt x="18983" y="20035"/>
                  </a:lnTo>
                  <a:cubicBezTo>
                    <a:pt x="19010" y="20024"/>
                    <a:pt x="19037" y="20018"/>
                    <a:pt x="19065" y="20018"/>
                  </a:cubicBezTo>
                  <a:cubicBezTo>
                    <a:pt x="18824" y="19225"/>
                    <a:pt x="18583" y="18425"/>
                    <a:pt x="18342" y="17632"/>
                  </a:cubicBezTo>
                  <a:cubicBezTo>
                    <a:pt x="17658" y="15388"/>
                    <a:pt x="16919" y="13171"/>
                    <a:pt x="16136" y="10960"/>
                  </a:cubicBezTo>
                  <a:cubicBezTo>
                    <a:pt x="15890" y="10248"/>
                    <a:pt x="15578" y="9580"/>
                    <a:pt x="15261" y="8901"/>
                  </a:cubicBezTo>
                  <a:cubicBezTo>
                    <a:pt x="14970" y="8310"/>
                    <a:pt x="14702" y="7719"/>
                    <a:pt x="14390" y="7144"/>
                  </a:cubicBezTo>
                  <a:cubicBezTo>
                    <a:pt x="14193" y="6783"/>
                    <a:pt x="13958" y="6449"/>
                    <a:pt x="13717" y="6121"/>
                  </a:cubicBezTo>
                  <a:cubicBezTo>
                    <a:pt x="13498" y="5820"/>
                    <a:pt x="13263" y="5535"/>
                    <a:pt x="12962" y="5322"/>
                  </a:cubicBezTo>
                  <a:cubicBezTo>
                    <a:pt x="12918" y="5294"/>
                    <a:pt x="12885" y="5272"/>
                    <a:pt x="12841" y="5245"/>
                  </a:cubicBezTo>
                  <a:cubicBezTo>
                    <a:pt x="12836" y="5240"/>
                    <a:pt x="12825" y="5240"/>
                    <a:pt x="12814" y="5234"/>
                  </a:cubicBezTo>
                  <a:cubicBezTo>
                    <a:pt x="12808" y="5234"/>
                    <a:pt x="12808" y="5229"/>
                    <a:pt x="12803" y="5229"/>
                  </a:cubicBezTo>
                  <a:cubicBezTo>
                    <a:pt x="12797" y="5229"/>
                    <a:pt x="12797" y="5218"/>
                    <a:pt x="12786" y="5218"/>
                  </a:cubicBezTo>
                  <a:lnTo>
                    <a:pt x="12770" y="5218"/>
                  </a:lnTo>
                  <a:cubicBezTo>
                    <a:pt x="12754" y="5218"/>
                    <a:pt x="12743" y="5212"/>
                    <a:pt x="12721" y="5201"/>
                  </a:cubicBezTo>
                  <a:lnTo>
                    <a:pt x="12715" y="5201"/>
                  </a:lnTo>
                  <a:cubicBezTo>
                    <a:pt x="12653" y="5180"/>
                    <a:pt x="12589" y="5170"/>
                    <a:pt x="12524" y="5170"/>
                  </a:cubicBezTo>
                  <a:cubicBezTo>
                    <a:pt x="12375" y="5170"/>
                    <a:pt x="12225" y="5222"/>
                    <a:pt x="12091" y="5294"/>
                  </a:cubicBezTo>
                  <a:cubicBezTo>
                    <a:pt x="11659" y="5535"/>
                    <a:pt x="11626" y="6225"/>
                    <a:pt x="11626" y="6685"/>
                  </a:cubicBezTo>
                  <a:cubicBezTo>
                    <a:pt x="11648" y="7341"/>
                    <a:pt x="11757" y="7993"/>
                    <a:pt x="11867" y="8633"/>
                  </a:cubicBezTo>
                  <a:cubicBezTo>
                    <a:pt x="12031" y="9504"/>
                    <a:pt x="12228" y="10363"/>
                    <a:pt x="12420" y="11228"/>
                  </a:cubicBezTo>
                  <a:cubicBezTo>
                    <a:pt x="12513" y="11666"/>
                    <a:pt x="12611" y="12103"/>
                    <a:pt x="12672" y="12547"/>
                  </a:cubicBezTo>
                  <a:cubicBezTo>
                    <a:pt x="12693" y="12717"/>
                    <a:pt x="12715" y="12892"/>
                    <a:pt x="12699" y="13061"/>
                  </a:cubicBezTo>
                  <a:cubicBezTo>
                    <a:pt x="12677" y="13319"/>
                    <a:pt x="12617" y="13576"/>
                    <a:pt x="12535" y="13828"/>
                  </a:cubicBezTo>
                  <a:cubicBezTo>
                    <a:pt x="12370" y="14353"/>
                    <a:pt x="12124" y="14840"/>
                    <a:pt x="11933" y="15355"/>
                  </a:cubicBezTo>
                  <a:cubicBezTo>
                    <a:pt x="11686" y="16017"/>
                    <a:pt x="11467" y="16701"/>
                    <a:pt x="11254" y="17380"/>
                  </a:cubicBezTo>
                  <a:cubicBezTo>
                    <a:pt x="11250" y="17405"/>
                    <a:pt x="11227" y="17417"/>
                    <a:pt x="11205" y="17417"/>
                  </a:cubicBezTo>
                  <a:cubicBezTo>
                    <a:pt x="11197" y="17417"/>
                    <a:pt x="11190" y="17416"/>
                    <a:pt x="11183" y="17413"/>
                  </a:cubicBezTo>
                  <a:cubicBezTo>
                    <a:pt x="11155" y="17396"/>
                    <a:pt x="11139" y="17358"/>
                    <a:pt x="11155" y="17331"/>
                  </a:cubicBezTo>
                  <a:cubicBezTo>
                    <a:pt x="11243" y="17057"/>
                    <a:pt x="11330" y="16778"/>
                    <a:pt x="11418" y="16504"/>
                  </a:cubicBezTo>
                  <a:cubicBezTo>
                    <a:pt x="11626" y="15886"/>
                    <a:pt x="11867" y="15284"/>
                    <a:pt x="12102" y="14682"/>
                  </a:cubicBezTo>
                  <a:cubicBezTo>
                    <a:pt x="12288" y="14233"/>
                    <a:pt x="12474" y="13773"/>
                    <a:pt x="12562" y="13286"/>
                  </a:cubicBezTo>
                  <a:cubicBezTo>
                    <a:pt x="12584" y="13171"/>
                    <a:pt x="12595" y="13061"/>
                    <a:pt x="12606" y="12946"/>
                  </a:cubicBezTo>
                  <a:cubicBezTo>
                    <a:pt x="12606" y="12760"/>
                    <a:pt x="12578" y="12569"/>
                    <a:pt x="12551" y="12383"/>
                  </a:cubicBezTo>
                  <a:cubicBezTo>
                    <a:pt x="12458" y="11731"/>
                    <a:pt x="12294" y="11096"/>
                    <a:pt x="12141" y="10461"/>
                  </a:cubicBezTo>
                  <a:cubicBezTo>
                    <a:pt x="12015" y="9963"/>
                    <a:pt x="11911" y="9449"/>
                    <a:pt x="11818" y="8940"/>
                  </a:cubicBezTo>
                  <a:cubicBezTo>
                    <a:pt x="11686" y="8256"/>
                    <a:pt x="11544" y="7566"/>
                    <a:pt x="11528" y="6860"/>
                  </a:cubicBezTo>
                  <a:cubicBezTo>
                    <a:pt x="11522" y="6296"/>
                    <a:pt x="11511" y="5459"/>
                    <a:pt x="12086" y="5179"/>
                  </a:cubicBezTo>
                  <a:cubicBezTo>
                    <a:pt x="12220" y="5115"/>
                    <a:pt x="12381" y="5064"/>
                    <a:pt x="12531" y="5064"/>
                  </a:cubicBezTo>
                  <a:cubicBezTo>
                    <a:pt x="12572" y="5064"/>
                    <a:pt x="12611" y="5067"/>
                    <a:pt x="12650" y="5075"/>
                  </a:cubicBezTo>
                  <a:cubicBezTo>
                    <a:pt x="12611" y="4988"/>
                    <a:pt x="12578" y="4900"/>
                    <a:pt x="12535" y="4807"/>
                  </a:cubicBezTo>
                  <a:cubicBezTo>
                    <a:pt x="12152" y="3997"/>
                    <a:pt x="11796" y="3165"/>
                    <a:pt x="11358" y="2388"/>
                  </a:cubicBezTo>
                  <a:cubicBezTo>
                    <a:pt x="11144" y="2027"/>
                    <a:pt x="10898" y="1676"/>
                    <a:pt x="10646" y="1342"/>
                  </a:cubicBezTo>
                  <a:cubicBezTo>
                    <a:pt x="10477" y="1112"/>
                    <a:pt x="10307" y="894"/>
                    <a:pt x="10115" y="691"/>
                  </a:cubicBezTo>
                  <a:cubicBezTo>
                    <a:pt x="9951" y="510"/>
                    <a:pt x="9765" y="352"/>
                    <a:pt x="9552" y="248"/>
                  </a:cubicBezTo>
                  <a:cubicBezTo>
                    <a:pt x="9381" y="164"/>
                    <a:pt x="9190" y="117"/>
                    <a:pt x="9002" y="117"/>
                  </a:cubicBezTo>
                  <a:cubicBezTo>
                    <a:pt x="8833" y="117"/>
                    <a:pt x="8667" y="154"/>
                    <a:pt x="8517" y="237"/>
                  </a:cubicBezTo>
                  <a:cubicBezTo>
                    <a:pt x="8293" y="368"/>
                    <a:pt x="8117" y="576"/>
                    <a:pt x="7992" y="806"/>
                  </a:cubicBezTo>
                  <a:cubicBezTo>
                    <a:pt x="7953" y="904"/>
                    <a:pt x="7926" y="1003"/>
                    <a:pt x="7904" y="1107"/>
                  </a:cubicBezTo>
                  <a:cubicBezTo>
                    <a:pt x="7904" y="1123"/>
                    <a:pt x="7899" y="1134"/>
                    <a:pt x="7899" y="1151"/>
                  </a:cubicBezTo>
                  <a:lnTo>
                    <a:pt x="7899" y="1162"/>
                  </a:lnTo>
                  <a:lnTo>
                    <a:pt x="7899" y="1178"/>
                  </a:lnTo>
                  <a:lnTo>
                    <a:pt x="7899" y="1195"/>
                  </a:lnTo>
                  <a:cubicBezTo>
                    <a:pt x="7899" y="1206"/>
                    <a:pt x="7899" y="1216"/>
                    <a:pt x="7888" y="1222"/>
                  </a:cubicBezTo>
                  <a:lnTo>
                    <a:pt x="7888" y="1244"/>
                  </a:lnTo>
                  <a:lnTo>
                    <a:pt x="7888" y="1271"/>
                  </a:lnTo>
                  <a:cubicBezTo>
                    <a:pt x="7871" y="1507"/>
                    <a:pt x="7882" y="1736"/>
                    <a:pt x="7904" y="1961"/>
                  </a:cubicBezTo>
                  <a:cubicBezTo>
                    <a:pt x="8008" y="2853"/>
                    <a:pt x="8287" y="3702"/>
                    <a:pt x="8588" y="4533"/>
                  </a:cubicBezTo>
                  <a:cubicBezTo>
                    <a:pt x="9064" y="5875"/>
                    <a:pt x="9519" y="7232"/>
                    <a:pt x="9984" y="8584"/>
                  </a:cubicBezTo>
                  <a:cubicBezTo>
                    <a:pt x="10126" y="9033"/>
                    <a:pt x="10269" y="9471"/>
                    <a:pt x="10373" y="9925"/>
                  </a:cubicBezTo>
                  <a:cubicBezTo>
                    <a:pt x="10405" y="10062"/>
                    <a:pt x="10433" y="10210"/>
                    <a:pt x="10471" y="10346"/>
                  </a:cubicBezTo>
                  <a:cubicBezTo>
                    <a:pt x="10477" y="10379"/>
                    <a:pt x="10460" y="10412"/>
                    <a:pt x="10427" y="10418"/>
                  </a:cubicBezTo>
                  <a:cubicBezTo>
                    <a:pt x="10424" y="10418"/>
                    <a:pt x="10420" y="10419"/>
                    <a:pt x="10417" y="10419"/>
                  </a:cubicBezTo>
                  <a:cubicBezTo>
                    <a:pt x="10392" y="10419"/>
                    <a:pt x="10366" y="10403"/>
                    <a:pt x="10362" y="10379"/>
                  </a:cubicBezTo>
                  <a:cubicBezTo>
                    <a:pt x="10285" y="10007"/>
                    <a:pt x="10197" y="9646"/>
                    <a:pt x="10077" y="9290"/>
                  </a:cubicBezTo>
                  <a:cubicBezTo>
                    <a:pt x="9612" y="7768"/>
                    <a:pt x="9081" y="6274"/>
                    <a:pt x="8555" y="4774"/>
                  </a:cubicBezTo>
                  <a:cubicBezTo>
                    <a:pt x="8282" y="4003"/>
                    <a:pt x="7986" y="3225"/>
                    <a:pt x="7860" y="2404"/>
                  </a:cubicBezTo>
                  <a:cubicBezTo>
                    <a:pt x="7805" y="2010"/>
                    <a:pt x="7762" y="1605"/>
                    <a:pt x="7795" y="1206"/>
                  </a:cubicBezTo>
                  <a:cubicBezTo>
                    <a:pt x="7795" y="1189"/>
                    <a:pt x="7795" y="1173"/>
                    <a:pt x="7800" y="1162"/>
                  </a:cubicBezTo>
                  <a:cubicBezTo>
                    <a:pt x="7504" y="795"/>
                    <a:pt x="7160" y="450"/>
                    <a:pt x="6738" y="237"/>
                  </a:cubicBezTo>
                  <a:cubicBezTo>
                    <a:pt x="6478" y="111"/>
                    <a:pt x="6185" y="0"/>
                    <a:pt x="5889" y="0"/>
                  </a:cubicBezTo>
                  <a:close/>
                </a:path>
              </a:pathLst>
            </a:custGeom>
            <a:solidFill>
              <a:srgbClr val="81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8"/>
            <p:cNvSpPr/>
            <p:nvPr/>
          </p:nvSpPr>
          <p:spPr>
            <a:xfrm>
              <a:off x="4723520" y="4033807"/>
              <a:ext cx="1414399" cy="1108982"/>
            </a:xfrm>
            <a:custGeom>
              <a:avLst/>
              <a:gdLst/>
              <a:ahLst/>
              <a:cxnLst/>
              <a:rect l="l" t="t" r="r" b="b"/>
              <a:pathLst>
                <a:path w="20664" h="17079" extrusionOk="0">
                  <a:moveTo>
                    <a:pt x="16438" y="1"/>
                  </a:moveTo>
                  <a:cubicBezTo>
                    <a:pt x="16339" y="17"/>
                    <a:pt x="16246" y="34"/>
                    <a:pt x="16158" y="56"/>
                  </a:cubicBezTo>
                  <a:cubicBezTo>
                    <a:pt x="16022" y="83"/>
                    <a:pt x="15885" y="110"/>
                    <a:pt x="15737" y="138"/>
                  </a:cubicBezTo>
                  <a:cubicBezTo>
                    <a:pt x="15485" y="192"/>
                    <a:pt x="15233" y="247"/>
                    <a:pt x="14982" y="291"/>
                  </a:cubicBezTo>
                  <a:cubicBezTo>
                    <a:pt x="14719" y="340"/>
                    <a:pt x="14462" y="395"/>
                    <a:pt x="14199" y="444"/>
                  </a:cubicBezTo>
                  <a:cubicBezTo>
                    <a:pt x="13969" y="493"/>
                    <a:pt x="13734" y="537"/>
                    <a:pt x="13509" y="587"/>
                  </a:cubicBezTo>
                  <a:cubicBezTo>
                    <a:pt x="13394" y="608"/>
                    <a:pt x="13285" y="636"/>
                    <a:pt x="13164" y="658"/>
                  </a:cubicBezTo>
                  <a:lnTo>
                    <a:pt x="12836" y="718"/>
                  </a:lnTo>
                  <a:cubicBezTo>
                    <a:pt x="12617" y="756"/>
                    <a:pt x="12393" y="800"/>
                    <a:pt x="12174" y="849"/>
                  </a:cubicBezTo>
                  <a:cubicBezTo>
                    <a:pt x="11955" y="888"/>
                    <a:pt x="11730" y="937"/>
                    <a:pt x="11511" y="986"/>
                  </a:cubicBezTo>
                  <a:cubicBezTo>
                    <a:pt x="11221" y="1046"/>
                    <a:pt x="10937" y="1107"/>
                    <a:pt x="10641" y="1161"/>
                  </a:cubicBezTo>
                  <a:cubicBezTo>
                    <a:pt x="10356" y="1221"/>
                    <a:pt x="10061" y="1276"/>
                    <a:pt x="9771" y="1342"/>
                  </a:cubicBezTo>
                  <a:cubicBezTo>
                    <a:pt x="9481" y="1397"/>
                    <a:pt x="9185" y="1457"/>
                    <a:pt x="8889" y="1512"/>
                  </a:cubicBezTo>
                  <a:lnTo>
                    <a:pt x="8457" y="1594"/>
                  </a:lnTo>
                  <a:cubicBezTo>
                    <a:pt x="8315" y="1621"/>
                    <a:pt x="8172" y="1648"/>
                    <a:pt x="8030" y="1681"/>
                  </a:cubicBezTo>
                  <a:cubicBezTo>
                    <a:pt x="7598" y="1769"/>
                    <a:pt x="7165" y="1867"/>
                    <a:pt x="6733" y="1949"/>
                  </a:cubicBezTo>
                  <a:cubicBezTo>
                    <a:pt x="6508" y="1999"/>
                    <a:pt x="6289" y="2037"/>
                    <a:pt x="6065" y="2081"/>
                  </a:cubicBezTo>
                  <a:cubicBezTo>
                    <a:pt x="5852" y="2119"/>
                    <a:pt x="5649" y="2163"/>
                    <a:pt x="5436" y="2201"/>
                  </a:cubicBezTo>
                  <a:cubicBezTo>
                    <a:pt x="5419" y="2201"/>
                    <a:pt x="5414" y="2207"/>
                    <a:pt x="5403" y="2207"/>
                  </a:cubicBezTo>
                  <a:lnTo>
                    <a:pt x="5392" y="2207"/>
                  </a:lnTo>
                  <a:cubicBezTo>
                    <a:pt x="5381" y="2207"/>
                    <a:pt x="5375" y="2218"/>
                    <a:pt x="5359" y="2218"/>
                  </a:cubicBezTo>
                  <a:cubicBezTo>
                    <a:pt x="5337" y="2223"/>
                    <a:pt x="5321" y="2223"/>
                    <a:pt x="5299" y="2229"/>
                  </a:cubicBezTo>
                  <a:cubicBezTo>
                    <a:pt x="5255" y="2234"/>
                    <a:pt x="5211" y="2250"/>
                    <a:pt x="5162" y="2256"/>
                  </a:cubicBezTo>
                  <a:cubicBezTo>
                    <a:pt x="5145" y="2256"/>
                    <a:pt x="5118" y="2261"/>
                    <a:pt x="5102" y="2272"/>
                  </a:cubicBezTo>
                  <a:cubicBezTo>
                    <a:pt x="5080" y="2278"/>
                    <a:pt x="5052" y="2278"/>
                    <a:pt x="5031" y="2283"/>
                  </a:cubicBezTo>
                  <a:cubicBezTo>
                    <a:pt x="5025" y="2283"/>
                    <a:pt x="5009" y="2289"/>
                    <a:pt x="5003" y="2289"/>
                  </a:cubicBezTo>
                  <a:lnTo>
                    <a:pt x="4998" y="2289"/>
                  </a:lnTo>
                  <a:cubicBezTo>
                    <a:pt x="4992" y="2289"/>
                    <a:pt x="4976" y="2300"/>
                    <a:pt x="4970" y="2300"/>
                  </a:cubicBezTo>
                  <a:cubicBezTo>
                    <a:pt x="4954" y="2300"/>
                    <a:pt x="4948" y="2305"/>
                    <a:pt x="4937" y="2305"/>
                  </a:cubicBezTo>
                  <a:lnTo>
                    <a:pt x="4423" y="2409"/>
                  </a:lnTo>
                  <a:cubicBezTo>
                    <a:pt x="4051" y="2480"/>
                    <a:pt x="3684" y="2552"/>
                    <a:pt x="3323" y="2617"/>
                  </a:cubicBezTo>
                  <a:cubicBezTo>
                    <a:pt x="2978" y="2688"/>
                    <a:pt x="2628" y="2754"/>
                    <a:pt x="2288" y="2825"/>
                  </a:cubicBezTo>
                  <a:cubicBezTo>
                    <a:pt x="1741" y="2935"/>
                    <a:pt x="1188" y="3050"/>
                    <a:pt x="630" y="3159"/>
                  </a:cubicBezTo>
                  <a:cubicBezTo>
                    <a:pt x="575" y="3176"/>
                    <a:pt x="520" y="3181"/>
                    <a:pt x="460" y="3192"/>
                  </a:cubicBezTo>
                  <a:cubicBezTo>
                    <a:pt x="482" y="3542"/>
                    <a:pt x="509" y="3898"/>
                    <a:pt x="537" y="4254"/>
                  </a:cubicBezTo>
                  <a:cubicBezTo>
                    <a:pt x="570" y="4998"/>
                    <a:pt x="591" y="5754"/>
                    <a:pt x="613" y="6498"/>
                  </a:cubicBezTo>
                  <a:cubicBezTo>
                    <a:pt x="624" y="7013"/>
                    <a:pt x="630" y="7527"/>
                    <a:pt x="619" y="8036"/>
                  </a:cubicBezTo>
                  <a:cubicBezTo>
                    <a:pt x="586" y="8819"/>
                    <a:pt x="531" y="9596"/>
                    <a:pt x="487" y="10384"/>
                  </a:cubicBezTo>
                  <a:cubicBezTo>
                    <a:pt x="372" y="12327"/>
                    <a:pt x="214" y="14271"/>
                    <a:pt x="77" y="16214"/>
                  </a:cubicBezTo>
                  <a:cubicBezTo>
                    <a:pt x="50" y="16504"/>
                    <a:pt x="22" y="16788"/>
                    <a:pt x="0" y="17078"/>
                  </a:cubicBezTo>
                  <a:lnTo>
                    <a:pt x="20663" y="17078"/>
                  </a:lnTo>
                  <a:cubicBezTo>
                    <a:pt x="20619" y="16821"/>
                    <a:pt x="20576" y="16569"/>
                    <a:pt x="20526" y="16318"/>
                  </a:cubicBezTo>
                  <a:cubicBezTo>
                    <a:pt x="20379" y="15518"/>
                    <a:pt x="20225" y="14697"/>
                    <a:pt x="20050" y="13887"/>
                  </a:cubicBezTo>
                  <a:cubicBezTo>
                    <a:pt x="19913" y="13274"/>
                    <a:pt x="19776" y="12656"/>
                    <a:pt x="19667" y="12043"/>
                  </a:cubicBezTo>
                  <a:cubicBezTo>
                    <a:pt x="19503" y="11145"/>
                    <a:pt x="19333" y="10247"/>
                    <a:pt x="19142" y="9361"/>
                  </a:cubicBezTo>
                  <a:cubicBezTo>
                    <a:pt x="18961" y="8655"/>
                    <a:pt x="18797" y="7943"/>
                    <a:pt x="18605" y="7237"/>
                  </a:cubicBezTo>
                  <a:cubicBezTo>
                    <a:pt x="18331" y="6252"/>
                    <a:pt x="18019" y="5272"/>
                    <a:pt x="17718" y="4298"/>
                  </a:cubicBezTo>
                  <a:cubicBezTo>
                    <a:pt x="17291" y="2864"/>
                    <a:pt x="16870" y="1429"/>
                    <a:pt x="16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8"/>
            <p:cNvSpPr/>
            <p:nvPr/>
          </p:nvSpPr>
          <p:spPr>
            <a:xfrm>
              <a:off x="4781222" y="4245747"/>
              <a:ext cx="1116173" cy="216420"/>
            </a:xfrm>
            <a:custGeom>
              <a:avLst/>
              <a:gdLst/>
              <a:ahLst/>
              <a:cxnLst/>
              <a:rect l="l" t="t" r="r" b="b"/>
              <a:pathLst>
                <a:path w="16307" h="3333" extrusionOk="0">
                  <a:moveTo>
                    <a:pt x="16125" y="1"/>
                  </a:moveTo>
                  <a:cubicBezTo>
                    <a:pt x="16114" y="1"/>
                    <a:pt x="16103" y="2"/>
                    <a:pt x="16093" y="5"/>
                  </a:cubicBezTo>
                  <a:cubicBezTo>
                    <a:pt x="15573" y="109"/>
                    <a:pt x="15047" y="202"/>
                    <a:pt x="14516" y="300"/>
                  </a:cubicBezTo>
                  <a:cubicBezTo>
                    <a:pt x="13827" y="421"/>
                    <a:pt x="13142" y="546"/>
                    <a:pt x="12453" y="667"/>
                  </a:cubicBezTo>
                  <a:cubicBezTo>
                    <a:pt x="11763" y="793"/>
                    <a:pt x="11079" y="913"/>
                    <a:pt x="10395" y="1045"/>
                  </a:cubicBezTo>
                  <a:cubicBezTo>
                    <a:pt x="9710" y="1170"/>
                    <a:pt x="9021" y="1296"/>
                    <a:pt x="8326" y="1428"/>
                  </a:cubicBezTo>
                  <a:cubicBezTo>
                    <a:pt x="7641" y="1554"/>
                    <a:pt x="6968" y="1679"/>
                    <a:pt x="6284" y="1811"/>
                  </a:cubicBezTo>
                  <a:cubicBezTo>
                    <a:pt x="5589" y="1942"/>
                    <a:pt x="4899" y="2079"/>
                    <a:pt x="4215" y="2216"/>
                  </a:cubicBezTo>
                  <a:cubicBezTo>
                    <a:pt x="3525" y="2353"/>
                    <a:pt x="2825" y="2501"/>
                    <a:pt x="2129" y="2648"/>
                  </a:cubicBezTo>
                  <a:cubicBezTo>
                    <a:pt x="1785" y="2719"/>
                    <a:pt x="1445" y="2791"/>
                    <a:pt x="1100" y="2867"/>
                  </a:cubicBezTo>
                  <a:cubicBezTo>
                    <a:pt x="767" y="2938"/>
                    <a:pt x="433" y="3010"/>
                    <a:pt x="104" y="3097"/>
                  </a:cubicBezTo>
                  <a:cubicBezTo>
                    <a:pt x="44" y="3114"/>
                    <a:pt x="0" y="3174"/>
                    <a:pt x="17" y="3234"/>
                  </a:cubicBezTo>
                  <a:cubicBezTo>
                    <a:pt x="22" y="3294"/>
                    <a:pt x="71" y="3333"/>
                    <a:pt x="132" y="3333"/>
                  </a:cubicBezTo>
                  <a:lnTo>
                    <a:pt x="164" y="3333"/>
                  </a:lnTo>
                  <a:cubicBezTo>
                    <a:pt x="285" y="3316"/>
                    <a:pt x="416" y="3294"/>
                    <a:pt x="553" y="3278"/>
                  </a:cubicBezTo>
                  <a:lnTo>
                    <a:pt x="964" y="3212"/>
                  </a:lnTo>
                  <a:cubicBezTo>
                    <a:pt x="1232" y="3168"/>
                    <a:pt x="1505" y="3125"/>
                    <a:pt x="1779" y="3075"/>
                  </a:cubicBezTo>
                  <a:cubicBezTo>
                    <a:pt x="2485" y="2960"/>
                    <a:pt x="3197" y="2840"/>
                    <a:pt x="3908" y="2714"/>
                  </a:cubicBezTo>
                  <a:cubicBezTo>
                    <a:pt x="4604" y="2594"/>
                    <a:pt x="5304" y="2462"/>
                    <a:pt x="5999" y="2331"/>
                  </a:cubicBezTo>
                  <a:cubicBezTo>
                    <a:pt x="6678" y="2210"/>
                    <a:pt x="7346" y="2079"/>
                    <a:pt x="8025" y="1948"/>
                  </a:cubicBezTo>
                  <a:cubicBezTo>
                    <a:pt x="8714" y="1811"/>
                    <a:pt x="9409" y="1679"/>
                    <a:pt x="10099" y="1543"/>
                  </a:cubicBezTo>
                  <a:cubicBezTo>
                    <a:pt x="10789" y="1417"/>
                    <a:pt x="11489" y="1280"/>
                    <a:pt x="12179" y="1143"/>
                  </a:cubicBezTo>
                  <a:cubicBezTo>
                    <a:pt x="12847" y="1012"/>
                    <a:pt x="13515" y="875"/>
                    <a:pt x="14182" y="738"/>
                  </a:cubicBezTo>
                  <a:cubicBezTo>
                    <a:pt x="14839" y="607"/>
                    <a:pt x="15496" y="475"/>
                    <a:pt x="16153" y="355"/>
                  </a:cubicBezTo>
                  <a:cubicBezTo>
                    <a:pt x="16246" y="338"/>
                    <a:pt x="16306" y="245"/>
                    <a:pt x="16290" y="147"/>
                  </a:cubicBezTo>
                  <a:cubicBezTo>
                    <a:pt x="16280" y="65"/>
                    <a:pt x="16203" y="1"/>
                    <a:pt x="16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8"/>
            <p:cNvSpPr/>
            <p:nvPr/>
          </p:nvSpPr>
          <p:spPr>
            <a:xfrm>
              <a:off x="4812160" y="4234189"/>
              <a:ext cx="41616" cy="206810"/>
            </a:xfrm>
            <a:custGeom>
              <a:avLst/>
              <a:gdLst/>
              <a:ahLst/>
              <a:cxnLst/>
              <a:rect l="l" t="t" r="r" b="b"/>
              <a:pathLst>
                <a:path w="608" h="3185" extrusionOk="0">
                  <a:moveTo>
                    <a:pt x="158" y="1"/>
                  </a:moveTo>
                  <a:cubicBezTo>
                    <a:pt x="80" y="1"/>
                    <a:pt x="0" y="61"/>
                    <a:pt x="19" y="161"/>
                  </a:cubicBezTo>
                  <a:cubicBezTo>
                    <a:pt x="35" y="292"/>
                    <a:pt x="46" y="418"/>
                    <a:pt x="63" y="544"/>
                  </a:cubicBezTo>
                  <a:cubicBezTo>
                    <a:pt x="178" y="1414"/>
                    <a:pt x="85" y="2388"/>
                    <a:pt x="451" y="3182"/>
                  </a:cubicBezTo>
                  <a:cubicBezTo>
                    <a:pt x="458" y="3184"/>
                    <a:pt x="465" y="3184"/>
                    <a:pt x="471" y="3184"/>
                  </a:cubicBezTo>
                  <a:cubicBezTo>
                    <a:pt x="608" y="3184"/>
                    <a:pt x="457" y="2773"/>
                    <a:pt x="468" y="2679"/>
                  </a:cubicBezTo>
                  <a:cubicBezTo>
                    <a:pt x="402" y="1825"/>
                    <a:pt x="419" y="965"/>
                    <a:pt x="287" y="117"/>
                  </a:cubicBezTo>
                  <a:cubicBezTo>
                    <a:pt x="275" y="36"/>
                    <a:pt x="217" y="1"/>
                    <a:pt x="158" y="1"/>
                  </a:cubicBezTo>
                  <a:close/>
                </a:path>
              </a:pathLst>
            </a:custGeom>
            <a:solidFill>
              <a:srgbClr val="254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8"/>
            <p:cNvSpPr/>
            <p:nvPr/>
          </p:nvSpPr>
          <p:spPr>
            <a:xfrm>
              <a:off x="4910108" y="4219839"/>
              <a:ext cx="44902" cy="201680"/>
            </a:xfrm>
            <a:custGeom>
              <a:avLst/>
              <a:gdLst/>
              <a:ahLst/>
              <a:cxnLst/>
              <a:rect l="l" t="t" r="r" b="b"/>
              <a:pathLst>
                <a:path w="656" h="3106" extrusionOk="0">
                  <a:moveTo>
                    <a:pt x="155" y="0"/>
                  </a:moveTo>
                  <a:cubicBezTo>
                    <a:pt x="79" y="0"/>
                    <a:pt x="0" y="60"/>
                    <a:pt x="22" y="157"/>
                  </a:cubicBezTo>
                  <a:cubicBezTo>
                    <a:pt x="192" y="1121"/>
                    <a:pt x="252" y="2106"/>
                    <a:pt x="460" y="3058"/>
                  </a:cubicBezTo>
                  <a:cubicBezTo>
                    <a:pt x="480" y="3091"/>
                    <a:pt x="510" y="3105"/>
                    <a:pt x="539" y="3105"/>
                  </a:cubicBezTo>
                  <a:cubicBezTo>
                    <a:pt x="597" y="3105"/>
                    <a:pt x="655" y="3051"/>
                    <a:pt x="641" y="2982"/>
                  </a:cubicBezTo>
                  <a:cubicBezTo>
                    <a:pt x="542" y="2024"/>
                    <a:pt x="449" y="1060"/>
                    <a:pt x="279" y="108"/>
                  </a:cubicBezTo>
                  <a:cubicBezTo>
                    <a:pt x="268" y="33"/>
                    <a:pt x="212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8"/>
            <p:cNvSpPr/>
            <p:nvPr/>
          </p:nvSpPr>
          <p:spPr>
            <a:xfrm>
              <a:off x="5018324" y="4196658"/>
              <a:ext cx="49967" cy="209018"/>
            </a:xfrm>
            <a:custGeom>
              <a:avLst/>
              <a:gdLst/>
              <a:ahLst/>
              <a:cxnLst/>
              <a:rect l="l" t="t" r="r" b="b"/>
              <a:pathLst>
                <a:path w="730" h="3219" extrusionOk="0">
                  <a:moveTo>
                    <a:pt x="127" y="0"/>
                  </a:moveTo>
                  <a:cubicBezTo>
                    <a:pt x="62" y="0"/>
                    <a:pt x="1" y="78"/>
                    <a:pt x="17" y="235"/>
                  </a:cubicBezTo>
                  <a:cubicBezTo>
                    <a:pt x="56" y="930"/>
                    <a:pt x="67" y="1631"/>
                    <a:pt x="182" y="2315"/>
                  </a:cubicBezTo>
                  <a:cubicBezTo>
                    <a:pt x="253" y="2583"/>
                    <a:pt x="220" y="2977"/>
                    <a:pt x="395" y="3185"/>
                  </a:cubicBezTo>
                  <a:cubicBezTo>
                    <a:pt x="427" y="3208"/>
                    <a:pt x="462" y="3218"/>
                    <a:pt x="498" y="3218"/>
                  </a:cubicBezTo>
                  <a:cubicBezTo>
                    <a:pt x="615" y="3218"/>
                    <a:pt x="730" y="3106"/>
                    <a:pt x="696" y="2972"/>
                  </a:cubicBezTo>
                  <a:cubicBezTo>
                    <a:pt x="652" y="2737"/>
                    <a:pt x="620" y="2501"/>
                    <a:pt x="587" y="2266"/>
                  </a:cubicBezTo>
                  <a:cubicBezTo>
                    <a:pt x="477" y="1587"/>
                    <a:pt x="417" y="897"/>
                    <a:pt x="264" y="230"/>
                  </a:cubicBezTo>
                  <a:cubicBezTo>
                    <a:pt x="261" y="77"/>
                    <a:pt x="192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8"/>
            <p:cNvSpPr/>
            <p:nvPr/>
          </p:nvSpPr>
          <p:spPr>
            <a:xfrm>
              <a:off x="5136738" y="4173152"/>
              <a:ext cx="51541" cy="206615"/>
            </a:xfrm>
            <a:custGeom>
              <a:avLst/>
              <a:gdLst/>
              <a:ahLst/>
              <a:cxnLst/>
              <a:rect l="l" t="t" r="r" b="b"/>
              <a:pathLst>
                <a:path w="753" h="3182" extrusionOk="0">
                  <a:moveTo>
                    <a:pt x="132" y="0"/>
                  </a:moveTo>
                  <a:cubicBezTo>
                    <a:pt x="61" y="0"/>
                    <a:pt x="1" y="61"/>
                    <a:pt x="6" y="137"/>
                  </a:cubicBezTo>
                  <a:cubicBezTo>
                    <a:pt x="116" y="1101"/>
                    <a:pt x="220" y="2075"/>
                    <a:pt x="378" y="3033"/>
                  </a:cubicBezTo>
                  <a:cubicBezTo>
                    <a:pt x="395" y="3136"/>
                    <a:pt x="468" y="3182"/>
                    <a:pt x="544" y="3182"/>
                  </a:cubicBezTo>
                  <a:cubicBezTo>
                    <a:pt x="646" y="3182"/>
                    <a:pt x="753" y="3100"/>
                    <a:pt x="734" y="2962"/>
                  </a:cubicBezTo>
                  <a:cubicBezTo>
                    <a:pt x="603" y="2130"/>
                    <a:pt x="499" y="1287"/>
                    <a:pt x="329" y="460"/>
                  </a:cubicBezTo>
                  <a:cubicBezTo>
                    <a:pt x="269" y="318"/>
                    <a:pt x="329" y="1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8"/>
            <p:cNvSpPr/>
            <p:nvPr/>
          </p:nvSpPr>
          <p:spPr>
            <a:xfrm>
              <a:off x="5281710" y="4158412"/>
              <a:ext cx="67695" cy="209602"/>
            </a:xfrm>
            <a:custGeom>
              <a:avLst/>
              <a:gdLst/>
              <a:ahLst/>
              <a:cxnLst/>
              <a:rect l="l" t="t" r="r" b="b"/>
              <a:pathLst>
                <a:path w="989" h="3228" extrusionOk="0">
                  <a:moveTo>
                    <a:pt x="702" y="1870"/>
                  </a:moveTo>
                  <a:cubicBezTo>
                    <a:pt x="704" y="1877"/>
                    <a:pt x="705" y="1884"/>
                    <a:pt x="707" y="1891"/>
                  </a:cubicBezTo>
                  <a:cubicBezTo>
                    <a:pt x="707" y="1886"/>
                    <a:pt x="707" y="1876"/>
                    <a:pt x="702" y="1870"/>
                  </a:cubicBezTo>
                  <a:close/>
                  <a:moveTo>
                    <a:pt x="120" y="0"/>
                  </a:moveTo>
                  <a:cubicBezTo>
                    <a:pt x="63" y="0"/>
                    <a:pt x="4" y="40"/>
                    <a:pt x="1" y="113"/>
                  </a:cubicBezTo>
                  <a:cubicBezTo>
                    <a:pt x="28" y="364"/>
                    <a:pt x="83" y="616"/>
                    <a:pt x="127" y="868"/>
                  </a:cubicBezTo>
                  <a:cubicBezTo>
                    <a:pt x="275" y="1612"/>
                    <a:pt x="411" y="2357"/>
                    <a:pt x="592" y="3090"/>
                  </a:cubicBezTo>
                  <a:cubicBezTo>
                    <a:pt x="603" y="3134"/>
                    <a:pt x="647" y="3183"/>
                    <a:pt x="685" y="3205"/>
                  </a:cubicBezTo>
                  <a:cubicBezTo>
                    <a:pt x="711" y="3220"/>
                    <a:pt x="739" y="3227"/>
                    <a:pt x="767" y="3227"/>
                  </a:cubicBezTo>
                  <a:cubicBezTo>
                    <a:pt x="879" y="3227"/>
                    <a:pt x="989" y="3115"/>
                    <a:pt x="953" y="2992"/>
                  </a:cubicBezTo>
                  <a:cubicBezTo>
                    <a:pt x="866" y="2614"/>
                    <a:pt x="789" y="2242"/>
                    <a:pt x="702" y="1870"/>
                  </a:cubicBezTo>
                  <a:lnTo>
                    <a:pt x="702" y="1870"/>
                  </a:lnTo>
                  <a:cubicBezTo>
                    <a:pt x="702" y="1870"/>
                    <a:pt x="702" y="1870"/>
                    <a:pt x="702" y="1870"/>
                  </a:cubicBezTo>
                  <a:lnTo>
                    <a:pt x="702" y="1870"/>
                  </a:lnTo>
                  <a:cubicBezTo>
                    <a:pt x="561" y="1269"/>
                    <a:pt x="398" y="664"/>
                    <a:pt x="220" y="69"/>
                  </a:cubicBezTo>
                  <a:cubicBezTo>
                    <a:pt x="204" y="22"/>
                    <a:pt x="163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8"/>
            <p:cNvSpPr/>
            <p:nvPr/>
          </p:nvSpPr>
          <p:spPr>
            <a:xfrm>
              <a:off x="5420384" y="4121271"/>
              <a:ext cx="77209" cy="222913"/>
            </a:xfrm>
            <a:custGeom>
              <a:avLst/>
              <a:gdLst/>
              <a:ahLst/>
              <a:cxnLst/>
              <a:rect l="l" t="t" r="r" b="b"/>
              <a:pathLst>
                <a:path w="1128" h="3433" extrusionOk="0">
                  <a:moveTo>
                    <a:pt x="273" y="0"/>
                  </a:moveTo>
                  <a:cubicBezTo>
                    <a:pt x="260" y="0"/>
                    <a:pt x="248" y="2"/>
                    <a:pt x="236" y="6"/>
                  </a:cubicBezTo>
                  <a:cubicBezTo>
                    <a:pt x="0" y="88"/>
                    <a:pt x="247" y="854"/>
                    <a:pt x="257" y="1073"/>
                  </a:cubicBezTo>
                  <a:cubicBezTo>
                    <a:pt x="422" y="1829"/>
                    <a:pt x="482" y="2611"/>
                    <a:pt x="761" y="3334"/>
                  </a:cubicBezTo>
                  <a:cubicBezTo>
                    <a:pt x="790" y="3404"/>
                    <a:pt x="845" y="3433"/>
                    <a:pt x="901" y="3433"/>
                  </a:cubicBezTo>
                  <a:cubicBezTo>
                    <a:pt x="1012" y="3433"/>
                    <a:pt x="1128" y="3319"/>
                    <a:pt x="1062" y="3181"/>
                  </a:cubicBezTo>
                  <a:cubicBezTo>
                    <a:pt x="1029" y="3093"/>
                    <a:pt x="1002" y="3005"/>
                    <a:pt x="980" y="2912"/>
                  </a:cubicBezTo>
                  <a:cubicBezTo>
                    <a:pt x="832" y="2113"/>
                    <a:pt x="619" y="1336"/>
                    <a:pt x="455" y="531"/>
                  </a:cubicBezTo>
                  <a:cubicBezTo>
                    <a:pt x="427" y="416"/>
                    <a:pt x="405" y="307"/>
                    <a:pt x="400" y="192"/>
                  </a:cubicBezTo>
                  <a:cubicBezTo>
                    <a:pt x="443" y="100"/>
                    <a:pt x="36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8"/>
            <p:cNvSpPr/>
            <p:nvPr/>
          </p:nvSpPr>
          <p:spPr>
            <a:xfrm>
              <a:off x="5563850" y="4110103"/>
              <a:ext cx="56264" cy="213238"/>
            </a:xfrm>
            <a:custGeom>
              <a:avLst/>
              <a:gdLst/>
              <a:ahLst/>
              <a:cxnLst/>
              <a:rect l="l" t="t" r="r" b="b"/>
              <a:pathLst>
                <a:path w="822" h="3284" extrusionOk="0">
                  <a:moveTo>
                    <a:pt x="53" y="0"/>
                  </a:moveTo>
                  <a:cubicBezTo>
                    <a:pt x="31" y="0"/>
                    <a:pt x="9" y="14"/>
                    <a:pt x="6" y="41"/>
                  </a:cubicBezTo>
                  <a:cubicBezTo>
                    <a:pt x="1" y="63"/>
                    <a:pt x="6" y="90"/>
                    <a:pt x="6" y="118"/>
                  </a:cubicBezTo>
                  <a:cubicBezTo>
                    <a:pt x="28" y="375"/>
                    <a:pt x="44" y="632"/>
                    <a:pt x="72" y="889"/>
                  </a:cubicBezTo>
                  <a:cubicBezTo>
                    <a:pt x="121" y="1398"/>
                    <a:pt x="198" y="1902"/>
                    <a:pt x="285" y="2400"/>
                  </a:cubicBezTo>
                  <a:cubicBezTo>
                    <a:pt x="334" y="2657"/>
                    <a:pt x="384" y="2909"/>
                    <a:pt x="444" y="3155"/>
                  </a:cubicBezTo>
                  <a:cubicBezTo>
                    <a:pt x="460" y="3205"/>
                    <a:pt x="493" y="3243"/>
                    <a:pt x="532" y="3265"/>
                  </a:cubicBezTo>
                  <a:cubicBezTo>
                    <a:pt x="559" y="3278"/>
                    <a:pt x="585" y="3283"/>
                    <a:pt x="610" y="3283"/>
                  </a:cubicBezTo>
                  <a:cubicBezTo>
                    <a:pt x="736" y="3283"/>
                    <a:pt x="822" y="3138"/>
                    <a:pt x="767" y="2997"/>
                  </a:cubicBezTo>
                  <a:cubicBezTo>
                    <a:pt x="679" y="2603"/>
                    <a:pt x="597" y="2203"/>
                    <a:pt x="499" y="1809"/>
                  </a:cubicBezTo>
                  <a:cubicBezTo>
                    <a:pt x="356" y="1218"/>
                    <a:pt x="236" y="616"/>
                    <a:pt x="94" y="30"/>
                  </a:cubicBezTo>
                  <a:cubicBezTo>
                    <a:pt x="89" y="10"/>
                    <a:pt x="7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8"/>
            <p:cNvSpPr/>
            <p:nvPr/>
          </p:nvSpPr>
          <p:spPr>
            <a:xfrm>
              <a:off x="5703483" y="4072377"/>
              <a:ext cx="52020" cy="190837"/>
            </a:xfrm>
            <a:custGeom>
              <a:avLst/>
              <a:gdLst/>
              <a:ahLst/>
              <a:cxnLst/>
              <a:rect l="l" t="t" r="r" b="b"/>
              <a:pathLst>
                <a:path w="760" h="2939" extrusionOk="0">
                  <a:moveTo>
                    <a:pt x="149" y="0"/>
                  </a:moveTo>
                  <a:cubicBezTo>
                    <a:pt x="75" y="0"/>
                    <a:pt x="1" y="65"/>
                    <a:pt x="19" y="157"/>
                  </a:cubicBezTo>
                  <a:lnTo>
                    <a:pt x="19" y="146"/>
                  </a:lnTo>
                  <a:cubicBezTo>
                    <a:pt x="123" y="1005"/>
                    <a:pt x="188" y="1870"/>
                    <a:pt x="292" y="2751"/>
                  </a:cubicBezTo>
                  <a:cubicBezTo>
                    <a:pt x="316" y="2881"/>
                    <a:pt x="410" y="2938"/>
                    <a:pt x="506" y="2938"/>
                  </a:cubicBezTo>
                  <a:cubicBezTo>
                    <a:pt x="632" y="2938"/>
                    <a:pt x="759" y="2837"/>
                    <a:pt x="725" y="2669"/>
                  </a:cubicBezTo>
                  <a:cubicBezTo>
                    <a:pt x="676" y="2297"/>
                    <a:pt x="643" y="1936"/>
                    <a:pt x="582" y="1574"/>
                  </a:cubicBezTo>
                  <a:cubicBezTo>
                    <a:pt x="484" y="1065"/>
                    <a:pt x="402" y="556"/>
                    <a:pt x="254" y="64"/>
                  </a:cubicBezTo>
                  <a:cubicBezTo>
                    <a:pt x="229" y="19"/>
                    <a:pt x="189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8"/>
            <p:cNvSpPr/>
            <p:nvPr/>
          </p:nvSpPr>
          <p:spPr>
            <a:xfrm>
              <a:off x="5830796" y="4035365"/>
              <a:ext cx="77825" cy="220186"/>
            </a:xfrm>
            <a:custGeom>
              <a:avLst/>
              <a:gdLst/>
              <a:ahLst/>
              <a:cxnLst/>
              <a:rect l="l" t="t" r="r" b="b"/>
              <a:pathLst>
                <a:path w="1137" h="3391" extrusionOk="0">
                  <a:moveTo>
                    <a:pt x="118" y="1"/>
                  </a:moveTo>
                  <a:cubicBezTo>
                    <a:pt x="55" y="1"/>
                    <a:pt x="1" y="78"/>
                    <a:pt x="25" y="147"/>
                  </a:cubicBezTo>
                  <a:cubicBezTo>
                    <a:pt x="80" y="420"/>
                    <a:pt x="146" y="699"/>
                    <a:pt x="189" y="979"/>
                  </a:cubicBezTo>
                  <a:cubicBezTo>
                    <a:pt x="337" y="1712"/>
                    <a:pt x="507" y="2445"/>
                    <a:pt x="600" y="3190"/>
                  </a:cubicBezTo>
                  <a:cubicBezTo>
                    <a:pt x="616" y="3318"/>
                    <a:pt x="729" y="3391"/>
                    <a:pt x="841" y="3391"/>
                  </a:cubicBezTo>
                  <a:cubicBezTo>
                    <a:pt x="915" y="3391"/>
                    <a:pt x="989" y="3358"/>
                    <a:pt x="1032" y="3288"/>
                  </a:cubicBezTo>
                  <a:cubicBezTo>
                    <a:pt x="1136" y="3004"/>
                    <a:pt x="945" y="2533"/>
                    <a:pt x="901" y="2226"/>
                  </a:cubicBezTo>
                  <a:cubicBezTo>
                    <a:pt x="753" y="1608"/>
                    <a:pt x="545" y="1017"/>
                    <a:pt x="348" y="420"/>
                  </a:cubicBezTo>
                  <a:cubicBezTo>
                    <a:pt x="277" y="289"/>
                    <a:pt x="277" y="70"/>
                    <a:pt x="140" y="4"/>
                  </a:cubicBez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8"/>
            <p:cNvSpPr/>
            <p:nvPr/>
          </p:nvSpPr>
          <p:spPr>
            <a:xfrm>
              <a:off x="5411349" y="3055404"/>
              <a:ext cx="733689" cy="2086346"/>
            </a:xfrm>
            <a:custGeom>
              <a:avLst/>
              <a:gdLst/>
              <a:ahLst/>
              <a:cxnLst/>
              <a:rect l="l" t="t" r="r" b="b"/>
              <a:pathLst>
                <a:path w="10719" h="32131" extrusionOk="0">
                  <a:moveTo>
                    <a:pt x="12" y="0"/>
                  </a:moveTo>
                  <a:cubicBezTo>
                    <a:pt x="12" y="44"/>
                    <a:pt x="1" y="82"/>
                    <a:pt x="1" y="115"/>
                  </a:cubicBezTo>
                  <a:cubicBezTo>
                    <a:pt x="94" y="142"/>
                    <a:pt x="176" y="197"/>
                    <a:pt x="247" y="246"/>
                  </a:cubicBezTo>
                  <a:cubicBezTo>
                    <a:pt x="559" y="471"/>
                    <a:pt x="800" y="761"/>
                    <a:pt x="1019" y="1062"/>
                  </a:cubicBezTo>
                  <a:cubicBezTo>
                    <a:pt x="1254" y="1390"/>
                    <a:pt x="1490" y="1724"/>
                    <a:pt x="1687" y="2080"/>
                  </a:cubicBezTo>
                  <a:cubicBezTo>
                    <a:pt x="2004" y="2655"/>
                    <a:pt x="2278" y="3251"/>
                    <a:pt x="2557" y="3837"/>
                  </a:cubicBezTo>
                  <a:cubicBezTo>
                    <a:pt x="2874" y="4516"/>
                    <a:pt x="3181" y="5194"/>
                    <a:pt x="3433" y="5901"/>
                  </a:cubicBezTo>
                  <a:cubicBezTo>
                    <a:pt x="4221" y="8101"/>
                    <a:pt x="4960" y="10323"/>
                    <a:pt x="5644" y="12567"/>
                  </a:cubicBezTo>
                  <a:cubicBezTo>
                    <a:pt x="6317" y="14828"/>
                    <a:pt x="7002" y="17083"/>
                    <a:pt x="7669" y="19349"/>
                  </a:cubicBezTo>
                  <a:cubicBezTo>
                    <a:pt x="7970" y="20329"/>
                    <a:pt x="8282" y="21309"/>
                    <a:pt x="8556" y="22294"/>
                  </a:cubicBezTo>
                  <a:cubicBezTo>
                    <a:pt x="8748" y="22995"/>
                    <a:pt x="8912" y="23701"/>
                    <a:pt x="9093" y="24412"/>
                  </a:cubicBezTo>
                  <a:cubicBezTo>
                    <a:pt x="9290" y="25304"/>
                    <a:pt x="9454" y="26197"/>
                    <a:pt x="9618" y="27094"/>
                  </a:cubicBezTo>
                  <a:cubicBezTo>
                    <a:pt x="9733" y="27718"/>
                    <a:pt x="9870" y="28326"/>
                    <a:pt x="10001" y="28944"/>
                  </a:cubicBezTo>
                  <a:cubicBezTo>
                    <a:pt x="10176" y="29744"/>
                    <a:pt x="10330" y="30565"/>
                    <a:pt x="10477" y="31369"/>
                  </a:cubicBezTo>
                  <a:cubicBezTo>
                    <a:pt x="10527" y="31626"/>
                    <a:pt x="10570" y="31878"/>
                    <a:pt x="10614" y="32130"/>
                  </a:cubicBezTo>
                  <a:lnTo>
                    <a:pt x="10718" y="32130"/>
                  </a:lnTo>
                  <a:cubicBezTo>
                    <a:pt x="10417" y="30384"/>
                    <a:pt x="10050" y="28660"/>
                    <a:pt x="9700" y="26930"/>
                  </a:cubicBezTo>
                  <a:cubicBezTo>
                    <a:pt x="9519" y="26043"/>
                    <a:pt x="9344" y="25151"/>
                    <a:pt x="9158" y="24264"/>
                  </a:cubicBezTo>
                  <a:cubicBezTo>
                    <a:pt x="9082" y="23870"/>
                    <a:pt x="8989" y="23487"/>
                    <a:pt x="8885" y="23104"/>
                  </a:cubicBezTo>
                  <a:cubicBezTo>
                    <a:pt x="8392" y="21227"/>
                    <a:pt x="7779" y="19382"/>
                    <a:pt x="7237" y="17521"/>
                  </a:cubicBezTo>
                  <a:cubicBezTo>
                    <a:pt x="6673" y="15512"/>
                    <a:pt x="6016" y="13525"/>
                    <a:pt x="5436" y="11522"/>
                  </a:cubicBezTo>
                  <a:cubicBezTo>
                    <a:pt x="5058" y="10290"/>
                    <a:pt x="4642" y="9064"/>
                    <a:pt x="4216" y="7849"/>
                  </a:cubicBezTo>
                  <a:cubicBezTo>
                    <a:pt x="3898" y="6869"/>
                    <a:pt x="3581" y="5890"/>
                    <a:pt x="3170" y="4954"/>
                  </a:cubicBezTo>
                  <a:cubicBezTo>
                    <a:pt x="2732" y="3936"/>
                    <a:pt x="2283" y="2923"/>
                    <a:pt x="1747" y="1960"/>
                  </a:cubicBezTo>
                  <a:cubicBezTo>
                    <a:pt x="1577" y="1648"/>
                    <a:pt x="1386" y="1363"/>
                    <a:pt x="1172" y="1084"/>
                  </a:cubicBezTo>
                  <a:cubicBezTo>
                    <a:pt x="942" y="766"/>
                    <a:pt x="685" y="460"/>
                    <a:pt x="379" y="208"/>
                  </a:cubicBezTo>
                  <a:cubicBezTo>
                    <a:pt x="269" y="115"/>
                    <a:pt x="138" y="33"/>
                    <a:pt x="1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8"/>
            <p:cNvSpPr/>
            <p:nvPr/>
          </p:nvSpPr>
          <p:spPr>
            <a:xfrm>
              <a:off x="5303476" y="3054560"/>
              <a:ext cx="117182" cy="802631"/>
            </a:xfrm>
            <a:custGeom>
              <a:avLst/>
              <a:gdLst/>
              <a:ahLst/>
              <a:cxnLst/>
              <a:rect l="l" t="t" r="r" b="b"/>
              <a:pathLst>
                <a:path w="1712" h="12361" extrusionOk="0">
                  <a:moveTo>
                    <a:pt x="1391" y="0"/>
                  </a:moveTo>
                  <a:cubicBezTo>
                    <a:pt x="1238" y="0"/>
                    <a:pt x="1081" y="51"/>
                    <a:pt x="942" y="117"/>
                  </a:cubicBezTo>
                  <a:cubicBezTo>
                    <a:pt x="367" y="396"/>
                    <a:pt x="384" y="1239"/>
                    <a:pt x="389" y="1797"/>
                  </a:cubicBezTo>
                  <a:cubicBezTo>
                    <a:pt x="405" y="2504"/>
                    <a:pt x="548" y="3193"/>
                    <a:pt x="679" y="3877"/>
                  </a:cubicBezTo>
                  <a:cubicBezTo>
                    <a:pt x="767" y="4392"/>
                    <a:pt x="871" y="4901"/>
                    <a:pt x="997" y="5399"/>
                  </a:cubicBezTo>
                  <a:cubicBezTo>
                    <a:pt x="1155" y="6034"/>
                    <a:pt x="1320" y="6669"/>
                    <a:pt x="1407" y="7320"/>
                  </a:cubicBezTo>
                  <a:cubicBezTo>
                    <a:pt x="1435" y="7506"/>
                    <a:pt x="1462" y="7692"/>
                    <a:pt x="1462" y="7884"/>
                  </a:cubicBezTo>
                  <a:cubicBezTo>
                    <a:pt x="1462" y="7999"/>
                    <a:pt x="1445" y="8114"/>
                    <a:pt x="1424" y="8223"/>
                  </a:cubicBezTo>
                  <a:cubicBezTo>
                    <a:pt x="1336" y="8711"/>
                    <a:pt x="1150" y="9170"/>
                    <a:pt x="964" y="9619"/>
                  </a:cubicBezTo>
                  <a:cubicBezTo>
                    <a:pt x="717" y="10221"/>
                    <a:pt x="488" y="10823"/>
                    <a:pt x="280" y="11442"/>
                  </a:cubicBezTo>
                  <a:cubicBezTo>
                    <a:pt x="187" y="11716"/>
                    <a:pt x="104" y="11995"/>
                    <a:pt x="11" y="12268"/>
                  </a:cubicBezTo>
                  <a:cubicBezTo>
                    <a:pt x="0" y="12296"/>
                    <a:pt x="11" y="12334"/>
                    <a:pt x="39" y="12351"/>
                  </a:cubicBezTo>
                  <a:cubicBezTo>
                    <a:pt x="51" y="12357"/>
                    <a:pt x="62" y="12360"/>
                    <a:pt x="73" y="12360"/>
                  </a:cubicBezTo>
                  <a:cubicBezTo>
                    <a:pt x="96" y="12360"/>
                    <a:pt x="113" y="12346"/>
                    <a:pt x="121" y="12323"/>
                  </a:cubicBezTo>
                  <a:cubicBezTo>
                    <a:pt x="340" y="11644"/>
                    <a:pt x="553" y="10966"/>
                    <a:pt x="800" y="10298"/>
                  </a:cubicBezTo>
                  <a:cubicBezTo>
                    <a:pt x="991" y="9783"/>
                    <a:pt x="1237" y="9291"/>
                    <a:pt x="1402" y="8771"/>
                  </a:cubicBezTo>
                  <a:cubicBezTo>
                    <a:pt x="1484" y="8524"/>
                    <a:pt x="1544" y="8273"/>
                    <a:pt x="1566" y="8004"/>
                  </a:cubicBezTo>
                  <a:cubicBezTo>
                    <a:pt x="1582" y="7835"/>
                    <a:pt x="1560" y="7665"/>
                    <a:pt x="1539" y="7490"/>
                  </a:cubicBezTo>
                  <a:cubicBezTo>
                    <a:pt x="1478" y="7047"/>
                    <a:pt x="1380" y="6609"/>
                    <a:pt x="1287" y="6171"/>
                  </a:cubicBezTo>
                  <a:cubicBezTo>
                    <a:pt x="1095" y="5311"/>
                    <a:pt x="898" y="4447"/>
                    <a:pt x="734" y="3576"/>
                  </a:cubicBezTo>
                  <a:cubicBezTo>
                    <a:pt x="613" y="2936"/>
                    <a:pt x="504" y="2285"/>
                    <a:pt x="493" y="1628"/>
                  </a:cubicBezTo>
                  <a:cubicBezTo>
                    <a:pt x="488" y="1179"/>
                    <a:pt x="526" y="478"/>
                    <a:pt x="958" y="237"/>
                  </a:cubicBezTo>
                  <a:cubicBezTo>
                    <a:pt x="1093" y="172"/>
                    <a:pt x="1247" y="117"/>
                    <a:pt x="1398" y="117"/>
                  </a:cubicBezTo>
                  <a:cubicBezTo>
                    <a:pt x="1462" y="117"/>
                    <a:pt x="1526" y="127"/>
                    <a:pt x="1588" y="150"/>
                  </a:cubicBezTo>
                  <a:cubicBezTo>
                    <a:pt x="1605" y="167"/>
                    <a:pt x="1622" y="174"/>
                    <a:pt x="1636" y="174"/>
                  </a:cubicBezTo>
                  <a:cubicBezTo>
                    <a:pt x="1686" y="174"/>
                    <a:pt x="1712" y="91"/>
                    <a:pt x="1648" y="57"/>
                  </a:cubicBezTo>
                  <a:cubicBezTo>
                    <a:pt x="1566" y="17"/>
                    <a:pt x="1479" y="0"/>
                    <a:pt x="13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8"/>
            <p:cNvSpPr/>
            <p:nvPr/>
          </p:nvSpPr>
          <p:spPr>
            <a:xfrm>
              <a:off x="5072671" y="2725677"/>
              <a:ext cx="348877" cy="675428"/>
            </a:xfrm>
            <a:custGeom>
              <a:avLst/>
              <a:gdLst/>
              <a:ahLst/>
              <a:cxnLst/>
              <a:rect l="l" t="t" r="r" b="b"/>
              <a:pathLst>
                <a:path w="5097" h="10402" extrusionOk="0">
                  <a:moveTo>
                    <a:pt x="1253" y="1"/>
                  </a:moveTo>
                  <a:cubicBezTo>
                    <a:pt x="1203" y="1"/>
                    <a:pt x="1153" y="4"/>
                    <a:pt x="1101" y="9"/>
                  </a:cubicBezTo>
                  <a:cubicBezTo>
                    <a:pt x="745" y="37"/>
                    <a:pt x="450" y="278"/>
                    <a:pt x="242" y="568"/>
                  </a:cubicBezTo>
                  <a:cubicBezTo>
                    <a:pt x="110" y="754"/>
                    <a:pt x="55" y="973"/>
                    <a:pt x="34" y="1186"/>
                  </a:cubicBezTo>
                  <a:cubicBezTo>
                    <a:pt x="1" y="1591"/>
                    <a:pt x="44" y="1991"/>
                    <a:pt x="99" y="2390"/>
                  </a:cubicBezTo>
                  <a:cubicBezTo>
                    <a:pt x="225" y="3212"/>
                    <a:pt x="521" y="3983"/>
                    <a:pt x="794" y="4755"/>
                  </a:cubicBezTo>
                  <a:cubicBezTo>
                    <a:pt x="1325" y="6249"/>
                    <a:pt x="1862" y="7755"/>
                    <a:pt x="2316" y="9271"/>
                  </a:cubicBezTo>
                  <a:cubicBezTo>
                    <a:pt x="2436" y="9627"/>
                    <a:pt x="2519" y="9999"/>
                    <a:pt x="2601" y="10360"/>
                  </a:cubicBezTo>
                  <a:cubicBezTo>
                    <a:pt x="2605" y="10386"/>
                    <a:pt x="2626" y="10402"/>
                    <a:pt x="2649" y="10402"/>
                  </a:cubicBezTo>
                  <a:cubicBezTo>
                    <a:pt x="2655" y="10402"/>
                    <a:pt x="2661" y="10401"/>
                    <a:pt x="2666" y="10398"/>
                  </a:cubicBezTo>
                  <a:cubicBezTo>
                    <a:pt x="2694" y="10393"/>
                    <a:pt x="2716" y="10360"/>
                    <a:pt x="2710" y="10327"/>
                  </a:cubicBezTo>
                  <a:cubicBezTo>
                    <a:pt x="2683" y="10190"/>
                    <a:pt x="2644" y="10048"/>
                    <a:pt x="2612" y="9911"/>
                  </a:cubicBezTo>
                  <a:cubicBezTo>
                    <a:pt x="2502" y="9457"/>
                    <a:pt x="2365" y="9014"/>
                    <a:pt x="2223" y="8570"/>
                  </a:cubicBezTo>
                  <a:cubicBezTo>
                    <a:pt x="1758" y="7218"/>
                    <a:pt x="1303" y="5866"/>
                    <a:pt x="827" y="4520"/>
                  </a:cubicBezTo>
                  <a:cubicBezTo>
                    <a:pt x="526" y="3682"/>
                    <a:pt x="247" y="2834"/>
                    <a:pt x="143" y="1947"/>
                  </a:cubicBezTo>
                  <a:cubicBezTo>
                    <a:pt x="99" y="1564"/>
                    <a:pt x="88" y="1159"/>
                    <a:pt x="236" y="798"/>
                  </a:cubicBezTo>
                  <a:cubicBezTo>
                    <a:pt x="362" y="562"/>
                    <a:pt x="537" y="360"/>
                    <a:pt x="767" y="228"/>
                  </a:cubicBezTo>
                  <a:cubicBezTo>
                    <a:pt x="915" y="148"/>
                    <a:pt x="1083" y="112"/>
                    <a:pt x="1252" y="112"/>
                  </a:cubicBezTo>
                  <a:cubicBezTo>
                    <a:pt x="1440" y="112"/>
                    <a:pt x="1629" y="156"/>
                    <a:pt x="1796" y="234"/>
                  </a:cubicBezTo>
                  <a:cubicBezTo>
                    <a:pt x="2010" y="338"/>
                    <a:pt x="2196" y="502"/>
                    <a:pt x="2360" y="677"/>
                  </a:cubicBezTo>
                  <a:cubicBezTo>
                    <a:pt x="2551" y="885"/>
                    <a:pt x="2721" y="1104"/>
                    <a:pt x="2891" y="1329"/>
                  </a:cubicBezTo>
                  <a:cubicBezTo>
                    <a:pt x="3143" y="1662"/>
                    <a:pt x="3394" y="2007"/>
                    <a:pt x="3602" y="2374"/>
                  </a:cubicBezTo>
                  <a:cubicBezTo>
                    <a:pt x="4040" y="3157"/>
                    <a:pt x="4396" y="3989"/>
                    <a:pt x="4779" y="4799"/>
                  </a:cubicBezTo>
                  <a:cubicBezTo>
                    <a:pt x="4845" y="4936"/>
                    <a:pt x="4894" y="5073"/>
                    <a:pt x="4960" y="5209"/>
                  </a:cubicBezTo>
                  <a:lnTo>
                    <a:pt x="4965" y="5209"/>
                  </a:lnTo>
                  <a:cubicBezTo>
                    <a:pt x="4984" y="5228"/>
                    <a:pt x="5000" y="5234"/>
                    <a:pt x="5014" y="5234"/>
                  </a:cubicBezTo>
                  <a:cubicBezTo>
                    <a:pt x="5020" y="5234"/>
                    <a:pt x="5026" y="5233"/>
                    <a:pt x="5031" y="5231"/>
                  </a:cubicBezTo>
                  <a:cubicBezTo>
                    <a:pt x="5053" y="5237"/>
                    <a:pt x="5075" y="5248"/>
                    <a:pt x="5097" y="5259"/>
                  </a:cubicBezTo>
                  <a:cubicBezTo>
                    <a:pt x="5080" y="5231"/>
                    <a:pt x="5075" y="5204"/>
                    <a:pt x="5058" y="5177"/>
                  </a:cubicBezTo>
                  <a:cubicBezTo>
                    <a:pt x="4456" y="3846"/>
                    <a:pt x="3920" y="2467"/>
                    <a:pt x="3033" y="1307"/>
                  </a:cubicBezTo>
                  <a:cubicBezTo>
                    <a:pt x="2580" y="709"/>
                    <a:pt x="2040" y="1"/>
                    <a:pt x="12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8"/>
            <p:cNvSpPr/>
            <p:nvPr/>
          </p:nvSpPr>
          <p:spPr>
            <a:xfrm>
              <a:off x="4876774" y="2717236"/>
              <a:ext cx="206438" cy="677311"/>
            </a:xfrm>
            <a:custGeom>
              <a:avLst/>
              <a:gdLst/>
              <a:ahLst/>
              <a:cxnLst/>
              <a:rect l="l" t="t" r="r" b="b"/>
              <a:pathLst>
                <a:path w="3016" h="10431" extrusionOk="0">
                  <a:moveTo>
                    <a:pt x="1000" y="0"/>
                  </a:moveTo>
                  <a:cubicBezTo>
                    <a:pt x="807" y="0"/>
                    <a:pt x="619" y="48"/>
                    <a:pt x="465" y="178"/>
                  </a:cubicBezTo>
                  <a:cubicBezTo>
                    <a:pt x="301" y="315"/>
                    <a:pt x="170" y="506"/>
                    <a:pt x="104" y="714"/>
                  </a:cubicBezTo>
                  <a:cubicBezTo>
                    <a:pt x="22" y="917"/>
                    <a:pt x="5" y="1152"/>
                    <a:pt x="5" y="1376"/>
                  </a:cubicBezTo>
                  <a:cubicBezTo>
                    <a:pt x="0" y="1694"/>
                    <a:pt x="44" y="2006"/>
                    <a:pt x="99" y="2323"/>
                  </a:cubicBezTo>
                  <a:cubicBezTo>
                    <a:pt x="197" y="2882"/>
                    <a:pt x="334" y="3446"/>
                    <a:pt x="465" y="3998"/>
                  </a:cubicBezTo>
                  <a:cubicBezTo>
                    <a:pt x="547" y="4321"/>
                    <a:pt x="635" y="4639"/>
                    <a:pt x="717" y="4962"/>
                  </a:cubicBezTo>
                  <a:cubicBezTo>
                    <a:pt x="1062" y="6292"/>
                    <a:pt x="1429" y="7600"/>
                    <a:pt x="1801" y="8919"/>
                  </a:cubicBezTo>
                  <a:cubicBezTo>
                    <a:pt x="1932" y="9401"/>
                    <a:pt x="2069" y="9893"/>
                    <a:pt x="2157" y="10386"/>
                  </a:cubicBezTo>
                  <a:cubicBezTo>
                    <a:pt x="2162" y="10411"/>
                    <a:pt x="2188" y="10431"/>
                    <a:pt x="2214" y="10431"/>
                  </a:cubicBezTo>
                  <a:cubicBezTo>
                    <a:pt x="2217" y="10431"/>
                    <a:pt x="2219" y="10430"/>
                    <a:pt x="2222" y="10430"/>
                  </a:cubicBezTo>
                  <a:cubicBezTo>
                    <a:pt x="2250" y="10424"/>
                    <a:pt x="2272" y="10386"/>
                    <a:pt x="2266" y="10353"/>
                  </a:cubicBezTo>
                  <a:cubicBezTo>
                    <a:pt x="2211" y="10058"/>
                    <a:pt x="2140" y="9773"/>
                    <a:pt x="2069" y="9494"/>
                  </a:cubicBezTo>
                  <a:cubicBezTo>
                    <a:pt x="1631" y="7830"/>
                    <a:pt x="1128" y="6177"/>
                    <a:pt x="706" y="4518"/>
                  </a:cubicBezTo>
                  <a:cubicBezTo>
                    <a:pt x="564" y="3900"/>
                    <a:pt x="411" y="3287"/>
                    <a:pt x="268" y="2668"/>
                  </a:cubicBezTo>
                  <a:cubicBezTo>
                    <a:pt x="170" y="2252"/>
                    <a:pt x="104" y="1831"/>
                    <a:pt x="115" y="1398"/>
                  </a:cubicBezTo>
                  <a:cubicBezTo>
                    <a:pt x="126" y="1103"/>
                    <a:pt x="153" y="780"/>
                    <a:pt x="307" y="528"/>
                  </a:cubicBezTo>
                  <a:cubicBezTo>
                    <a:pt x="427" y="337"/>
                    <a:pt x="591" y="178"/>
                    <a:pt x="810" y="139"/>
                  </a:cubicBezTo>
                  <a:cubicBezTo>
                    <a:pt x="878" y="126"/>
                    <a:pt x="947" y="120"/>
                    <a:pt x="1015" y="120"/>
                  </a:cubicBezTo>
                  <a:cubicBezTo>
                    <a:pt x="1305" y="120"/>
                    <a:pt x="1594" y="230"/>
                    <a:pt x="1856" y="358"/>
                  </a:cubicBezTo>
                  <a:cubicBezTo>
                    <a:pt x="2277" y="577"/>
                    <a:pt x="2627" y="917"/>
                    <a:pt x="2923" y="1294"/>
                  </a:cubicBezTo>
                  <a:cubicBezTo>
                    <a:pt x="2950" y="1327"/>
                    <a:pt x="2978" y="1366"/>
                    <a:pt x="3000" y="1398"/>
                  </a:cubicBezTo>
                  <a:cubicBezTo>
                    <a:pt x="3005" y="1349"/>
                    <a:pt x="3010" y="1294"/>
                    <a:pt x="3016" y="1245"/>
                  </a:cubicBezTo>
                  <a:cubicBezTo>
                    <a:pt x="2950" y="1158"/>
                    <a:pt x="2874" y="1070"/>
                    <a:pt x="2797" y="988"/>
                  </a:cubicBezTo>
                  <a:cubicBezTo>
                    <a:pt x="2430" y="588"/>
                    <a:pt x="1987" y="233"/>
                    <a:pt x="1467" y="79"/>
                  </a:cubicBezTo>
                  <a:cubicBezTo>
                    <a:pt x="1319" y="32"/>
                    <a:pt x="1158" y="0"/>
                    <a:pt x="10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8"/>
            <p:cNvSpPr/>
            <p:nvPr/>
          </p:nvSpPr>
          <p:spPr>
            <a:xfrm>
              <a:off x="4678550" y="2756715"/>
              <a:ext cx="207601" cy="718673"/>
            </a:xfrm>
            <a:custGeom>
              <a:avLst/>
              <a:gdLst/>
              <a:ahLst/>
              <a:cxnLst/>
              <a:rect l="l" t="t" r="r" b="b"/>
              <a:pathLst>
                <a:path w="3033" h="11068" extrusionOk="0">
                  <a:moveTo>
                    <a:pt x="1213" y="1"/>
                  </a:moveTo>
                  <a:cubicBezTo>
                    <a:pt x="761" y="1"/>
                    <a:pt x="372" y="273"/>
                    <a:pt x="208" y="741"/>
                  </a:cubicBezTo>
                  <a:cubicBezTo>
                    <a:pt x="104" y="1015"/>
                    <a:pt x="66" y="1310"/>
                    <a:pt x="44" y="1595"/>
                  </a:cubicBezTo>
                  <a:cubicBezTo>
                    <a:pt x="0" y="2071"/>
                    <a:pt x="44" y="2536"/>
                    <a:pt x="121" y="3002"/>
                  </a:cubicBezTo>
                  <a:cubicBezTo>
                    <a:pt x="263" y="3861"/>
                    <a:pt x="455" y="4715"/>
                    <a:pt x="646" y="5563"/>
                  </a:cubicBezTo>
                  <a:cubicBezTo>
                    <a:pt x="871" y="6521"/>
                    <a:pt x="1216" y="7452"/>
                    <a:pt x="1473" y="8399"/>
                  </a:cubicBezTo>
                  <a:cubicBezTo>
                    <a:pt x="1643" y="8984"/>
                    <a:pt x="1796" y="9581"/>
                    <a:pt x="1933" y="10183"/>
                  </a:cubicBezTo>
                  <a:cubicBezTo>
                    <a:pt x="1993" y="10462"/>
                    <a:pt x="2059" y="10747"/>
                    <a:pt x="2113" y="11026"/>
                  </a:cubicBezTo>
                  <a:cubicBezTo>
                    <a:pt x="2122" y="11048"/>
                    <a:pt x="2142" y="11067"/>
                    <a:pt x="2164" y="11067"/>
                  </a:cubicBezTo>
                  <a:cubicBezTo>
                    <a:pt x="2169" y="11067"/>
                    <a:pt x="2174" y="11066"/>
                    <a:pt x="2179" y="11064"/>
                  </a:cubicBezTo>
                  <a:cubicBezTo>
                    <a:pt x="2206" y="11059"/>
                    <a:pt x="2217" y="11026"/>
                    <a:pt x="2212" y="10999"/>
                  </a:cubicBezTo>
                  <a:cubicBezTo>
                    <a:pt x="2157" y="10725"/>
                    <a:pt x="2097" y="10451"/>
                    <a:pt x="2031" y="10178"/>
                  </a:cubicBezTo>
                  <a:cubicBezTo>
                    <a:pt x="1894" y="9565"/>
                    <a:pt x="1752" y="8962"/>
                    <a:pt x="1582" y="8371"/>
                  </a:cubicBezTo>
                  <a:cubicBezTo>
                    <a:pt x="1281" y="7348"/>
                    <a:pt x="947" y="6346"/>
                    <a:pt x="685" y="5312"/>
                  </a:cubicBezTo>
                  <a:cubicBezTo>
                    <a:pt x="548" y="4742"/>
                    <a:pt x="438" y="4162"/>
                    <a:pt x="329" y="3593"/>
                  </a:cubicBezTo>
                  <a:cubicBezTo>
                    <a:pt x="219" y="2958"/>
                    <a:pt x="99" y="2312"/>
                    <a:pt x="132" y="1672"/>
                  </a:cubicBezTo>
                  <a:cubicBezTo>
                    <a:pt x="143" y="1299"/>
                    <a:pt x="208" y="911"/>
                    <a:pt x="406" y="588"/>
                  </a:cubicBezTo>
                  <a:cubicBezTo>
                    <a:pt x="580" y="301"/>
                    <a:pt x="898" y="115"/>
                    <a:pt x="1217" y="115"/>
                  </a:cubicBezTo>
                  <a:cubicBezTo>
                    <a:pt x="1238" y="115"/>
                    <a:pt x="1260" y="115"/>
                    <a:pt x="1281" y="117"/>
                  </a:cubicBezTo>
                  <a:cubicBezTo>
                    <a:pt x="1462" y="134"/>
                    <a:pt x="1637" y="194"/>
                    <a:pt x="1801" y="254"/>
                  </a:cubicBezTo>
                  <a:cubicBezTo>
                    <a:pt x="1987" y="331"/>
                    <a:pt x="2157" y="424"/>
                    <a:pt x="2321" y="544"/>
                  </a:cubicBezTo>
                  <a:cubicBezTo>
                    <a:pt x="2584" y="736"/>
                    <a:pt x="2787" y="987"/>
                    <a:pt x="2956" y="1261"/>
                  </a:cubicBezTo>
                  <a:cubicBezTo>
                    <a:pt x="2984" y="1299"/>
                    <a:pt x="3011" y="1343"/>
                    <a:pt x="3033" y="1382"/>
                  </a:cubicBezTo>
                  <a:cubicBezTo>
                    <a:pt x="3027" y="1310"/>
                    <a:pt x="3022" y="1234"/>
                    <a:pt x="3011" y="1163"/>
                  </a:cubicBezTo>
                  <a:cubicBezTo>
                    <a:pt x="2847" y="905"/>
                    <a:pt x="2655" y="659"/>
                    <a:pt x="2420" y="467"/>
                  </a:cubicBezTo>
                  <a:cubicBezTo>
                    <a:pt x="2130" y="248"/>
                    <a:pt x="1796" y="95"/>
                    <a:pt x="1445" y="24"/>
                  </a:cubicBezTo>
                  <a:cubicBezTo>
                    <a:pt x="1367" y="8"/>
                    <a:pt x="1289" y="1"/>
                    <a:pt x="121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8"/>
            <p:cNvSpPr/>
            <p:nvPr/>
          </p:nvSpPr>
          <p:spPr>
            <a:xfrm>
              <a:off x="4534332" y="2995406"/>
              <a:ext cx="232311" cy="2147383"/>
            </a:xfrm>
            <a:custGeom>
              <a:avLst/>
              <a:gdLst/>
              <a:ahLst/>
              <a:cxnLst/>
              <a:rect l="l" t="t" r="r" b="b"/>
              <a:pathLst>
                <a:path w="3394" h="33071" extrusionOk="0">
                  <a:moveTo>
                    <a:pt x="1117" y="1"/>
                  </a:moveTo>
                  <a:cubicBezTo>
                    <a:pt x="795" y="1"/>
                    <a:pt x="504" y="185"/>
                    <a:pt x="339" y="486"/>
                  </a:cubicBezTo>
                  <a:cubicBezTo>
                    <a:pt x="214" y="705"/>
                    <a:pt x="148" y="957"/>
                    <a:pt x="99" y="1203"/>
                  </a:cubicBezTo>
                  <a:cubicBezTo>
                    <a:pt x="0" y="1740"/>
                    <a:pt x="38" y="2281"/>
                    <a:pt x="99" y="2812"/>
                  </a:cubicBezTo>
                  <a:cubicBezTo>
                    <a:pt x="181" y="3431"/>
                    <a:pt x="318" y="4028"/>
                    <a:pt x="454" y="4635"/>
                  </a:cubicBezTo>
                  <a:cubicBezTo>
                    <a:pt x="679" y="5730"/>
                    <a:pt x="996" y="6803"/>
                    <a:pt x="1226" y="7897"/>
                  </a:cubicBezTo>
                  <a:cubicBezTo>
                    <a:pt x="1352" y="8494"/>
                    <a:pt x="1473" y="9096"/>
                    <a:pt x="1598" y="9682"/>
                  </a:cubicBezTo>
                  <a:cubicBezTo>
                    <a:pt x="1697" y="10235"/>
                    <a:pt x="1795" y="10782"/>
                    <a:pt x="1905" y="11340"/>
                  </a:cubicBezTo>
                  <a:cubicBezTo>
                    <a:pt x="2283" y="13272"/>
                    <a:pt x="2693" y="15205"/>
                    <a:pt x="2994" y="17148"/>
                  </a:cubicBezTo>
                  <a:cubicBezTo>
                    <a:pt x="3038" y="17580"/>
                    <a:pt x="3049" y="18007"/>
                    <a:pt x="3076" y="18445"/>
                  </a:cubicBezTo>
                  <a:cubicBezTo>
                    <a:pt x="3109" y="19003"/>
                    <a:pt x="3147" y="19551"/>
                    <a:pt x="3169" y="20104"/>
                  </a:cubicBezTo>
                  <a:cubicBezTo>
                    <a:pt x="3224" y="21111"/>
                    <a:pt x="3284" y="22112"/>
                    <a:pt x="3279" y="23119"/>
                  </a:cubicBezTo>
                  <a:cubicBezTo>
                    <a:pt x="3257" y="24592"/>
                    <a:pt x="3175" y="26053"/>
                    <a:pt x="3082" y="27520"/>
                  </a:cubicBezTo>
                  <a:cubicBezTo>
                    <a:pt x="2978" y="28949"/>
                    <a:pt x="2890" y="30377"/>
                    <a:pt x="2759" y="31812"/>
                  </a:cubicBezTo>
                  <a:cubicBezTo>
                    <a:pt x="2726" y="32228"/>
                    <a:pt x="2699" y="32649"/>
                    <a:pt x="2671" y="33070"/>
                  </a:cubicBezTo>
                  <a:lnTo>
                    <a:pt x="2775" y="33070"/>
                  </a:lnTo>
                  <a:cubicBezTo>
                    <a:pt x="2792" y="32780"/>
                    <a:pt x="2819" y="32496"/>
                    <a:pt x="2846" y="32206"/>
                  </a:cubicBezTo>
                  <a:cubicBezTo>
                    <a:pt x="2994" y="30263"/>
                    <a:pt x="3142" y="28319"/>
                    <a:pt x="3257" y="26376"/>
                  </a:cubicBezTo>
                  <a:cubicBezTo>
                    <a:pt x="3301" y="25599"/>
                    <a:pt x="3355" y="24811"/>
                    <a:pt x="3383" y="24028"/>
                  </a:cubicBezTo>
                  <a:cubicBezTo>
                    <a:pt x="3394" y="23519"/>
                    <a:pt x="3388" y="23005"/>
                    <a:pt x="3377" y="22490"/>
                  </a:cubicBezTo>
                  <a:cubicBezTo>
                    <a:pt x="3355" y="21746"/>
                    <a:pt x="3339" y="20990"/>
                    <a:pt x="3301" y="20246"/>
                  </a:cubicBezTo>
                  <a:cubicBezTo>
                    <a:pt x="3268" y="19786"/>
                    <a:pt x="3230" y="19332"/>
                    <a:pt x="3202" y="18866"/>
                  </a:cubicBezTo>
                  <a:cubicBezTo>
                    <a:pt x="3191" y="18598"/>
                    <a:pt x="3175" y="18325"/>
                    <a:pt x="3164" y="18056"/>
                  </a:cubicBezTo>
                  <a:cubicBezTo>
                    <a:pt x="3147" y="17695"/>
                    <a:pt x="3136" y="17339"/>
                    <a:pt x="3065" y="16984"/>
                  </a:cubicBezTo>
                  <a:cubicBezTo>
                    <a:pt x="2748" y="15079"/>
                    <a:pt x="2381" y="13190"/>
                    <a:pt x="2009" y="11302"/>
                  </a:cubicBezTo>
                  <a:cubicBezTo>
                    <a:pt x="1724" y="9961"/>
                    <a:pt x="1516" y="8603"/>
                    <a:pt x="1193" y="7273"/>
                  </a:cubicBezTo>
                  <a:cubicBezTo>
                    <a:pt x="821" y="5681"/>
                    <a:pt x="329" y="4115"/>
                    <a:pt x="175" y="2479"/>
                  </a:cubicBezTo>
                  <a:cubicBezTo>
                    <a:pt x="126" y="1926"/>
                    <a:pt x="99" y="1340"/>
                    <a:pt x="296" y="815"/>
                  </a:cubicBezTo>
                  <a:cubicBezTo>
                    <a:pt x="405" y="503"/>
                    <a:pt x="641" y="212"/>
                    <a:pt x="958" y="136"/>
                  </a:cubicBezTo>
                  <a:cubicBezTo>
                    <a:pt x="1013" y="123"/>
                    <a:pt x="1069" y="118"/>
                    <a:pt x="1125" y="118"/>
                  </a:cubicBezTo>
                  <a:cubicBezTo>
                    <a:pt x="1642" y="118"/>
                    <a:pt x="2182" y="606"/>
                    <a:pt x="2513" y="951"/>
                  </a:cubicBezTo>
                  <a:cubicBezTo>
                    <a:pt x="2567" y="1006"/>
                    <a:pt x="2617" y="1066"/>
                    <a:pt x="2671" y="1121"/>
                  </a:cubicBezTo>
                  <a:cubicBezTo>
                    <a:pt x="2655" y="1050"/>
                    <a:pt x="2638" y="973"/>
                    <a:pt x="2622" y="897"/>
                  </a:cubicBezTo>
                  <a:cubicBezTo>
                    <a:pt x="2485" y="738"/>
                    <a:pt x="2337" y="596"/>
                    <a:pt x="2173" y="464"/>
                  </a:cubicBezTo>
                  <a:cubicBezTo>
                    <a:pt x="1905" y="256"/>
                    <a:pt x="1609" y="70"/>
                    <a:pt x="1275" y="15"/>
                  </a:cubicBezTo>
                  <a:cubicBezTo>
                    <a:pt x="1222" y="5"/>
                    <a:pt x="1169" y="1"/>
                    <a:pt x="11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8"/>
            <p:cNvSpPr/>
            <p:nvPr/>
          </p:nvSpPr>
          <p:spPr>
            <a:xfrm>
              <a:off x="4747888" y="4025301"/>
              <a:ext cx="1108302" cy="216875"/>
            </a:xfrm>
            <a:custGeom>
              <a:avLst/>
              <a:gdLst/>
              <a:ahLst/>
              <a:cxnLst/>
              <a:rect l="l" t="t" r="r" b="b"/>
              <a:pathLst>
                <a:path w="16192" h="3340" extrusionOk="0">
                  <a:moveTo>
                    <a:pt x="16153" y="0"/>
                  </a:moveTo>
                  <a:lnTo>
                    <a:pt x="15972" y="39"/>
                  </a:lnTo>
                  <a:lnTo>
                    <a:pt x="15562" y="121"/>
                  </a:lnTo>
                  <a:cubicBezTo>
                    <a:pt x="15496" y="137"/>
                    <a:pt x="15430" y="148"/>
                    <a:pt x="15370" y="165"/>
                  </a:cubicBezTo>
                  <a:cubicBezTo>
                    <a:pt x="15293" y="176"/>
                    <a:pt x="15211" y="192"/>
                    <a:pt x="15135" y="203"/>
                  </a:cubicBezTo>
                  <a:cubicBezTo>
                    <a:pt x="14992" y="230"/>
                    <a:pt x="14850" y="258"/>
                    <a:pt x="14713" y="285"/>
                  </a:cubicBezTo>
                  <a:lnTo>
                    <a:pt x="14505" y="329"/>
                  </a:lnTo>
                  <a:cubicBezTo>
                    <a:pt x="14429" y="340"/>
                    <a:pt x="14357" y="362"/>
                    <a:pt x="14281" y="378"/>
                  </a:cubicBezTo>
                  <a:cubicBezTo>
                    <a:pt x="14067" y="416"/>
                    <a:pt x="13865" y="466"/>
                    <a:pt x="13651" y="499"/>
                  </a:cubicBezTo>
                  <a:cubicBezTo>
                    <a:pt x="13536" y="520"/>
                    <a:pt x="13416" y="542"/>
                    <a:pt x="13306" y="570"/>
                  </a:cubicBezTo>
                  <a:cubicBezTo>
                    <a:pt x="13191" y="586"/>
                    <a:pt x="13077" y="614"/>
                    <a:pt x="12967" y="635"/>
                  </a:cubicBezTo>
                  <a:cubicBezTo>
                    <a:pt x="12770" y="679"/>
                    <a:pt x="12562" y="718"/>
                    <a:pt x="12365" y="761"/>
                  </a:cubicBezTo>
                  <a:cubicBezTo>
                    <a:pt x="12146" y="805"/>
                    <a:pt x="11922" y="854"/>
                    <a:pt x="11708" y="898"/>
                  </a:cubicBezTo>
                  <a:cubicBezTo>
                    <a:pt x="11418" y="953"/>
                    <a:pt x="11133" y="1002"/>
                    <a:pt x="10843" y="1068"/>
                  </a:cubicBezTo>
                  <a:cubicBezTo>
                    <a:pt x="10701" y="1095"/>
                    <a:pt x="10553" y="1123"/>
                    <a:pt x="10405" y="1150"/>
                  </a:cubicBezTo>
                  <a:cubicBezTo>
                    <a:pt x="10258" y="1177"/>
                    <a:pt x="10104" y="1205"/>
                    <a:pt x="9962" y="1238"/>
                  </a:cubicBezTo>
                  <a:cubicBezTo>
                    <a:pt x="9677" y="1298"/>
                    <a:pt x="9382" y="1352"/>
                    <a:pt x="9092" y="1413"/>
                  </a:cubicBezTo>
                  <a:cubicBezTo>
                    <a:pt x="8807" y="1478"/>
                    <a:pt x="8517" y="1539"/>
                    <a:pt x="8232" y="1593"/>
                  </a:cubicBezTo>
                  <a:cubicBezTo>
                    <a:pt x="8008" y="1632"/>
                    <a:pt x="7789" y="1681"/>
                    <a:pt x="7559" y="1725"/>
                  </a:cubicBezTo>
                  <a:cubicBezTo>
                    <a:pt x="7335" y="1763"/>
                    <a:pt x="7116" y="1807"/>
                    <a:pt x="6891" y="1856"/>
                  </a:cubicBezTo>
                  <a:lnTo>
                    <a:pt x="6563" y="1916"/>
                  </a:lnTo>
                  <a:lnTo>
                    <a:pt x="6235" y="1976"/>
                  </a:lnTo>
                  <a:cubicBezTo>
                    <a:pt x="6010" y="2026"/>
                    <a:pt x="5780" y="2064"/>
                    <a:pt x="5561" y="2113"/>
                  </a:cubicBezTo>
                  <a:cubicBezTo>
                    <a:pt x="5315" y="2163"/>
                    <a:pt x="5080" y="2212"/>
                    <a:pt x="4833" y="2256"/>
                  </a:cubicBezTo>
                  <a:lnTo>
                    <a:pt x="4094" y="2403"/>
                  </a:lnTo>
                  <a:cubicBezTo>
                    <a:pt x="3854" y="2447"/>
                    <a:pt x="3618" y="2496"/>
                    <a:pt x="3383" y="2546"/>
                  </a:cubicBezTo>
                  <a:cubicBezTo>
                    <a:pt x="3136" y="2595"/>
                    <a:pt x="2896" y="2644"/>
                    <a:pt x="2655" y="2693"/>
                  </a:cubicBezTo>
                  <a:cubicBezTo>
                    <a:pt x="1976" y="2830"/>
                    <a:pt x="1303" y="2962"/>
                    <a:pt x="630" y="3099"/>
                  </a:cubicBezTo>
                  <a:cubicBezTo>
                    <a:pt x="411" y="3148"/>
                    <a:pt x="208" y="3186"/>
                    <a:pt x="0" y="3230"/>
                  </a:cubicBezTo>
                  <a:cubicBezTo>
                    <a:pt x="0" y="3268"/>
                    <a:pt x="11" y="3307"/>
                    <a:pt x="11" y="3339"/>
                  </a:cubicBezTo>
                  <a:cubicBezTo>
                    <a:pt x="99" y="3317"/>
                    <a:pt x="186" y="3307"/>
                    <a:pt x="274" y="3285"/>
                  </a:cubicBezTo>
                  <a:cubicBezTo>
                    <a:pt x="832" y="3175"/>
                    <a:pt x="1385" y="3060"/>
                    <a:pt x="1932" y="2951"/>
                  </a:cubicBezTo>
                  <a:cubicBezTo>
                    <a:pt x="2272" y="2880"/>
                    <a:pt x="2622" y="2814"/>
                    <a:pt x="2961" y="2743"/>
                  </a:cubicBezTo>
                  <a:cubicBezTo>
                    <a:pt x="3334" y="2677"/>
                    <a:pt x="3706" y="2600"/>
                    <a:pt x="4067" y="2529"/>
                  </a:cubicBezTo>
                  <a:lnTo>
                    <a:pt x="4576" y="2431"/>
                  </a:lnTo>
                  <a:cubicBezTo>
                    <a:pt x="4592" y="2431"/>
                    <a:pt x="4598" y="2431"/>
                    <a:pt x="4614" y="2420"/>
                  </a:cubicBezTo>
                  <a:cubicBezTo>
                    <a:pt x="4620" y="2420"/>
                    <a:pt x="4631" y="2414"/>
                    <a:pt x="4642" y="2414"/>
                  </a:cubicBezTo>
                  <a:lnTo>
                    <a:pt x="4647" y="2414"/>
                  </a:lnTo>
                  <a:cubicBezTo>
                    <a:pt x="4653" y="2414"/>
                    <a:pt x="4669" y="2409"/>
                    <a:pt x="4675" y="2409"/>
                  </a:cubicBezTo>
                  <a:cubicBezTo>
                    <a:pt x="4696" y="2403"/>
                    <a:pt x="4724" y="2403"/>
                    <a:pt x="4740" y="2392"/>
                  </a:cubicBezTo>
                  <a:cubicBezTo>
                    <a:pt x="4762" y="2387"/>
                    <a:pt x="4789" y="2387"/>
                    <a:pt x="4806" y="2381"/>
                  </a:cubicBezTo>
                  <a:cubicBezTo>
                    <a:pt x="4850" y="2376"/>
                    <a:pt x="4899" y="2360"/>
                    <a:pt x="4943" y="2354"/>
                  </a:cubicBezTo>
                  <a:cubicBezTo>
                    <a:pt x="4965" y="2349"/>
                    <a:pt x="4981" y="2349"/>
                    <a:pt x="5003" y="2338"/>
                  </a:cubicBezTo>
                  <a:cubicBezTo>
                    <a:pt x="5014" y="2338"/>
                    <a:pt x="5025" y="2332"/>
                    <a:pt x="5036" y="2332"/>
                  </a:cubicBezTo>
                  <a:lnTo>
                    <a:pt x="5041" y="2332"/>
                  </a:lnTo>
                  <a:cubicBezTo>
                    <a:pt x="5058" y="2332"/>
                    <a:pt x="5063" y="2327"/>
                    <a:pt x="5080" y="2327"/>
                  </a:cubicBezTo>
                  <a:cubicBezTo>
                    <a:pt x="5288" y="2283"/>
                    <a:pt x="5496" y="2245"/>
                    <a:pt x="5709" y="2201"/>
                  </a:cubicBezTo>
                  <a:cubicBezTo>
                    <a:pt x="5933" y="2163"/>
                    <a:pt x="6152" y="2113"/>
                    <a:pt x="6377" y="2075"/>
                  </a:cubicBezTo>
                  <a:lnTo>
                    <a:pt x="7674" y="1807"/>
                  </a:lnTo>
                  <a:cubicBezTo>
                    <a:pt x="7816" y="1779"/>
                    <a:pt x="7959" y="1752"/>
                    <a:pt x="8101" y="1719"/>
                  </a:cubicBezTo>
                  <a:lnTo>
                    <a:pt x="8533" y="1637"/>
                  </a:lnTo>
                  <a:cubicBezTo>
                    <a:pt x="8829" y="1582"/>
                    <a:pt x="9125" y="1517"/>
                    <a:pt x="9415" y="1462"/>
                  </a:cubicBezTo>
                  <a:cubicBezTo>
                    <a:pt x="9705" y="1407"/>
                    <a:pt x="10000" y="1347"/>
                    <a:pt x="10285" y="1287"/>
                  </a:cubicBezTo>
                  <a:cubicBezTo>
                    <a:pt x="10581" y="1227"/>
                    <a:pt x="10865" y="1161"/>
                    <a:pt x="11155" y="1106"/>
                  </a:cubicBezTo>
                  <a:cubicBezTo>
                    <a:pt x="11374" y="1062"/>
                    <a:pt x="11593" y="1019"/>
                    <a:pt x="11818" y="969"/>
                  </a:cubicBezTo>
                  <a:cubicBezTo>
                    <a:pt x="12037" y="931"/>
                    <a:pt x="12261" y="887"/>
                    <a:pt x="12480" y="843"/>
                  </a:cubicBezTo>
                  <a:lnTo>
                    <a:pt x="12808" y="778"/>
                  </a:lnTo>
                  <a:cubicBezTo>
                    <a:pt x="12923" y="761"/>
                    <a:pt x="13038" y="734"/>
                    <a:pt x="13153" y="712"/>
                  </a:cubicBezTo>
                  <a:cubicBezTo>
                    <a:pt x="13383" y="663"/>
                    <a:pt x="13618" y="614"/>
                    <a:pt x="13843" y="570"/>
                  </a:cubicBezTo>
                  <a:cubicBezTo>
                    <a:pt x="14106" y="515"/>
                    <a:pt x="14363" y="466"/>
                    <a:pt x="14620" y="416"/>
                  </a:cubicBezTo>
                  <a:cubicBezTo>
                    <a:pt x="14877" y="367"/>
                    <a:pt x="15129" y="312"/>
                    <a:pt x="15381" y="258"/>
                  </a:cubicBezTo>
                  <a:cubicBezTo>
                    <a:pt x="15518" y="230"/>
                    <a:pt x="15655" y="203"/>
                    <a:pt x="15797" y="176"/>
                  </a:cubicBezTo>
                  <a:cubicBezTo>
                    <a:pt x="15928" y="148"/>
                    <a:pt x="16060" y="121"/>
                    <a:pt x="16191" y="104"/>
                  </a:cubicBezTo>
                  <a:cubicBezTo>
                    <a:pt x="16175" y="66"/>
                    <a:pt x="16169" y="33"/>
                    <a:pt x="161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8"/>
            <p:cNvSpPr/>
            <p:nvPr/>
          </p:nvSpPr>
          <p:spPr>
            <a:xfrm>
              <a:off x="4825644" y="3445713"/>
              <a:ext cx="411986" cy="85646"/>
            </a:xfrm>
            <a:custGeom>
              <a:avLst/>
              <a:gdLst/>
              <a:ahLst/>
              <a:cxnLst/>
              <a:rect l="l" t="t" r="r" b="b"/>
              <a:pathLst>
                <a:path w="6019" h="1319" extrusionOk="0">
                  <a:moveTo>
                    <a:pt x="5942" y="0"/>
                  </a:moveTo>
                  <a:cubicBezTo>
                    <a:pt x="5925" y="0"/>
                    <a:pt x="5908" y="4"/>
                    <a:pt x="5892" y="10"/>
                  </a:cubicBezTo>
                  <a:cubicBezTo>
                    <a:pt x="5827" y="26"/>
                    <a:pt x="5755" y="37"/>
                    <a:pt x="5695" y="48"/>
                  </a:cubicBezTo>
                  <a:cubicBezTo>
                    <a:pt x="4458" y="333"/>
                    <a:pt x="3216" y="634"/>
                    <a:pt x="1968" y="853"/>
                  </a:cubicBezTo>
                  <a:cubicBezTo>
                    <a:pt x="1338" y="962"/>
                    <a:pt x="714" y="1077"/>
                    <a:pt x="85" y="1192"/>
                  </a:cubicBezTo>
                  <a:cubicBezTo>
                    <a:pt x="1" y="1208"/>
                    <a:pt x="12" y="1319"/>
                    <a:pt x="85" y="1319"/>
                  </a:cubicBezTo>
                  <a:cubicBezTo>
                    <a:pt x="89" y="1319"/>
                    <a:pt x="92" y="1319"/>
                    <a:pt x="96" y="1318"/>
                  </a:cubicBezTo>
                  <a:cubicBezTo>
                    <a:pt x="1212" y="1105"/>
                    <a:pt x="2334" y="919"/>
                    <a:pt x="3451" y="683"/>
                  </a:cubicBezTo>
                  <a:cubicBezTo>
                    <a:pt x="3927" y="585"/>
                    <a:pt x="4409" y="453"/>
                    <a:pt x="4885" y="344"/>
                  </a:cubicBezTo>
                  <a:cubicBezTo>
                    <a:pt x="5186" y="278"/>
                    <a:pt x="5482" y="212"/>
                    <a:pt x="5783" y="147"/>
                  </a:cubicBezTo>
                  <a:cubicBezTo>
                    <a:pt x="5832" y="141"/>
                    <a:pt x="5870" y="125"/>
                    <a:pt x="5920" y="119"/>
                  </a:cubicBezTo>
                  <a:cubicBezTo>
                    <a:pt x="5958" y="119"/>
                    <a:pt x="6018" y="103"/>
                    <a:pt x="6007" y="48"/>
                  </a:cubicBezTo>
                  <a:cubicBezTo>
                    <a:pt x="6000" y="13"/>
                    <a:pt x="5972" y="0"/>
                    <a:pt x="59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8"/>
            <p:cNvSpPr/>
            <p:nvPr/>
          </p:nvSpPr>
          <p:spPr>
            <a:xfrm>
              <a:off x="4836664" y="3589214"/>
              <a:ext cx="152159" cy="286612"/>
            </a:xfrm>
            <a:custGeom>
              <a:avLst/>
              <a:gdLst/>
              <a:ahLst/>
              <a:cxnLst/>
              <a:rect l="l" t="t" r="r" b="b"/>
              <a:pathLst>
                <a:path w="2223" h="4414" extrusionOk="0">
                  <a:moveTo>
                    <a:pt x="57" y="0"/>
                  </a:moveTo>
                  <a:cubicBezTo>
                    <a:pt x="43" y="0"/>
                    <a:pt x="29" y="7"/>
                    <a:pt x="17" y="22"/>
                  </a:cubicBezTo>
                  <a:cubicBezTo>
                    <a:pt x="0" y="50"/>
                    <a:pt x="11" y="77"/>
                    <a:pt x="33" y="99"/>
                  </a:cubicBezTo>
                  <a:cubicBezTo>
                    <a:pt x="82" y="154"/>
                    <a:pt x="126" y="214"/>
                    <a:pt x="175" y="274"/>
                  </a:cubicBezTo>
                  <a:cubicBezTo>
                    <a:pt x="493" y="723"/>
                    <a:pt x="756" y="1205"/>
                    <a:pt x="991" y="1708"/>
                  </a:cubicBezTo>
                  <a:cubicBezTo>
                    <a:pt x="1237" y="2217"/>
                    <a:pt x="1467" y="2732"/>
                    <a:pt x="1686" y="3252"/>
                  </a:cubicBezTo>
                  <a:cubicBezTo>
                    <a:pt x="1839" y="3624"/>
                    <a:pt x="1998" y="3985"/>
                    <a:pt x="2113" y="4368"/>
                  </a:cubicBezTo>
                  <a:cubicBezTo>
                    <a:pt x="2113" y="4397"/>
                    <a:pt x="2138" y="4413"/>
                    <a:pt x="2163" y="4413"/>
                  </a:cubicBezTo>
                  <a:cubicBezTo>
                    <a:pt x="2166" y="4413"/>
                    <a:pt x="2170" y="4413"/>
                    <a:pt x="2173" y="4412"/>
                  </a:cubicBezTo>
                  <a:cubicBezTo>
                    <a:pt x="2201" y="4401"/>
                    <a:pt x="2223" y="4368"/>
                    <a:pt x="2206" y="4341"/>
                  </a:cubicBezTo>
                  <a:cubicBezTo>
                    <a:pt x="2162" y="4171"/>
                    <a:pt x="2097" y="4013"/>
                    <a:pt x="2037" y="3848"/>
                  </a:cubicBezTo>
                  <a:cubicBezTo>
                    <a:pt x="1905" y="3509"/>
                    <a:pt x="1763" y="3164"/>
                    <a:pt x="1621" y="2830"/>
                  </a:cubicBezTo>
                  <a:cubicBezTo>
                    <a:pt x="1232" y="1933"/>
                    <a:pt x="805" y="1046"/>
                    <a:pt x="263" y="230"/>
                  </a:cubicBezTo>
                  <a:cubicBezTo>
                    <a:pt x="225" y="165"/>
                    <a:pt x="181" y="110"/>
                    <a:pt x="137" y="55"/>
                  </a:cubicBezTo>
                  <a:cubicBezTo>
                    <a:pt x="119" y="29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8"/>
            <p:cNvSpPr/>
            <p:nvPr/>
          </p:nvSpPr>
          <p:spPr>
            <a:xfrm>
              <a:off x="3801464" y="3068131"/>
              <a:ext cx="1601329" cy="1695712"/>
            </a:xfrm>
            <a:custGeom>
              <a:avLst/>
              <a:gdLst/>
              <a:ahLst/>
              <a:cxnLst/>
              <a:rect l="l" t="t" r="r" b="b"/>
              <a:pathLst>
                <a:path w="23395" h="26115" extrusionOk="0">
                  <a:moveTo>
                    <a:pt x="18477" y="0"/>
                  </a:moveTo>
                  <a:cubicBezTo>
                    <a:pt x="18460" y="0"/>
                    <a:pt x="18442" y="1"/>
                    <a:pt x="18425" y="1"/>
                  </a:cubicBezTo>
                  <a:cubicBezTo>
                    <a:pt x="17752" y="105"/>
                    <a:pt x="17111" y="412"/>
                    <a:pt x="16531" y="778"/>
                  </a:cubicBezTo>
                  <a:cubicBezTo>
                    <a:pt x="15902" y="1172"/>
                    <a:pt x="15343" y="1692"/>
                    <a:pt x="14851" y="2262"/>
                  </a:cubicBezTo>
                  <a:cubicBezTo>
                    <a:pt x="14467" y="2700"/>
                    <a:pt x="14101" y="3159"/>
                    <a:pt x="13794" y="3657"/>
                  </a:cubicBezTo>
                  <a:cubicBezTo>
                    <a:pt x="13603" y="3964"/>
                    <a:pt x="13417" y="4281"/>
                    <a:pt x="13220" y="4588"/>
                  </a:cubicBezTo>
                  <a:cubicBezTo>
                    <a:pt x="12951" y="5004"/>
                    <a:pt x="12672" y="5420"/>
                    <a:pt x="12409" y="5847"/>
                  </a:cubicBezTo>
                  <a:cubicBezTo>
                    <a:pt x="12092" y="6372"/>
                    <a:pt x="11785" y="6920"/>
                    <a:pt x="11517" y="7483"/>
                  </a:cubicBezTo>
                  <a:cubicBezTo>
                    <a:pt x="11483" y="7548"/>
                    <a:pt x="11531" y="7611"/>
                    <a:pt x="11584" y="7611"/>
                  </a:cubicBezTo>
                  <a:cubicBezTo>
                    <a:pt x="11607" y="7611"/>
                    <a:pt x="11630" y="7599"/>
                    <a:pt x="11649" y="7571"/>
                  </a:cubicBezTo>
                  <a:cubicBezTo>
                    <a:pt x="12273" y="6235"/>
                    <a:pt x="13105" y="5026"/>
                    <a:pt x="13876" y="3778"/>
                  </a:cubicBezTo>
                  <a:cubicBezTo>
                    <a:pt x="14281" y="3137"/>
                    <a:pt x="14779" y="2563"/>
                    <a:pt x="15294" y="2015"/>
                  </a:cubicBezTo>
                  <a:cubicBezTo>
                    <a:pt x="15978" y="1282"/>
                    <a:pt x="16783" y="658"/>
                    <a:pt x="17719" y="340"/>
                  </a:cubicBezTo>
                  <a:cubicBezTo>
                    <a:pt x="17960" y="258"/>
                    <a:pt x="18200" y="182"/>
                    <a:pt x="18452" y="149"/>
                  </a:cubicBezTo>
                  <a:cubicBezTo>
                    <a:pt x="18469" y="148"/>
                    <a:pt x="18486" y="148"/>
                    <a:pt x="18502" y="148"/>
                  </a:cubicBezTo>
                  <a:cubicBezTo>
                    <a:pt x="18912" y="148"/>
                    <a:pt x="19311" y="275"/>
                    <a:pt x="19689" y="423"/>
                  </a:cubicBezTo>
                  <a:cubicBezTo>
                    <a:pt x="20357" y="674"/>
                    <a:pt x="21019" y="970"/>
                    <a:pt x="21567" y="1441"/>
                  </a:cubicBezTo>
                  <a:cubicBezTo>
                    <a:pt x="21846" y="1671"/>
                    <a:pt x="22070" y="1961"/>
                    <a:pt x="22278" y="2262"/>
                  </a:cubicBezTo>
                  <a:cubicBezTo>
                    <a:pt x="22470" y="2574"/>
                    <a:pt x="22656" y="2902"/>
                    <a:pt x="22793" y="3247"/>
                  </a:cubicBezTo>
                  <a:cubicBezTo>
                    <a:pt x="23001" y="3794"/>
                    <a:pt x="23127" y="4369"/>
                    <a:pt x="23192" y="4949"/>
                  </a:cubicBezTo>
                  <a:cubicBezTo>
                    <a:pt x="23258" y="5633"/>
                    <a:pt x="23192" y="6318"/>
                    <a:pt x="23077" y="6991"/>
                  </a:cubicBezTo>
                  <a:cubicBezTo>
                    <a:pt x="22935" y="7768"/>
                    <a:pt x="22672" y="8529"/>
                    <a:pt x="22410" y="9273"/>
                  </a:cubicBezTo>
                  <a:cubicBezTo>
                    <a:pt x="22163" y="9974"/>
                    <a:pt x="21890" y="10658"/>
                    <a:pt x="21594" y="11331"/>
                  </a:cubicBezTo>
                  <a:cubicBezTo>
                    <a:pt x="21189" y="12278"/>
                    <a:pt x="20740" y="13203"/>
                    <a:pt x="20176" y="14057"/>
                  </a:cubicBezTo>
                  <a:cubicBezTo>
                    <a:pt x="19098" y="15667"/>
                    <a:pt x="17845" y="17150"/>
                    <a:pt x="16690" y="18704"/>
                  </a:cubicBezTo>
                  <a:cubicBezTo>
                    <a:pt x="16099" y="19460"/>
                    <a:pt x="15469" y="20188"/>
                    <a:pt x="14883" y="20954"/>
                  </a:cubicBezTo>
                  <a:cubicBezTo>
                    <a:pt x="14161" y="21885"/>
                    <a:pt x="13417" y="22788"/>
                    <a:pt x="12672" y="23691"/>
                  </a:cubicBezTo>
                  <a:cubicBezTo>
                    <a:pt x="12245" y="24216"/>
                    <a:pt x="11802" y="24725"/>
                    <a:pt x="11353" y="25223"/>
                  </a:cubicBezTo>
                  <a:cubicBezTo>
                    <a:pt x="11216" y="25371"/>
                    <a:pt x="11068" y="25524"/>
                    <a:pt x="10926" y="25672"/>
                  </a:cubicBezTo>
                  <a:cubicBezTo>
                    <a:pt x="10833" y="25771"/>
                    <a:pt x="10734" y="25864"/>
                    <a:pt x="10614" y="25919"/>
                  </a:cubicBezTo>
                  <a:cubicBezTo>
                    <a:pt x="10602" y="25925"/>
                    <a:pt x="10591" y="25927"/>
                    <a:pt x="10580" y="25927"/>
                  </a:cubicBezTo>
                  <a:cubicBezTo>
                    <a:pt x="10541" y="25927"/>
                    <a:pt x="10510" y="25894"/>
                    <a:pt x="10488" y="25864"/>
                  </a:cubicBezTo>
                  <a:cubicBezTo>
                    <a:pt x="10401" y="25749"/>
                    <a:pt x="10318" y="25618"/>
                    <a:pt x="10236" y="25497"/>
                  </a:cubicBezTo>
                  <a:cubicBezTo>
                    <a:pt x="9421" y="24249"/>
                    <a:pt x="8605" y="23007"/>
                    <a:pt x="7801" y="21753"/>
                  </a:cubicBezTo>
                  <a:cubicBezTo>
                    <a:pt x="7144" y="20708"/>
                    <a:pt x="6465" y="19673"/>
                    <a:pt x="5781" y="18650"/>
                  </a:cubicBezTo>
                  <a:cubicBezTo>
                    <a:pt x="5102" y="17621"/>
                    <a:pt x="4445" y="16586"/>
                    <a:pt x="3788" y="15557"/>
                  </a:cubicBezTo>
                  <a:cubicBezTo>
                    <a:pt x="3416" y="14960"/>
                    <a:pt x="3044" y="14369"/>
                    <a:pt x="2705" y="13762"/>
                  </a:cubicBezTo>
                  <a:cubicBezTo>
                    <a:pt x="2064" y="12601"/>
                    <a:pt x="1424" y="11430"/>
                    <a:pt x="970" y="10176"/>
                  </a:cubicBezTo>
                  <a:cubicBezTo>
                    <a:pt x="734" y="9520"/>
                    <a:pt x="466" y="8868"/>
                    <a:pt x="340" y="8179"/>
                  </a:cubicBezTo>
                  <a:cubicBezTo>
                    <a:pt x="23" y="6443"/>
                    <a:pt x="94" y="4561"/>
                    <a:pt x="970" y="3001"/>
                  </a:cubicBezTo>
                  <a:cubicBezTo>
                    <a:pt x="1309" y="2475"/>
                    <a:pt x="1725" y="1993"/>
                    <a:pt x="2185" y="1588"/>
                  </a:cubicBezTo>
                  <a:cubicBezTo>
                    <a:pt x="2584" y="1227"/>
                    <a:pt x="2989" y="986"/>
                    <a:pt x="3504" y="844"/>
                  </a:cubicBezTo>
                  <a:cubicBezTo>
                    <a:pt x="3734" y="778"/>
                    <a:pt x="3969" y="707"/>
                    <a:pt x="4210" y="685"/>
                  </a:cubicBezTo>
                  <a:cubicBezTo>
                    <a:pt x="4308" y="682"/>
                    <a:pt x="4406" y="679"/>
                    <a:pt x="4505" y="679"/>
                  </a:cubicBezTo>
                  <a:cubicBezTo>
                    <a:pt x="4713" y="679"/>
                    <a:pt x="4921" y="690"/>
                    <a:pt x="5130" y="724"/>
                  </a:cubicBezTo>
                  <a:cubicBezTo>
                    <a:pt x="5808" y="844"/>
                    <a:pt x="6454" y="1134"/>
                    <a:pt x="7056" y="1473"/>
                  </a:cubicBezTo>
                  <a:cubicBezTo>
                    <a:pt x="7686" y="1851"/>
                    <a:pt x="8277" y="2295"/>
                    <a:pt x="8791" y="2831"/>
                  </a:cubicBezTo>
                  <a:cubicBezTo>
                    <a:pt x="9098" y="3165"/>
                    <a:pt x="9366" y="3532"/>
                    <a:pt x="9629" y="3909"/>
                  </a:cubicBezTo>
                  <a:cubicBezTo>
                    <a:pt x="9935" y="4347"/>
                    <a:pt x="10214" y="4801"/>
                    <a:pt x="10477" y="5267"/>
                  </a:cubicBezTo>
                  <a:cubicBezTo>
                    <a:pt x="10806" y="5869"/>
                    <a:pt x="11090" y="6487"/>
                    <a:pt x="11358" y="7117"/>
                  </a:cubicBezTo>
                  <a:cubicBezTo>
                    <a:pt x="11373" y="7138"/>
                    <a:pt x="11393" y="7147"/>
                    <a:pt x="11411" y="7147"/>
                  </a:cubicBezTo>
                  <a:cubicBezTo>
                    <a:pt x="11454" y="7147"/>
                    <a:pt x="11494" y="7101"/>
                    <a:pt x="11479" y="7051"/>
                  </a:cubicBezTo>
                  <a:cubicBezTo>
                    <a:pt x="11265" y="6498"/>
                    <a:pt x="11003" y="5962"/>
                    <a:pt x="10724" y="5442"/>
                  </a:cubicBezTo>
                  <a:cubicBezTo>
                    <a:pt x="10477" y="4966"/>
                    <a:pt x="10209" y="4495"/>
                    <a:pt x="9913" y="4046"/>
                  </a:cubicBezTo>
                  <a:cubicBezTo>
                    <a:pt x="9065" y="2771"/>
                    <a:pt x="8217" y="1884"/>
                    <a:pt x="6865" y="1200"/>
                  </a:cubicBezTo>
                  <a:cubicBezTo>
                    <a:pt x="6148" y="863"/>
                    <a:pt x="5401" y="531"/>
                    <a:pt x="4606" y="531"/>
                  </a:cubicBezTo>
                  <a:cubicBezTo>
                    <a:pt x="4587" y="531"/>
                    <a:pt x="4568" y="532"/>
                    <a:pt x="4549" y="532"/>
                  </a:cubicBezTo>
                  <a:cubicBezTo>
                    <a:pt x="4474" y="532"/>
                    <a:pt x="4398" y="530"/>
                    <a:pt x="4324" y="530"/>
                  </a:cubicBezTo>
                  <a:cubicBezTo>
                    <a:pt x="4230" y="530"/>
                    <a:pt x="4137" y="533"/>
                    <a:pt x="4046" y="548"/>
                  </a:cubicBezTo>
                  <a:cubicBezTo>
                    <a:pt x="3695" y="603"/>
                    <a:pt x="3367" y="713"/>
                    <a:pt x="3039" y="839"/>
                  </a:cubicBezTo>
                  <a:cubicBezTo>
                    <a:pt x="2595" y="1030"/>
                    <a:pt x="2223" y="1359"/>
                    <a:pt x="1873" y="1692"/>
                  </a:cubicBezTo>
                  <a:cubicBezTo>
                    <a:pt x="1594" y="1966"/>
                    <a:pt x="1347" y="2267"/>
                    <a:pt x="1112" y="2574"/>
                  </a:cubicBezTo>
                  <a:cubicBezTo>
                    <a:pt x="887" y="2847"/>
                    <a:pt x="718" y="3159"/>
                    <a:pt x="575" y="3477"/>
                  </a:cubicBezTo>
                  <a:cubicBezTo>
                    <a:pt x="389" y="3909"/>
                    <a:pt x="242" y="4353"/>
                    <a:pt x="159" y="4818"/>
                  </a:cubicBezTo>
                  <a:cubicBezTo>
                    <a:pt x="99" y="5168"/>
                    <a:pt x="61" y="5524"/>
                    <a:pt x="45" y="5880"/>
                  </a:cubicBezTo>
                  <a:cubicBezTo>
                    <a:pt x="1" y="6586"/>
                    <a:pt x="45" y="7297"/>
                    <a:pt x="170" y="7993"/>
                  </a:cubicBezTo>
                  <a:cubicBezTo>
                    <a:pt x="302" y="8742"/>
                    <a:pt x="543" y="9454"/>
                    <a:pt x="800" y="10155"/>
                  </a:cubicBezTo>
                  <a:cubicBezTo>
                    <a:pt x="1303" y="11518"/>
                    <a:pt x="1977" y="12804"/>
                    <a:pt x="2710" y="14052"/>
                  </a:cubicBezTo>
                  <a:cubicBezTo>
                    <a:pt x="3619" y="15623"/>
                    <a:pt x="4620" y="17133"/>
                    <a:pt x="5617" y="18655"/>
                  </a:cubicBezTo>
                  <a:cubicBezTo>
                    <a:pt x="5967" y="19181"/>
                    <a:pt x="6301" y="19717"/>
                    <a:pt x="6646" y="20248"/>
                  </a:cubicBezTo>
                  <a:cubicBezTo>
                    <a:pt x="7308" y="21277"/>
                    <a:pt x="7992" y="22290"/>
                    <a:pt x="8649" y="23313"/>
                  </a:cubicBezTo>
                  <a:cubicBezTo>
                    <a:pt x="9158" y="24112"/>
                    <a:pt x="9656" y="24917"/>
                    <a:pt x="10176" y="25711"/>
                  </a:cubicBezTo>
                  <a:cubicBezTo>
                    <a:pt x="10242" y="25809"/>
                    <a:pt x="10313" y="25919"/>
                    <a:pt x="10390" y="26017"/>
                  </a:cubicBezTo>
                  <a:cubicBezTo>
                    <a:pt x="10422" y="26066"/>
                    <a:pt x="10461" y="26099"/>
                    <a:pt x="10516" y="26110"/>
                  </a:cubicBezTo>
                  <a:cubicBezTo>
                    <a:pt x="10529" y="26113"/>
                    <a:pt x="10543" y="26115"/>
                    <a:pt x="10557" y="26115"/>
                  </a:cubicBezTo>
                  <a:cubicBezTo>
                    <a:pt x="10615" y="26115"/>
                    <a:pt x="10674" y="26088"/>
                    <a:pt x="10718" y="26039"/>
                  </a:cubicBezTo>
                  <a:cubicBezTo>
                    <a:pt x="10800" y="25984"/>
                    <a:pt x="10866" y="25908"/>
                    <a:pt x="10942" y="25836"/>
                  </a:cubicBezTo>
                  <a:cubicBezTo>
                    <a:pt x="11216" y="25557"/>
                    <a:pt x="11490" y="25273"/>
                    <a:pt x="11747" y="24977"/>
                  </a:cubicBezTo>
                  <a:cubicBezTo>
                    <a:pt x="12689" y="23915"/>
                    <a:pt x="13548" y="22793"/>
                    <a:pt x="14451" y="21698"/>
                  </a:cubicBezTo>
                  <a:cubicBezTo>
                    <a:pt x="15223" y="20773"/>
                    <a:pt x="15962" y="19815"/>
                    <a:pt x="16701" y="18869"/>
                  </a:cubicBezTo>
                  <a:cubicBezTo>
                    <a:pt x="17577" y="17719"/>
                    <a:pt x="18474" y="16581"/>
                    <a:pt x="19350" y="15431"/>
                  </a:cubicBezTo>
                  <a:cubicBezTo>
                    <a:pt x="19870" y="14747"/>
                    <a:pt x="20357" y="14035"/>
                    <a:pt x="20790" y="13296"/>
                  </a:cubicBezTo>
                  <a:cubicBezTo>
                    <a:pt x="21156" y="12618"/>
                    <a:pt x="21474" y="11917"/>
                    <a:pt x="21775" y="11206"/>
                  </a:cubicBezTo>
                  <a:cubicBezTo>
                    <a:pt x="22087" y="10445"/>
                    <a:pt x="22393" y="9678"/>
                    <a:pt x="22667" y="8896"/>
                  </a:cubicBezTo>
                  <a:cubicBezTo>
                    <a:pt x="22831" y="8430"/>
                    <a:pt x="22995" y="7965"/>
                    <a:pt x="23105" y="7483"/>
                  </a:cubicBezTo>
                  <a:cubicBezTo>
                    <a:pt x="23318" y="6515"/>
                    <a:pt x="23395" y="5518"/>
                    <a:pt x="23258" y="4533"/>
                  </a:cubicBezTo>
                  <a:cubicBezTo>
                    <a:pt x="23181" y="4073"/>
                    <a:pt x="23077" y="3614"/>
                    <a:pt x="22913" y="3176"/>
                  </a:cubicBezTo>
                  <a:cubicBezTo>
                    <a:pt x="22738" y="2732"/>
                    <a:pt x="22503" y="2311"/>
                    <a:pt x="22213" y="1933"/>
                  </a:cubicBezTo>
                  <a:cubicBezTo>
                    <a:pt x="21808" y="1397"/>
                    <a:pt x="21255" y="997"/>
                    <a:pt x="20669" y="685"/>
                  </a:cubicBezTo>
                  <a:cubicBezTo>
                    <a:pt x="20363" y="532"/>
                    <a:pt x="20045" y="406"/>
                    <a:pt x="19728" y="286"/>
                  </a:cubicBezTo>
                  <a:cubicBezTo>
                    <a:pt x="19333" y="128"/>
                    <a:pt x="18903" y="0"/>
                    <a:pt x="18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8"/>
            <p:cNvSpPr/>
            <p:nvPr/>
          </p:nvSpPr>
          <p:spPr>
            <a:xfrm>
              <a:off x="4573004" y="3519087"/>
              <a:ext cx="27242" cy="44674"/>
            </a:xfrm>
            <a:custGeom>
              <a:avLst/>
              <a:gdLst/>
              <a:ahLst/>
              <a:cxnLst/>
              <a:rect l="l" t="t" r="r" b="b"/>
              <a:pathLst>
                <a:path w="398" h="688" extrusionOk="0">
                  <a:moveTo>
                    <a:pt x="86" y="0"/>
                  </a:moveTo>
                  <a:cubicBezTo>
                    <a:pt x="41" y="0"/>
                    <a:pt x="1" y="49"/>
                    <a:pt x="21" y="101"/>
                  </a:cubicBezTo>
                  <a:cubicBezTo>
                    <a:pt x="86" y="281"/>
                    <a:pt x="174" y="456"/>
                    <a:pt x="245" y="637"/>
                  </a:cubicBezTo>
                  <a:cubicBezTo>
                    <a:pt x="259" y="673"/>
                    <a:pt x="284" y="688"/>
                    <a:pt x="310" y="688"/>
                  </a:cubicBezTo>
                  <a:cubicBezTo>
                    <a:pt x="354" y="688"/>
                    <a:pt x="398" y="642"/>
                    <a:pt x="377" y="582"/>
                  </a:cubicBezTo>
                  <a:cubicBezTo>
                    <a:pt x="305" y="402"/>
                    <a:pt x="223" y="226"/>
                    <a:pt x="158" y="51"/>
                  </a:cubicBezTo>
                  <a:cubicBezTo>
                    <a:pt x="147" y="46"/>
                    <a:pt x="141" y="29"/>
                    <a:pt x="136" y="24"/>
                  </a:cubicBezTo>
                  <a:cubicBezTo>
                    <a:pt x="121" y="7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8"/>
            <p:cNvSpPr/>
            <p:nvPr/>
          </p:nvSpPr>
          <p:spPr>
            <a:xfrm>
              <a:off x="3801464" y="3079169"/>
              <a:ext cx="1590857" cy="1673505"/>
            </a:xfrm>
            <a:custGeom>
              <a:avLst/>
              <a:gdLst/>
              <a:ahLst/>
              <a:cxnLst/>
              <a:rect l="l" t="t" r="r" b="b"/>
              <a:pathLst>
                <a:path w="23242" h="25773" extrusionOk="0">
                  <a:moveTo>
                    <a:pt x="18494" y="0"/>
                  </a:moveTo>
                  <a:cubicBezTo>
                    <a:pt x="18479" y="0"/>
                    <a:pt x="18463" y="0"/>
                    <a:pt x="18447" y="1"/>
                  </a:cubicBezTo>
                  <a:cubicBezTo>
                    <a:pt x="18195" y="28"/>
                    <a:pt x="17954" y="110"/>
                    <a:pt x="17713" y="192"/>
                  </a:cubicBezTo>
                  <a:cubicBezTo>
                    <a:pt x="16777" y="521"/>
                    <a:pt x="15967" y="1139"/>
                    <a:pt x="15283" y="1873"/>
                  </a:cubicBezTo>
                  <a:cubicBezTo>
                    <a:pt x="14763" y="2420"/>
                    <a:pt x="14276" y="2995"/>
                    <a:pt x="13871" y="3635"/>
                  </a:cubicBezTo>
                  <a:cubicBezTo>
                    <a:pt x="13094" y="4872"/>
                    <a:pt x="12273" y="6087"/>
                    <a:pt x="11649" y="7407"/>
                  </a:cubicBezTo>
                  <a:cubicBezTo>
                    <a:pt x="11649" y="7448"/>
                    <a:pt x="11613" y="7473"/>
                    <a:pt x="11576" y="7473"/>
                  </a:cubicBezTo>
                  <a:cubicBezTo>
                    <a:pt x="11559" y="7473"/>
                    <a:pt x="11542" y="7468"/>
                    <a:pt x="11528" y="7456"/>
                  </a:cubicBezTo>
                  <a:cubicBezTo>
                    <a:pt x="11512" y="7439"/>
                    <a:pt x="11495" y="7412"/>
                    <a:pt x="11495" y="7379"/>
                  </a:cubicBezTo>
                  <a:cubicBezTo>
                    <a:pt x="11430" y="7209"/>
                    <a:pt x="11353" y="7051"/>
                    <a:pt x="11293" y="6881"/>
                  </a:cubicBezTo>
                  <a:cubicBezTo>
                    <a:pt x="11282" y="6859"/>
                    <a:pt x="11282" y="6843"/>
                    <a:pt x="11293" y="6832"/>
                  </a:cubicBezTo>
                  <a:cubicBezTo>
                    <a:pt x="11036" y="6241"/>
                    <a:pt x="10773" y="5660"/>
                    <a:pt x="10461" y="5108"/>
                  </a:cubicBezTo>
                  <a:cubicBezTo>
                    <a:pt x="10204" y="4642"/>
                    <a:pt x="9913" y="4188"/>
                    <a:pt x="9612" y="3750"/>
                  </a:cubicBezTo>
                  <a:cubicBezTo>
                    <a:pt x="9355" y="3378"/>
                    <a:pt x="9087" y="3006"/>
                    <a:pt x="8780" y="2672"/>
                  </a:cubicBezTo>
                  <a:cubicBezTo>
                    <a:pt x="8266" y="2135"/>
                    <a:pt x="7669" y="1692"/>
                    <a:pt x="7040" y="1314"/>
                  </a:cubicBezTo>
                  <a:cubicBezTo>
                    <a:pt x="6438" y="975"/>
                    <a:pt x="5797" y="685"/>
                    <a:pt x="5119" y="565"/>
                  </a:cubicBezTo>
                  <a:cubicBezTo>
                    <a:pt x="4924" y="533"/>
                    <a:pt x="4730" y="522"/>
                    <a:pt x="4534" y="522"/>
                  </a:cubicBezTo>
                  <a:cubicBezTo>
                    <a:pt x="4421" y="522"/>
                    <a:pt x="4308" y="526"/>
                    <a:pt x="4194" y="532"/>
                  </a:cubicBezTo>
                  <a:cubicBezTo>
                    <a:pt x="3958" y="548"/>
                    <a:pt x="3723" y="619"/>
                    <a:pt x="3493" y="685"/>
                  </a:cubicBezTo>
                  <a:cubicBezTo>
                    <a:pt x="2978" y="833"/>
                    <a:pt x="2568" y="1068"/>
                    <a:pt x="2168" y="1435"/>
                  </a:cubicBezTo>
                  <a:cubicBezTo>
                    <a:pt x="1714" y="1845"/>
                    <a:pt x="1293" y="2322"/>
                    <a:pt x="959" y="2842"/>
                  </a:cubicBezTo>
                  <a:cubicBezTo>
                    <a:pt x="83" y="4402"/>
                    <a:pt x="1" y="6284"/>
                    <a:pt x="329" y="8020"/>
                  </a:cubicBezTo>
                  <a:cubicBezTo>
                    <a:pt x="455" y="8715"/>
                    <a:pt x="718" y="9361"/>
                    <a:pt x="959" y="10017"/>
                  </a:cubicBezTo>
                  <a:cubicBezTo>
                    <a:pt x="1418" y="11271"/>
                    <a:pt x="2053" y="12442"/>
                    <a:pt x="2688" y="13603"/>
                  </a:cubicBezTo>
                  <a:cubicBezTo>
                    <a:pt x="3033" y="14221"/>
                    <a:pt x="3400" y="14807"/>
                    <a:pt x="3778" y="15398"/>
                  </a:cubicBezTo>
                  <a:cubicBezTo>
                    <a:pt x="4434" y="16432"/>
                    <a:pt x="5091" y="17472"/>
                    <a:pt x="5770" y="18491"/>
                  </a:cubicBezTo>
                  <a:cubicBezTo>
                    <a:pt x="6460" y="19514"/>
                    <a:pt x="7133" y="20549"/>
                    <a:pt x="7790" y="21594"/>
                  </a:cubicBezTo>
                  <a:cubicBezTo>
                    <a:pt x="8594" y="22842"/>
                    <a:pt x="9410" y="24096"/>
                    <a:pt x="10225" y="25338"/>
                  </a:cubicBezTo>
                  <a:cubicBezTo>
                    <a:pt x="10308" y="25464"/>
                    <a:pt x="10384" y="25595"/>
                    <a:pt x="10477" y="25710"/>
                  </a:cubicBezTo>
                  <a:cubicBezTo>
                    <a:pt x="10503" y="25736"/>
                    <a:pt x="10530" y="25773"/>
                    <a:pt x="10567" y="25773"/>
                  </a:cubicBezTo>
                  <a:cubicBezTo>
                    <a:pt x="10576" y="25773"/>
                    <a:pt x="10586" y="25771"/>
                    <a:pt x="10598" y="25765"/>
                  </a:cubicBezTo>
                  <a:cubicBezTo>
                    <a:pt x="10724" y="25710"/>
                    <a:pt x="10817" y="25606"/>
                    <a:pt x="10915" y="25519"/>
                  </a:cubicBezTo>
                  <a:cubicBezTo>
                    <a:pt x="11057" y="25365"/>
                    <a:pt x="11200" y="25218"/>
                    <a:pt x="11337" y="25064"/>
                  </a:cubicBezTo>
                  <a:cubicBezTo>
                    <a:pt x="11796" y="24572"/>
                    <a:pt x="12234" y="24063"/>
                    <a:pt x="12661" y="23532"/>
                  </a:cubicBezTo>
                  <a:cubicBezTo>
                    <a:pt x="13406" y="22629"/>
                    <a:pt x="14150" y="21725"/>
                    <a:pt x="14867" y="20795"/>
                  </a:cubicBezTo>
                  <a:cubicBezTo>
                    <a:pt x="15458" y="20040"/>
                    <a:pt x="16088" y="19306"/>
                    <a:pt x="16673" y="18545"/>
                  </a:cubicBezTo>
                  <a:cubicBezTo>
                    <a:pt x="17834" y="16991"/>
                    <a:pt x="19082" y="15513"/>
                    <a:pt x="20166" y="13898"/>
                  </a:cubicBezTo>
                  <a:cubicBezTo>
                    <a:pt x="20724" y="13044"/>
                    <a:pt x="21173" y="12119"/>
                    <a:pt x="21583" y="11178"/>
                  </a:cubicBezTo>
                  <a:cubicBezTo>
                    <a:pt x="21873" y="10499"/>
                    <a:pt x="22147" y="9815"/>
                    <a:pt x="22393" y="9120"/>
                  </a:cubicBezTo>
                  <a:cubicBezTo>
                    <a:pt x="22661" y="8370"/>
                    <a:pt x="22913" y="7620"/>
                    <a:pt x="23067" y="6832"/>
                  </a:cubicBezTo>
                  <a:cubicBezTo>
                    <a:pt x="23181" y="6164"/>
                    <a:pt x="23242" y="5469"/>
                    <a:pt x="23181" y="4796"/>
                  </a:cubicBezTo>
                  <a:cubicBezTo>
                    <a:pt x="23116" y="4210"/>
                    <a:pt x="22990" y="3635"/>
                    <a:pt x="22782" y="3104"/>
                  </a:cubicBezTo>
                  <a:cubicBezTo>
                    <a:pt x="22645" y="2759"/>
                    <a:pt x="22464" y="2426"/>
                    <a:pt x="22273" y="2119"/>
                  </a:cubicBezTo>
                  <a:cubicBezTo>
                    <a:pt x="22065" y="1807"/>
                    <a:pt x="21840" y="1522"/>
                    <a:pt x="21561" y="1298"/>
                  </a:cubicBezTo>
                  <a:cubicBezTo>
                    <a:pt x="21014" y="822"/>
                    <a:pt x="20346" y="532"/>
                    <a:pt x="19684" y="274"/>
                  </a:cubicBezTo>
                  <a:cubicBezTo>
                    <a:pt x="19305" y="132"/>
                    <a:pt x="18900" y="0"/>
                    <a:pt x="18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8"/>
            <p:cNvSpPr/>
            <p:nvPr/>
          </p:nvSpPr>
          <p:spPr>
            <a:xfrm>
              <a:off x="4197091" y="3317991"/>
              <a:ext cx="366126" cy="313624"/>
            </a:xfrm>
            <a:custGeom>
              <a:avLst/>
              <a:gdLst/>
              <a:ahLst/>
              <a:cxnLst/>
              <a:rect l="l" t="t" r="r" b="b"/>
              <a:pathLst>
                <a:path w="5349" h="4830" extrusionOk="0">
                  <a:moveTo>
                    <a:pt x="3182" y="121"/>
                  </a:moveTo>
                  <a:cubicBezTo>
                    <a:pt x="3219" y="121"/>
                    <a:pt x="3258" y="126"/>
                    <a:pt x="3296" y="138"/>
                  </a:cubicBezTo>
                  <a:cubicBezTo>
                    <a:pt x="3471" y="176"/>
                    <a:pt x="3652" y="258"/>
                    <a:pt x="3750" y="422"/>
                  </a:cubicBezTo>
                  <a:cubicBezTo>
                    <a:pt x="3876" y="658"/>
                    <a:pt x="3876" y="932"/>
                    <a:pt x="3832" y="1183"/>
                  </a:cubicBezTo>
                  <a:cubicBezTo>
                    <a:pt x="3816" y="1315"/>
                    <a:pt x="3778" y="1441"/>
                    <a:pt x="3739" y="1566"/>
                  </a:cubicBezTo>
                  <a:cubicBezTo>
                    <a:pt x="3723" y="1616"/>
                    <a:pt x="3690" y="1670"/>
                    <a:pt x="3712" y="1714"/>
                  </a:cubicBezTo>
                  <a:cubicBezTo>
                    <a:pt x="3726" y="1742"/>
                    <a:pt x="3752" y="1754"/>
                    <a:pt x="3778" y="1754"/>
                  </a:cubicBezTo>
                  <a:cubicBezTo>
                    <a:pt x="3794" y="1754"/>
                    <a:pt x="3809" y="1750"/>
                    <a:pt x="3821" y="1742"/>
                  </a:cubicBezTo>
                  <a:cubicBezTo>
                    <a:pt x="3936" y="1698"/>
                    <a:pt x="4062" y="1676"/>
                    <a:pt x="4183" y="1660"/>
                  </a:cubicBezTo>
                  <a:cubicBezTo>
                    <a:pt x="4202" y="1659"/>
                    <a:pt x="4221" y="1658"/>
                    <a:pt x="4240" y="1658"/>
                  </a:cubicBezTo>
                  <a:cubicBezTo>
                    <a:pt x="4483" y="1658"/>
                    <a:pt x="4725" y="1723"/>
                    <a:pt x="4944" y="1835"/>
                  </a:cubicBezTo>
                  <a:cubicBezTo>
                    <a:pt x="5212" y="1982"/>
                    <a:pt x="5146" y="2207"/>
                    <a:pt x="5037" y="2448"/>
                  </a:cubicBezTo>
                  <a:cubicBezTo>
                    <a:pt x="4889" y="2782"/>
                    <a:pt x="4599" y="3044"/>
                    <a:pt x="4232" y="3055"/>
                  </a:cubicBezTo>
                  <a:cubicBezTo>
                    <a:pt x="4205" y="3059"/>
                    <a:pt x="4178" y="3060"/>
                    <a:pt x="4152" y="3060"/>
                  </a:cubicBezTo>
                  <a:cubicBezTo>
                    <a:pt x="4069" y="3060"/>
                    <a:pt x="3990" y="3048"/>
                    <a:pt x="3907" y="3048"/>
                  </a:cubicBezTo>
                  <a:cubicBezTo>
                    <a:pt x="3888" y="3048"/>
                    <a:pt x="3868" y="3048"/>
                    <a:pt x="3849" y="3050"/>
                  </a:cubicBezTo>
                  <a:cubicBezTo>
                    <a:pt x="3767" y="3072"/>
                    <a:pt x="3794" y="3181"/>
                    <a:pt x="3860" y="3203"/>
                  </a:cubicBezTo>
                  <a:cubicBezTo>
                    <a:pt x="3964" y="3263"/>
                    <a:pt x="4073" y="3323"/>
                    <a:pt x="4161" y="3406"/>
                  </a:cubicBezTo>
                  <a:cubicBezTo>
                    <a:pt x="4298" y="3564"/>
                    <a:pt x="4391" y="3783"/>
                    <a:pt x="4341" y="3991"/>
                  </a:cubicBezTo>
                  <a:cubicBezTo>
                    <a:pt x="4309" y="4117"/>
                    <a:pt x="4254" y="4270"/>
                    <a:pt x="4122" y="4320"/>
                  </a:cubicBezTo>
                  <a:cubicBezTo>
                    <a:pt x="4099" y="4326"/>
                    <a:pt x="4076" y="4329"/>
                    <a:pt x="4053" y="4329"/>
                  </a:cubicBezTo>
                  <a:cubicBezTo>
                    <a:pt x="3910" y="4329"/>
                    <a:pt x="3775" y="4209"/>
                    <a:pt x="3657" y="4134"/>
                  </a:cubicBezTo>
                  <a:cubicBezTo>
                    <a:pt x="3416" y="3947"/>
                    <a:pt x="3230" y="3685"/>
                    <a:pt x="3066" y="3427"/>
                  </a:cubicBezTo>
                  <a:cubicBezTo>
                    <a:pt x="3061" y="3400"/>
                    <a:pt x="3050" y="3373"/>
                    <a:pt x="3028" y="3351"/>
                  </a:cubicBezTo>
                  <a:cubicBezTo>
                    <a:pt x="3014" y="3339"/>
                    <a:pt x="2999" y="3333"/>
                    <a:pt x="2985" y="3333"/>
                  </a:cubicBezTo>
                  <a:cubicBezTo>
                    <a:pt x="2948" y="3333"/>
                    <a:pt x="2916" y="3369"/>
                    <a:pt x="2924" y="3417"/>
                  </a:cubicBezTo>
                  <a:cubicBezTo>
                    <a:pt x="2929" y="3444"/>
                    <a:pt x="2946" y="3471"/>
                    <a:pt x="2957" y="3499"/>
                  </a:cubicBezTo>
                  <a:cubicBezTo>
                    <a:pt x="2973" y="3570"/>
                    <a:pt x="2979" y="3646"/>
                    <a:pt x="2984" y="3723"/>
                  </a:cubicBezTo>
                  <a:cubicBezTo>
                    <a:pt x="3000" y="4019"/>
                    <a:pt x="2913" y="4675"/>
                    <a:pt x="2557" y="4692"/>
                  </a:cubicBezTo>
                  <a:cubicBezTo>
                    <a:pt x="2272" y="4686"/>
                    <a:pt x="1928" y="4489"/>
                    <a:pt x="1889" y="4177"/>
                  </a:cubicBezTo>
                  <a:cubicBezTo>
                    <a:pt x="1873" y="4035"/>
                    <a:pt x="1878" y="3887"/>
                    <a:pt x="1906" y="3739"/>
                  </a:cubicBezTo>
                  <a:cubicBezTo>
                    <a:pt x="1917" y="3646"/>
                    <a:pt x="1944" y="3548"/>
                    <a:pt x="1966" y="3455"/>
                  </a:cubicBezTo>
                  <a:cubicBezTo>
                    <a:pt x="1971" y="3411"/>
                    <a:pt x="1993" y="3345"/>
                    <a:pt x="1939" y="3323"/>
                  </a:cubicBezTo>
                  <a:cubicBezTo>
                    <a:pt x="1933" y="3322"/>
                    <a:pt x="1928" y="3321"/>
                    <a:pt x="1923" y="3321"/>
                  </a:cubicBezTo>
                  <a:cubicBezTo>
                    <a:pt x="1908" y="3321"/>
                    <a:pt x="1895" y="3328"/>
                    <a:pt x="1878" y="3340"/>
                  </a:cubicBezTo>
                  <a:cubicBezTo>
                    <a:pt x="1845" y="3367"/>
                    <a:pt x="1807" y="3400"/>
                    <a:pt x="1774" y="3433"/>
                  </a:cubicBezTo>
                  <a:cubicBezTo>
                    <a:pt x="1616" y="3586"/>
                    <a:pt x="1451" y="3739"/>
                    <a:pt x="1260" y="3843"/>
                  </a:cubicBezTo>
                  <a:cubicBezTo>
                    <a:pt x="1136" y="3913"/>
                    <a:pt x="1003" y="3960"/>
                    <a:pt x="861" y="3960"/>
                  </a:cubicBezTo>
                  <a:cubicBezTo>
                    <a:pt x="846" y="3960"/>
                    <a:pt x="831" y="3959"/>
                    <a:pt x="816" y="3958"/>
                  </a:cubicBezTo>
                  <a:cubicBezTo>
                    <a:pt x="674" y="3953"/>
                    <a:pt x="510" y="3865"/>
                    <a:pt x="488" y="3707"/>
                  </a:cubicBezTo>
                  <a:cubicBezTo>
                    <a:pt x="466" y="3564"/>
                    <a:pt x="532" y="3433"/>
                    <a:pt x="597" y="3318"/>
                  </a:cubicBezTo>
                  <a:cubicBezTo>
                    <a:pt x="784" y="3039"/>
                    <a:pt x="1123" y="2847"/>
                    <a:pt x="1451" y="2836"/>
                  </a:cubicBezTo>
                  <a:cubicBezTo>
                    <a:pt x="1468" y="2836"/>
                    <a:pt x="1490" y="2836"/>
                    <a:pt x="1501" y="2831"/>
                  </a:cubicBezTo>
                  <a:cubicBezTo>
                    <a:pt x="1550" y="2820"/>
                    <a:pt x="1550" y="2738"/>
                    <a:pt x="1501" y="2721"/>
                  </a:cubicBezTo>
                  <a:cubicBezTo>
                    <a:pt x="1488" y="2718"/>
                    <a:pt x="1474" y="2717"/>
                    <a:pt x="1459" y="2717"/>
                  </a:cubicBezTo>
                  <a:cubicBezTo>
                    <a:pt x="1430" y="2717"/>
                    <a:pt x="1398" y="2721"/>
                    <a:pt x="1369" y="2721"/>
                  </a:cubicBezTo>
                  <a:cubicBezTo>
                    <a:pt x="1090" y="2689"/>
                    <a:pt x="811" y="2639"/>
                    <a:pt x="559" y="2502"/>
                  </a:cubicBezTo>
                  <a:cubicBezTo>
                    <a:pt x="346" y="2382"/>
                    <a:pt x="176" y="2141"/>
                    <a:pt x="181" y="1878"/>
                  </a:cubicBezTo>
                  <a:cubicBezTo>
                    <a:pt x="209" y="1675"/>
                    <a:pt x="310" y="1608"/>
                    <a:pt x="450" y="1608"/>
                  </a:cubicBezTo>
                  <a:cubicBezTo>
                    <a:pt x="501" y="1608"/>
                    <a:pt x="559" y="1617"/>
                    <a:pt x="619" y="1632"/>
                  </a:cubicBezTo>
                  <a:cubicBezTo>
                    <a:pt x="953" y="1687"/>
                    <a:pt x="1260" y="1851"/>
                    <a:pt x="1583" y="1972"/>
                  </a:cubicBezTo>
                  <a:cubicBezTo>
                    <a:pt x="1614" y="1984"/>
                    <a:pt x="1662" y="1997"/>
                    <a:pt x="1704" y="1997"/>
                  </a:cubicBezTo>
                  <a:cubicBezTo>
                    <a:pt x="1757" y="1997"/>
                    <a:pt x="1802" y="1976"/>
                    <a:pt x="1796" y="1906"/>
                  </a:cubicBezTo>
                  <a:cubicBezTo>
                    <a:pt x="1791" y="1873"/>
                    <a:pt x="1769" y="1846"/>
                    <a:pt x="1747" y="1824"/>
                  </a:cubicBezTo>
                  <a:cubicBezTo>
                    <a:pt x="1681" y="1753"/>
                    <a:pt x="1605" y="1670"/>
                    <a:pt x="1533" y="1588"/>
                  </a:cubicBezTo>
                  <a:cubicBezTo>
                    <a:pt x="1331" y="1276"/>
                    <a:pt x="1030" y="915"/>
                    <a:pt x="1057" y="521"/>
                  </a:cubicBezTo>
                  <a:cubicBezTo>
                    <a:pt x="1068" y="384"/>
                    <a:pt x="1112" y="209"/>
                    <a:pt x="1254" y="165"/>
                  </a:cubicBezTo>
                  <a:cubicBezTo>
                    <a:pt x="1277" y="153"/>
                    <a:pt x="1301" y="148"/>
                    <a:pt x="1324" y="148"/>
                  </a:cubicBezTo>
                  <a:cubicBezTo>
                    <a:pt x="1384" y="148"/>
                    <a:pt x="1445" y="181"/>
                    <a:pt x="1501" y="209"/>
                  </a:cubicBezTo>
                  <a:cubicBezTo>
                    <a:pt x="1791" y="362"/>
                    <a:pt x="1944" y="685"/>
                    <a:pt x="2043" y="992"/>
                  </a:cubicBezTo>
                  <a:cubicBezTo>
                    <a:pt x="2092" y="1150"/>
                    <a:pt x="2125" y="1315"/>
                    <a:pt x="2136" y="1479"/>
                  </a:cubicBezTo>
                  <a:cubicBezTo>
                    <a:pt x="2125" y="1539"/>
                    <a:pt x="2119" y="1605"/>
                    <a:pt x="2119" y="1670"/>
                  </a:cubicBezTo>
                  <a:cubicBezTo>
                    <a:pt x="2119" y="1687"/>
                    <a:pt x="2125" y="1703"/>
                    <a:pt x="2136" y="1714"/>
                  </a:cubicBezTo>
                  <a:cubicBezTo>
                    <a:pt x="2147" y="1736"/>
                    <a:pt x="2157" y="1758"/>
                    <a:pt x="2185" y="1764"/>
                  </a:cubicBezTo>
                  <a:cubicBezTo>
                    <a:pt x="2188" y="1764"/>
                    <a:pt x="2192" y="1764"/>
                    <a:pt x="2195" y="1764"/>
                  </a:cubicBezTo>
                  <a:cubicBezTo>
                    <a:pt x="2292" y="1764"/>
                    <a:pt x="2256" y="1537"/>
                    <a:pt x="2256" y="1468"/>
                  </a:cubicBezTo>
                  <a:cubicBezTo>
                    <a:pt x="2294" y="1293"/>
                    <a:pt x="2365" y="1123"/>
                    <a:pt x="2431" y="948"/>
                  </a:cubicBezTo>
                  <a:cubicBezTo>
                    <a:pt x="2519" y="751"/>
                    <a:pt x="2595" y="548"/>
                    <a:pt x="2732" y="373"/>
                  </a:cubicBezTo>
                  <a:cubicBezTo>
                    <a:pt x="2845" y="238"/>
                    <a:pt x="3006" y="121"/>
                    <a:pt x="3182" y="121"/>
                  </a:cubicBezTo>
                  <a:close/>
                  <a:moveTo>
                    <a:pt x="3183" y="1"/>
                  </a:moveTo>
                  <a:cubicBezTo>
                    <a:pt x="3119" y="1"/>
                    <a:pt x="3056" y="11"/>
                    <a:pt x="2995" y="34"/>
                  </a:cubicBezTo>
                  <a:cubicBezTo>
                    <a:pt x="2738" y="138"/>
                    <a:pt x="2568" y="373"/>
                    <a:pt x="2459" y="620"/>
                  </a:cubicBezTo>
                  <a:cubicBezTo>
                    <a:pt x="2376" y="806"/>
                    <a:pt x="2289" y="997"/>
                    <a:pt x="2218" y="1194"/>
                  </a:cubicBezTo>
                  <a:cubicBezTo>
                    <a:pt x="2130" y="778"/>
                    <a:pt x="1960" y="335"/>
                    <a:pt x="1588" y="116"/>
                  </a:cubicBezTo>
                  <a:cubicBezTo>
                    <a:pt x="1506" y="71"/>
                    <a:pt x="1417" y="22"/>
                    <a:pt x="1324" y="22"/>
                  </a:cubicBezTo>
                  <a:cubicBezTo>
                    <a:pt x="1294" y="22"/>
                    <a:pt x="1263" y="27"/>
                    <a:pt x="1232" y="39"/>
                  </a:cubicBezTo>
                  <a:cubicBezTo>
                    <a:pt x="1063" y="94"/>
                    <a:pt x="981" y="264"/>
                    <a:pt x="959" y="439"/>
                  </a:cubicBezTo>
                  <a:cubicBezTo>
                    <a:pt x="915" y="751"/>
                    <a:pt x="1057" y="1063"/>
                    <a:pt x="1221" y="1320"/>
                  </a:cubicBezTo>
                  <a:cubicBezTo>
                    <a:pt x="1325" y="1490"/>
                    <a:pt x="1435" y="1670"/>
                    <a:pt x="1577" y="1818"/>
                  </a:cubicBezTo>
                  <a:cubicBezTo>
                    <a:pt x="1282" y="1720"/>
                    <a:pt x="997" y="1583"/>
                    <a:pt x="685" y="1517"/>
                  </a:cubicBezTo>
                  <a:cubicBezTo>
                    <a:pt x="606" y="1500"/>
                    <a:pt x="523" y="1481"/>
                    <a:pt x="442" y="1481"/>
                  </a:cubicBezTo>
                  <a:cubicBezTo>
                    <a:pt x="392" y="1481"/>
                    <a:pt x="344" y="1488"/>
                    <a:pt x="296" y="1506"/>
                  </a:cubicBezTo>
                  <a:cubicBezTo>
                    <a:pt x="176" y="1550"/>
                    <a:pt x="105" y="1670"/>
                    <a:pt x="72" y="1791"/>
                  </a:cubicBezTo>
                  <a:cubicBezTo>
                    <a:pt x="1" y="2108"/>
                    <a:pt x="203" y="2426"/>
                    <a:pt x="455" y="2585"/>
                  </a:cubicBezTo>
                  <a:cubicBezTo>
                    <a:pt x="652" y="2699"/>
                    <a:pt x="871" y="2754"/>
                    <a:pt x="1090" y="2793"/>
                  </a:cubicBezTo>
                  <a:cubicBezTo>
                    <a:pt x="816" y="2886"/>
                    <a:pt x="570" y="3094"/>
                    <a:pt x="439" y="3367"/>
                  </a:cubicBezTo>
                  <a:cubicBezTo>
                    <a:pt x="243" y="3781"/>
                    <a:pt x="491" y="4093"/>
                    <a:pt x="855" y="4093"/>
                  </a:cubicBezTo>
                  <a:cubicBezTo>
                    <a:pt x="920" y="4093"/>
                    <a:pt x="988" y="4083"/>
                    <a:pt x="1057" y="4062"/>
                  </a:cubicBezTo>
                  <a:cubicBezTo>
                    <a:pt x="1369" y="3975"/>
                    <a:pt x="1616" y="3739"/>
                    <a:pt x="1851" y="3515"/>
                  </a:cubicBezTo>
                  <a:lnTo>
                    <a:pt x="1851" y="3515"/>
                  </a:lnTo>
                  <a:cubicBezTo>
                    <a:pt x="1687" y="4128"/>
                    <a:pt x="1714" y="4610"/>
                    <a:pt x="2382" y="4812"/>
                  </a:cubicBezTo>
                  <a:cubicBezTo>
                    <a:pt x="2429" y="4824"/>
                    <a:pt x="2474" y="4830"/>
                    <a:pt x="2516" y="4830"/>
                  </a:cubicBezTo>
                  <a:cubicBezTo>
                    <a:pt x="2732" y="4830"/>
                    <a:pt x="2889" y="4686"/>
                    <a:pt x="2962" y="4462"/>
                  </a:cubicBezTo>
                  <a:cubicBezTo>
                    <a:pt x="3061" y="4227"/>
                    <a:pt x="3099" y="3975"/>
                    <a:pt x="3088" y="3723"/>
                  </a:cubicBezTo>
                  <a:lnTo>
                    <a:pt x="3088" y="3723"/>
                  </a:lnTo>
                  <a:cubicBezTo>
                    <a:pt x="3263" y="3969"/>
                    <a:pt x="3471" y="4194"/>
                    <a:pt x="3728" y="4353"/>
                  </a:cubicBezTo>
                  <a:cubicBezTo>
                    <a:pt x="3825" y="4405"/>
                    <a:pt x="3926" y="4455"/>
                    <a:pt x="4030" y="4455"/>
                  </a:cubicBezTo>
                  <a:cubicBezTo>
                    <a:pt x="4055" y="4455"/>
                    <a:pt x="4081" y="4452"/>
                    <a:pt x="4106" y="4446"/>
                  </a:cubicBezTo>
                  <a:cubicBezTo>
                    <a:pt x="4320" y="4385"/>
                    <a:pt x="4413" y="4134"/>
                    <a:pt x="4434" y="3926"/>
                  </a:cubicBezTo>
                  <a:cubicBezTo>
                    <a:pt x="4451" y="3789"/>
                    <a:pt x="4413" y="3652"/>
                    <a:pt x="4352" y="3531"/>
                  </a:cubicBezTo>
                  <a:cubicBezTo>
                    <a:pt x="4292" y="3395"/>
                    <a:pt x="4188" y="3274"/>
                    <a:pt x="4068" y="3203"/>
                  </a:cubicBezTo>
                  <a:lnTo>
                    <a:pt x="4068" y="3203"/>
                  </a:lnTo>
                  <a:cubicBezTo>
                    <a:pt x="4092" y="3205"/>
                    <a:pt x="4116" y="3205"/>
                    <a:pt x="4140" y="3205"/>
                  </a:cubicBezTo>
                  <a:cubicBezTo>
                    <a:pt x="4683" y="3205"/>
                    <a:pt x="5081" y="2791"/>
                    <a:pt x="5223" y="2256"/>
                  </a:cubicBezTo>
                  <a:cubicBezTo>
                    <a:pt x="5349" y="1807"/>
                    <a:pt x="4894" y="1643"/>
                    <a:pt x="4560" y="1572"/>
                  </a:cubicBezTo>
                  <a:cubicBezTo>
                    <a:pt x="4470" y="1549"/>
                    <a:pt x="4379" y="1539"/>
                    <a:pt x="4287" y="1539"/>
                  </a:cubicBezTo>
                  <a:cubicBezTo>
                    <a:pt x="4133" y="1539"/>
                    <a:pt x="3980" y="1568"/>
                    <a:pt x="3832" y="1616"/>
                  </a:cubicBezTo>
                  <a:cubicBezTo>
                    <a:pt x="3964" y="1189"/>
                    <a:pt x="4073" y="510"/>
                    <a:pt x="3696" y="198"/>
                  </a:cubicBezTo>
                  <a:cubicBezTo>
                    <a:pt x="3550" y="84"/>
                    <a:pt x="3364" y="1"/>
                    <a:pt x="31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8"/>
            <p:cNvSpPr/>
            <p:nvPr/>
          </p:nvSpPr>
          <p:spPr>
            <a:xfrm>
              <a:off x="4352603" y="3444220"/>
              <a:ext cx="83985" cy="58699"/>
            </a:xfrm>
            <a:custGeom>
              <a:avLst/>
              <a:gdLst/>
              <a:ahLst/>
              <a:cxnLst/>
              <a:rect l="l" t="t" r="r" b="b"/>
              <a:pathLst>
                <a:path w="1227" h="904" extrusionOk="0">
                  <a:moveTo>
                    <a:pt x="624" y="115"/>
                  </a:moveTo>
                  <a:cubicBezTo>
                    <a:pt x="783" y="137"/>
                    <a:pt x="1057" y="164"/>
                    <a:pt x="1117" y="339"/>
                  </a:cubicBezTo>
                  <a:cubicBezTo>
                    <a:pt x="1150" y="580"/>
                    <a:pt x="925" y="772"/>
                    <a:pt x="707" y="777"/>
                  </a:cubicBezTo>
                  <a:cubicBezTo>
                    <a:pt x="694" y="778"/>
                    <a:pt x="682" y="779"/>
                    <a:pt x="668" y="779"/>
                  </a:cubicBezTo>
                  <a:cubicBezTo>
                    <a:pt x="517" y="779"/>
                    <a:pt x="291" y="721"/>
                    <a:pt x="236" y="575"/>
                  </a:cubicBezTo>
                  <a:cubicBezTo>
                    <a:pt x="208" y="405"/>
                    <a:pt x="356" y="252"/>
                    <a:pt x="493" y="186"/>
                  </a:cubicBezTo>
                  <a:cubicBezTo>
                    <a:pt x="542" y="153"/>
                    <a:pt x="613" y="175"/>
                    <a:pt x="624" y="115"/>
                  </a:cubicBezTo>
                  <a:close/>
                  <a:moveTo>
                    <a:pt x="590" y="0"/>
                  </a:moveTo>
                  <a:cubicBezTo>
                    <a:pt x="517" y="0"/>
                    <a:pt x="449" y="11"/>
                    <a:pt x="395" y="38"/>
                  </a:cubicBezTo>
                  <a:cubicBezTo>
                    <a:pt x="351" y="60"/>
                    <a:pt x="285" y="88"/>
                    <a:pt x="318" y="148"/>
                  </a:cubicBezTo>
                  <a:cubicBezTo>
                    <a:pt x="0" y="422"/>
                    <a:pt x="50" y="777"/>
                    <a:pt x="466" y="881"/>
                  </a:cubicBezTo>
                  <a:cubicBezTo>
                    <a:pt x="527" y="896"/>
                    <a:pt x="591" y="904"/>
                    <a:pt x="655" y="904"/>
                  </a:cubicBezTo>
                  <a:cubicBezTo>
                    <a:pt x="785" y="904"/>
                    <a:pt x="914" y="871"/>
                    <a:pt x="1013" y="794"/>
                  </a:cubicBezTo>
                  <a:cubicBezTo>
                    <a:pt x="1144" y="695"/>
                    <a:pt x="1227" y="531"/>
                    <a:pt x="1227" y="367"/>
                  </a:cubicBezTo>
                  <a:cubicBezTo>
                    <a:pt x="1221" y="246"/>
                    <a:pt x="1123" y="142"/>
                    <a:pt x="1024" y="93"/>
                  </a:cubicBezTo>
                  <a:cubicBezTo>
                    <a:pt x="907" y="46"/>
                    <a:pt x="738" y="0"/>
                    <a:pt x="59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8"/>
            <p:cNvSpPr/>
            <p:nvPr/>
          </p:nvSpPr>
          <p:spPr>
            <a:xfrm>
              <a:off x="4208385" y="3326302"/>
              <a:ext cx="345455" cy="297066"/>
            </a:xfrm>
            <a:custGeom>
              <a:avLst/>
              <a:gdLst/>
              <a:ahLst/>
              <a:cxnLst/>
              <a:rect l="l" t="t" r="r" b="b"/>
              <a:pathLst>
                <a:path w="5047" h="4575" extrusionOk="0">
                  <a:moveTo>
                    <a:pt x="2713" y="1810"/>
                  </a:moveTo>
                  <a:cubicBezTo>
                    <a:pt x="2862" y="1810"/>
                    <a:pt x="3028" y="1853"/>
                    <a:pt x="3136" y="1904"/>
                  </a:cubicBezTo>
                  <a:cubicBezTo>
                    <a:pt x="3240" y="1953"/>
                    <a:pt x="3334" y="2046"/>
                    <a:pt x="3339" y="2177"/>
                  </a:cubicBezTo>
                  <a:cubicBezTo>
                    <a:pt x="3339" y="2342"/>
                    <a:pt x="3257" y="2506"/>
                    <a:pt x="3131" y="2604"/>
                  </a:cubicBezTo>
                  <a:cubicBezTo>
                    <a:pt x="3026" y="2684"/>
                    <a:pt x="2898" y="2718"/>
                    <a:pt x="2773" y="2718"/>
                  </a:cubicBezTo>
                  <a:cubicBezTo>
                    <a:pt x="2708" y="2718"/>
                    <a:pt x="2643" y="2709"/>
                    <a:pt x="2584" y="2692"/>
                  </a:cubicBezTo>
                  <a:cubicBezTo>
                    <a:pt x="2157" y="2588"/>
                    <a:pt x="2118" y="2232"/>
                    <a:pt x="2430" y="1958"/>
                  </a:cubicBezTo>
                  <a:cubicBezTo>
                    <a:pt x="2398" y="1898"/>
                    <a:pt x="2463" y="1871"/>
                    <a:pt x="2507" y="1849"/>
                  </a:cubicBezTo>
                  <a:cubicBezTo>
                    <a:pt x="2565" y="1821"/>
                    <a:pt x="2637" y="1810"/>
                    <a:pt x="2713" y="1810"/>
                  </a:cubicBezTo>
                  <a:close/>
                  <a:moveTo>
                    <a:pt x="3011" y="0"/>
                  </a:moveTo>
                  <a:cubicBezTo>
                    <a:pt x="2835" y="0"/>
                    <a:pt x="2676" y="115"/>
                    <a:pt x="2562" y="256"/>
                  </a:cubicBezTo>
                  <a:cubicBezTo>
                    <a:pt x="2425" y="426"/>
                    <a:pt x="2348" y="634"/>
                    <a:pt x="2261" y="831"/>
                  </a:cubicBezTo>
                  <a:cubicBezTo>
                    <a:pt x="2184" y="1001"/>
                    <a:pt x="2124" y="1170"/>
                    <a:pt x="2080" y="1351"/>
                  </a:cubicBezTo>
                  <a:cubicBezTo>
                    <a:pt x="2080" y="1415"/>
                    <a:pt x="2122" y="1647"/>
                    <a:pt x="2021" y="1647"/>
                  </a:cubicBezTo>
                  <a:cubicBezTo>
                    <a:pt x="2019" y="1647"/>
                    <a:pt x="2017" y="1647"/>
                    <a:pt x="2014" y="1646"/>
                  </a:cubicBezTo>
                  <a:cubicBezTo>
                    <a:pt x="1987" y="1646"/>
                    <a:pt x="1971" y="1625"/>
                    <a:pt x="1965" y="1597"/>
                  </a:cubicBezTo>
                  <a:cubicBezTo>
                    <a:pt x="1949" y="1581"/>
                    <a:pt x="1943" y="1570"/>
                    <a:pt x="1943" y="1548"/>
                  </a:cubicBezTo>
                  <a:cubicBezTo>
                    <a:pt x="1943" y="1488"/>
                    <a:pt x="1949" y="1417"/>
                    <a:pt x="1965" y="1356"/>
                  </a:cubicBezTo>
                  <a:cubicBezTo>
                    <a:pt x="1949" y="1192"/>
                    <a:pt x="1916" y="1028"/>
                    <a:pt x="1867" y="869"/>
                  </a:cubicBezTo>
                  <a:cubicBezTo>
                    <a:pt x="1779" y="563"/>
                    <a:pt x="1615" y="251"/>
                    <a:pt x="1330" y="92"/>
                  </a:cubicBezTo>
                  <a:cubicBezTo>
                    <a:pt x="1271" y="67"/>
                    <a:pt x="1206" y="32"/>
                    <a:pt x="1142" y="32"/>
                  </a:cubicBezTo>
                  <a:cubicBezTo>
                    <a:pt x="1122" y="32"/>
                    <a:pt x="1103" y="35"/>
                    <a:pt x="1084" y="43"/>
                  </a:cubicBezTo>
                  <a:cubicBezTo>
                    <a:pt x="936" y="92"/>
                    <a:pt x="898" y="256"/>
                    <a:pt x="881" y="398"/>
                  </a:cubicBezTo>
                  <a:cubicBezTo>
                    <a:pt x="854" y="798"/>
                    <a:pt x="1155" y="1159"/>
                    <a:pt x="1363" y="1466"/>
                  </a:cubicBezTo>
                  <a:cubicBezTo>
                    <a:pt x="1423" y="1548"/>
                    <a:pt x="1505" y="1625"/>
                    <a:pt x="1576" y="1707"/>
                  </a:cubicBezTo>
                  <a:cubicBezTo>
                    <a:pt x="1593" y="1734"/>
                    <a:pt x="1615" y="1756"/>
                    <a:pt x="1620" y="1789"/>
                  </a:cubicBezTo>
                  <a:cubicBezTo>
                    <a:pt x="1629" y="1855"/>
                    <a:pt x="1586" y="1875"/>
                    <a:pt x="1533" y="1875"/>
                  </a:cubicBezTo>
                  <a:cubicBezTo>
                    <a:pt x="1490" y="1875"/>
                    <a:pt x="1442" y="1861"/>
                    <a:pt x="1412" y="1849"/>
                  </a:cubicBezTo>
                  <a:cubicBezTo>
                    <a:pt x="1089" y="1734"/>
                    <a:pt x="783" y="1570"/>
                    <a:pt x="443" y="1515"/>
                  </a:cubicBezTo>
                  <a:cubicBezTo>
                    <a:pt x="383" y="1501"/>
                    <a:pt x="327" y="1492"/>
                    <a:pt x="276" y="1492"/>
                  </a:cubicBezTo>
                  <a:cubicBezTo>
                    <a:pt x="135" y="1492"/>
                    <a:pt x="38" y="1560"/>
                    <a:pt x="6" y="1761"/>
                  </a:cubicBezTo>
                  <a:cubicBezTo>
                    <a:pt x="0" y="2019"/>
                    <a:pt x="170" y="2259"/>
                    <a:pt x="383" y="2385"/>
                  </a:cubicBezTo>
                  <a:cubicBezTo>
                    <a:pt x="630" y="2528"/>
                    <a:pt x="920" y="2566"/>
                    <a:pt x="1199" y="2604"/>
                  </a:cubicBezTo>
                  <a:cubicBezTo>
                    <a:pt x="1224" y="2604"/>
                    <a:pt x="1255" y="2597"/>
                    <a:pt x="1285" y="2597"/>
                  </a:cubicBezTo>
                  <a:cubicBezTo>
                    <a:pt x="1300" y="2597"/>
                    <a:pt x="1316" y="2599"/>
                    <a:pt x="1330" y="2604"/>
                  </a:cubicBezTo>
                  <a:cubicBezTo>
                    <a:pt x="1374" y="2615"/>
                    <a:pt x="1374" y="2697"/>
                    <a:pt x="1330" y="2714"/>
                  </a:cubicBezTo>
                  <a:cubicBezTo>
                    <a:pt x="1314" y="2719"/>
                    <a:pt x="1303" y="2719"/>
                    <a:pt x="1281" y="2719"/>
                  </a:cubicBezTo>
                  <a:cubicBezTo>
                    <a:pt x="952" y="2725"/>
                    <a:pt x="608" y="2911"/>
                    <a:pt x="427" y="3195"/>
                  </a:cubicBezTo>
                  <a:cubicBezTo>
                    <a:pt x="356" y="3316"/>
                    <a:pt x="296" y="3453"/>
                    <a:pt x="318" y="3590"/>
                  </a:cubicBezTo>
                  <a:cubicBezTo>
                    <a:pt x="345" y="3743"/>
                    <a:pt x="504" y="3836"/>
                    <a:pt x="646" y="3841"/>
                  </a:cubicBezTo>
                  <a:cubicBezTo>
                    <a:pt x="654" y="3842"/>
                    <a:pt x="662" y="3842"/>
                    <a:pt x="670" y="3842"/>
                  </a:cubicBezTo>
                  <a:cubicBezTo>
                    <a:pt x="820" y="3842"/>
                    <a:pt x="959" y="3794"/>
                    <a:pt x="1089" y="3726"/>
                  </a:cubicBezTo>
                  <a:cubicBezTo>
                    <a:pt x="1281" y="3622"/>
                    <a:pt x="1445" y="3464"/>
                    <a:pt x="1604" y="3316"/>
                  </a:cubicBezTo>
                  <a:cubicBezTo>
                    <a:pt x="1637" y="3278"/>
                    <a:pt x="1670" y="3250"/>
                    <a:pt x="1702" y="3217"/>
                  </a:cubicBezTo>
                  <a:cubicBezTo>
                    <a:pt x="1712" y="3205"/>
                    <a:pt x="1725" y="3199"/>
                    <a:pt x="1739" y="3199"/>
                  </a:cubicBezTo>
                  <a:cubicBezTo>
                    <a:pt x="1749" y="3199"/>
                    <a:pt x="1759" y="3202"/>
                    <a:pt x="1768" y="3206"/>
                  </a:cubicBezTo>
                  <a:cubicBezTo>
                    <a:pt x="1823" y="3217"/>
                    <a:pt x="1801" y="3294"/>
                    <a:pt x="1795" y="3332"/>
                  </a:cubicBezTo>
                  <a:lnTo>
                    <a:pt x="1735" y="3622"/>
                  </a:lnTo>
                  <a:cubicBezTo>
                    <a:pt x="1713" y="3765"/>
                    <a:pt x="1697" y="3918"/>
                    <a:pt x="1719" y="4060"/>
                  </a:cubicBezTo>
                  <a:cubicBezTo>
                    <a:pt x="1763" y="4372"/>
                    <a:pt x="2107" y="4564"/>
                    <a:pt x="2392" y="4575"/>
                  </a:cubicBezTo>
                  <a:cubicBezTo>
                    <a:pt x="2748" y="4547"/>
                    <a:pt x="2835" y="3891"/>
                    <a:pt x="2819" y="3601"/>
                  </a:cubicBezTo>
                  <a:cubicBezTo>
                    <a:pt x="2814" y="3524"/>
                    <a:pt x="2814" y="3453"/>
                    <a:pt x="2792" y="3376"/>
                  </a:cubicBezTo>
                  <a:cubicBezTo>
                    <a:pt x="2781" y="3354"/>
                    <a:pt x="2764" y="3327"/>
                    <a:pt x="2759" y="3294"/>
                  </a:cubicBezTo>
                  <a:cubicBezTo>
                    <a:pt x="2751" y="3251"/>
                    <a:pt x="2785" y="3214"/>
                    <a:pt x="2821" y="3214"/>
                  </a:cubicBezTo>
                  <a:cubicBezTo>
                    <a:pt x="2835" y="3214"/>
                    <a:pt x="2850" y="3220"/>
                    <a:pt x="2863" y="3234"/>
                  </a:cubicBezTo>
                  <a:cubicBezTo>
                    <a:pt x="2885" y="3250"/>
                    <a:pt x="2896" y="3278"/>
                    <a:pt x="2901" y="3305"/>
                  </a:cubicBezTo>
                  <a:cubicBezTo>
                    <a:pt x="3065" y="3568"/>
                    <a:pt x="3251" y="3819"/>
                    <a:pt x="3492" y="4011"/>
                  </a:cubicBezTo>
                  <a:cubicBezTo>
                    <a:pt x="3609" y="4086"/>
                    <a:pt x="3742" y="4209"/>
                    <a:pt x="3884" y="4209"/>
                  </a:cubicBezTo>
                  <a:cubicBezTo>
                    <a:pt x="3908" y="4209"/>
                    <a:pt x="3933" y="4205"/>
                    <a:pt x="3957" y="4197"/>
                  </a:cubicBezTo>
                  <a:cubicBezTo>
                    <a:pt x="4089" y="4148"/>
                    <a:pt x="4149" y="4000"/>
                    <a:pt x="4176" y="3869"/>
                  </a:cubicBezTo>
                  <a:cubicBezTo>
                    <a:pt x="4215" y="3655"/>
                    <a:pt x="4133" y="3436"/>
                    <a:pt x="3996" y="3289"/>
                  </a:cubicBezTo>
                  <a:cubicBezTo>
                    <a:pt x="3908" y="3206"/>
                    <a:pt x="3799" y="3141"/>
                    <a:pt x="3695" y="3081"/>
                  </a:cubicBezTo>
                  <a:cubicBezTo>
                    <a:pt x="3629" y="3059"/>
                    <a:pt x="3602" y="2949"/>
                    <a:pt x="3684" y="2933"/>
                  </a:cubicBezTo>
                  <a:cubicBezTo>
                    <a:pt x="3711" y="2929"/>
                    <a:pt x="3738" y="2928"/>
                    <a:pt x="3764" y="2928"/>
                  </a:cubicBezTo>
                  <a:cubicBezTo>
                    <a:pt x="3847" y="2928"/>
                    <a:pt x="3926" y="2941"/>
                    <a:pt x="4009" y="2941"/>
                  </a:cubicBezTo>
                  <a:cubicBezTo>
                    <a:pt x="4028" y="2941"/>
                    <a:pt x="4047" y="2940"/>
                    <a:pt x="4067" y="2938"/>
                  </a:cubicBezTo>
                  <a:cubicBezTo>
                    <a:pt x="4428" y="2916"/>
                    <a:pt x="4718" y="2665"/>
                    <a:pt x="4872" y="2331"/>
                  </a:cubicBezTo>
                  <a:cubicBezTo>
                    <a:pt x="4981" y="2090"/>
                    <a:pt x="5047" y="1865"/>
                    <a:pt x="4779" y="1712"/>
                  </a:cubicBezTo>
                  <a:cubicBezTo>
                    <a:pt x="4548" y="1602"/>
                    <a:pt x="4292" y="1542"/>
                    <a:pt x="4045" y="1542"/>
                  </a:cubicBezTo>
                  <a:cubicBezTo>
                    <a:pt x="4034" y="1542"/>
                    <a:pt x="4023" y="1542"/>
                    <a:pt x="4012" y="1542"/>
                  </a:cubicBezTo>
                  <a:cubicBezTo>
                    <a:pt x="3886" y="1553"/>
                    <a:pt x="3766" y="1581"/>
                    <a:pt x="3646" y="1625"/>
                  </a:cubicBezTo>
                  <a:cubicBezTo>
                    <a:pt x="3632" y="1632"/>
                    <a:pt x="3618" y="1636"/>
                    <a:pt x="3604" y="1636"/>
                  </a:cubicBezTo>
                  <a:cubicBezTo>
                    <a:pt x="3577" y="1636"/>
                    <a:pt x="3550" y="1622"/>
                    <a:pt x="3536" y="1597"/>
                  </a:cubicBezTo>
                  <a:cubicBezTo>
                    <a:pt x="3520" y="1548"/>
                    <a:pt x="3552" y="1493"/>
                    <a:pt x="3563" y="1444"/>
                  </a:cubicBezTo>
                  <a:cubicBezTo>
                    <a:pt x="3613" y="1324"/>
                    <a:pt x="3640" y="1192"/>
                    <a:pt x="3662" y="1061"/>
                  </a:cubicBezTo>
                  <a:cubicBezTo>
                    <a:pt x="3700" y="809"/>
                    <a:pt x="3700" y="535"/>
                    <a:pt x="3580" y="305"/>
                  </a:cubicBezTo>
                  <a:cubicBezTo>
                    <a:pt x="3476" y="147"/>
                    <a:pt x="3301" y="59"/>
                    <a:pt x="3120" y="15"/>
                  </a:cubicBezTo>
                  <a:cubicBezTo>
                    <a:pt x="3083" y="5"/>
                    <a:pt x="3047" y="0"/>
                    <a:pt x="3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8"/>
            <p:cNvSpPr/>
            <p:nvPr/>
          </p:nvSpPr>
          <p:spPr>
            <a:xfrm>
              <a:off x="4366841" y="3451298"/>
              <a:ext cx="64478" cy="43245"/>
            </a:xfrm>
            <a:custGeom>
              <a:avLst/>
              <a:gdLst/>
              <a:ahLst/>
              <a:cxnLst/>
              <a:rect l="l" t="t" r="r" b="b"/>
              <a:pathLst>
                <a:path w="942" h="666" extrusionOk="0">
                  <a:moveTo>
                    <a:pt x="416" y="1"/>
                  </a:moveTo>
                  <a:cubicBezTo>
                    <a:pt x="405" y="61"/>
                    <a:pt x="329" y="50"/>
                    <a:pt x="285" y="66"/>
                  </a:cubicBezTo>
                  <a:cubicBezTo>
                    <a:pt x="148" y="137"/>
                    <a:pt x="0" y="285"/>
                    <a:pt x="28" y="460"/>
                  </a:cubicBezTo>
                  <a:cubicBezTo>
                    <a:pt x="81" y="606"/>
                    <a:pt x="294" y="666"/>
                    <a:pt x="445" y="666"/>
                  </a:cubicBezTo>
                  <a:cubicBezTo>
                    <a:pt x="464" y="666"/>
                    <a:pt x="482" y="665"/>
                    <a:pt x="499" y="663"/>
                  </a:cubicBezTo>
                  <a:cubicBezTo>
                    <a:pt x="717" y="663"/>
                    <a:pt x="942" y="466"/>
                    <a:pt x="909" y="225"/>
                  </a:cubicBezTo>
                  <a:cubicBezTo>
                    <a:pt x="849" y="50"/>
                    <a:pt x="575" y="22"/>
                    <a:pt x="41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8"/>
            <p:cNvSpPr/>
            <p:nvPr/>
          </p:nvSpPr>
          <p:spPr>
            <a:xfrm>
              <a:off x="4454522" y="4497944"/>
              <a:ext cx="287069" cy="264730"/>
            </a:xfrm>
            <a:custGeom>
              <a:avLst/>
              <a:gdLst/>
              <a:ahLst/>
              <a:cxnLst/>
              <a:rect l="l" t="t" r="r" b="b"/>
              <a:pathLst>
                <a:path w="4194" h="4077" extrusionOk="0">
                  <a:moveTo>
                    <a:pt x="1731" y="141"/>
                  </a:moveTo>
                  <a:cubicBezTo>
                    <a:pt x="1823" y="141"/>
                    <a:pt x="1906" y="181"/>
                    <a:pt x="1976" y="242"/>
                  </a:cubicBezTo>
                  <a:cubicBezTo>
                    <a:pt x="2151" y="379"/>
                    <a:pt x="2244" y="603"/>
                    <a:pt x="2299" y="822"/>
                  </a:cubicBezTo>
                  <a:cubicBezTo>
                    <a:pt x="2343" y="976"/>
                    <a:pt x="2343" y="1145"/>
                    <a:pt x="2387" y="1299"/>
                  </a:cubicBezTo>
                  <a:cubicBezTo>
                    <a:pt x="2397" y="1325"/>
                    <a:pt x="2414" y="1335"/>
                    <a:pt x="2433" y="1335"/>
                  </a:cubicBezTo>
                  <a:cubicBezTo>
                    <a:pt x="2466" y="1335"/>
                    <a:pt x="2504" y="1304"/>
                    <a:pt x="2518" y="1266"/>
                  </a:cubicBezTo>
                  <a:cubicBezTo>
                    <a:pt x="2617" y="1047"/>
                    <a:pt x="2726" y="822"/>
                    <a:pt x="2956" y="713"/>
                  </a:cubicBezTo>
                  <a:cubicBezTo>
                    <a:pt x="3046" y="661"/>
                    <a:pt x="3150" y="636"/>
                    <a:pt x="3256" y="636"/>
                  </a:cubicBezTo>
                  <a:cubicBezTo>
                    <a:pt x="3361" y="636"/>
                    <a:pt x="3468" y="661"/>
                    <a:pt x="3564" y="707"/>
                  </a:cubicBezTo>
                  <a:cubicBezTo>
                    <a:pt x="3679" y="773"/>
                    <a:pt x="3766" y="932"/>
                    <a:pt x="3783" y="1069"/>
                  </a:cubicBezTo>
                  <a:cubicBezTo>
                    <a:pt x="3783" y="1282"/>
                    <a:pt x="3728" y="1490"/>
                    <a:pt x="3613" y="1671"/>
                  </a:cubicBezTo>
                  <a:cubicBezTo>
                    <a:pt x="3575" y="1731"/>
                    <a:pt x="3531" y="1791"/>
                    <a:pt x="3476" y="1840"/>
                  </a:cubicBezTo>
                  <a:cubicBezTo>
                    <a:pt x="3449" y="1868"/>
                    <a:pt x="3410" y="1884"/>
                    <a:pt x="3383" y="1917"/>
                  </a:cubicBezTo>
                  <a:cubicBezTo>
                    <a:pt x="3367" y="1950"/>
                    <a:pt x="3367" y="2005"/>
                    <a:pt x="3405" y="2027"/>
                  </a:cubicBezTo>
                  <a:cubicBezTo>
                    <a:pt x="3596" y="2109"/>
                    <a:pt x="3793" y="2207"/>
                    <a:pt x="3941" y="2371"/>
                  </a:cubicBezTo>
                  <a:cubicBezTo>
                    <a:pt x="4056" y="2536"/>
                    <a:pt x="4056" y="2749"/>
                    <a:pt x="3876" y="2859"/>
                  </a:cubicBezTo>
                  <a:cubicBezTo>
                    <a:pt x="3749" y="2947"/>
                    <a:pt x="3596" y="3006"/>
                    <a:pt x="3440" y="3006"/>
                  </a:cubicBezTo>
                  <a:cubicBezTo>
                    <a:pt x="3394" y="3006"/>
                    <a:pt x="3347" y="3001"/>
                    <a:pt x="3301" y="2990"/>
                  </a:cubicBezTo>
                  <a:cubicBezTo>
                    <a:pt x="3219" y="2968"/>
                    <a:pt x="3148" y="2930"/>
                    <a:pt x="3071" y="2886"/>
                  </a:cubicBezTo>
                  <a:cubicBezTo>
                    <a:pt x="3026" y="2864"/>
                    <a:pt x="2967" y="2798"/>
                    <a:pt x="2911" y="2798"/>
                  </a:cubicBezTo>
                  <a:cubicBezTo>
                    <a:pt x="2899" y="2798"/>
                    <a:pt x="2886" y="2801"/>
                    <a:pt x="2874" y="2809"/>
                  </a:cubicBezTo>
                  <a:cubicBezTo>
                    <a:pt x="2836" y="2848"/>
                    <a:pt x="2847" y="2891"/>
                    <a:pt x="2857" y="2935"/>
                  </a:cubicBezTo>
                  <a:cubicBezTo>
                    <a:pt x="2879" y="2995"/>
                    <a:pt x="2890" y="3056"/>
                    <a:pt x="2907" y="3121"/>
                  </a:cubicBezTo>
                  <a:cubicBezTo>
                    <a:pt x="2945" y="3313"/>
                    <a:pt x="2994" y="3515"/>
                    <a:pt x="2907" y="3696"/>
                  </a:cubicBezTo>
                  <a:cubicBezTo>
                    <a:pt x="2847" y="3833"/>
                    <a:pt x="2699" y="3926"/>
                    <a:pt x="2562" y="3964"/>
                  </a:cubicBezTo>
                  <a:cubicBezTo>
                    <a:pt x="2559" y="3965"/>
                    <a:pt x="2555" y="3965"/>
                    <a:pt x="2552" y="3965"/>
                  </a:cubicBezTo>
                  <a:cubicBezTo>
                    <a:pt x="2484" y="3965"/>
                    <a:pt x="2417" y="3914"/>
                    <a:pt x="2359" y="3888"/>
                  </a:cubicBezTo>
                  <a:cubicBezTo>
                    <a:pt x="2217" y="3767"/>
                    <a:pt x="2097" y="3625"/>
                    <a:pt x="2025" y="3450"/>
                  </a:cubicBezTo>
                  <a:cubicBezTo>
                    <a:pt x="1987" y="3357"/>
                    <a:pt x="1954" y="3275"/>
                    <a:pt x="1927" y="3187"/>
                  </a:cubicBezTo>
                  <a:cubicBezTo>
                    <a:pt x="1916" y="3132"/>
                    <a:pt x="1900" y="3078"/>
                    <a:pt x="1889" y="3028"/>
                  </a:cubicBezTo>
                  <a:cubicBezTo>
                    <a:pt x="1880" y="3004"/>
                    <a:pt x="1856" y="2992"/>
                    <a:pt x="1831" y="2992"/>
                  </a:cubicBezTo>
                  <a:cubicBezTo>
                    <a:pt x="1812" y="2992"/>
                    <a:pt x="1791" y="3000"/>
                    <a:pt x="1779" y="3017"/>
                  </a:cubicBezTo>
                  <a:cubicBezTo>
                    <a:pt x="1730" y="3099"/>
                    <a:pt x="1713" y="3198"/>
                    <a:pt x="1670" y="3286"/>
                  </a:cubicBezTo>
                  <a:cubicBezTo>
                    <a:pt x="1626" y="3379"/>
                    <a:pt x="1560" y="3455"/>
                    <a:pt x="1478" y="3515"/>
                  </a:cubicBezTo>
                  <a:cubicBezTo>
                    <a:pt x="1369" y="3586"/>
                    <a:pt x="1244" y="3670"/>
                    <a:pt x="1113" y="3670"/>
                  </a:cubicBezTo>
                  <a:cubicBezTo>
                    <a:pt x="1093" y="3670"/>
                    <a:pt x="1072" y="3668"/>
                    <a:pt x="1051" y="3663"/>
                  </a:cubicBezTo>
                  <a:cubicBezTo>
                    <a:pt x="931" y="3625"/>
                    <a:pt x="821" y="3526"/>
                    <a:pt x="777" y="3395"/>
                  </a:cubicBezTo>
                  <a:cubicBezTo>
                    <a:pt x="739" y="3286"/>
                    <a:pt x="799" y="3176"/>
                    <a:pt x="849" y="3072"/>
                  </a:cubicBezTo>
                  <a:cubicBezTo>
                    <a:pt x="909" y="2946"/>
                    <a:pt x="985" y="2831"/>
                    <a:pt x="1057" y="2716"/>
                  </a:cubicBezTo>
                  <a:cubicBezTo>
                    <a:pt x="1128" y="2607"/>
                    <a:pt x="1193" y="2497"/>
                    <a:pt x="1270" y="2393"/>
                  </a:cubicBezTo>
                  <a:cubicBezTo>
                    <a:pt x="1297" y="2355"/>
                    <a:pt x="1330" y="2317"/>
                    <a:pt x="1347" y="2273"/>
                  </a:cubicBezTo>
                  <a:cubicBezTo>
                    <a:pt x="1356" y="2226"/>
                    <a:pt x="1313" y="2187"/>
                    <a:pt x="1270" y="2187"/>
                  </a:cubicBezTo>
                  <a:cubicBezTo>
                    <a:pt x="1263" y="2187"/>
                    <a:pt x="1255" y="2188"/>
                    <a:pt x="1248" y="2191"/>
                  </a:cubicBezTo>
                  <a:cubicBezTo>
                    <a:pt x="1227" y="2192"/>
                    <a:pt x="1206" y="2192"/>
                    <a:pt x="1184" y="2192"/>
                  </a:cubicBezTo>
                  <a:cubicBezTo>
                    <a:pt x="948" y="2192"/>
                    <a:pt x="710" y="2136"/>
                    <a:pt x="504" y="2016"/>
                  </a:cubicBezTo>
                  <a:cubicBezTo>
                    <a:pt x="318" y="1906"/>
                    <a:pt x="192" y="1715"/>
                    <a:pt x="154" y="1496"/>
                  </a:cubicBezTo>
                  <a:cubicBezTo>
                    <a:pt x="143" y="1414"/>
                    <a:pt x="126" y="1320"/>
                    <a:pt x="170" y="1244"/>
                  </a:cubicBezTo>
                  <a:cubicBezTo>
                    <a:pt x="230" y="1178"/>
                    <a:pt x="290" y="1085"/>
                    <a:pt x="389" y="1058"/>
                  </a:cubicBezTo>
                  <a:cubicBezTo>
                    <a:pt x="414" y="1054"/>
                    <a:pt x="439" y="1053"/>
                    <a:pt x="464" y="1053"/>
                  </a:cubicBezTo>
                  <a:cubicBezTo>
                    <a:pt x="554" y="1053"/>
                    <a:pt x="645" y="1072"/>
                    <a:pt x="739" y="1085"/>
                  </a:cubicBezTo>
                  <a:cubicBezTo>
                    <a:pt x="909" y="1123"/>
                    <a:pt x="1057" y="1211"/>
                    <a:pt x="1204" y="1315"/>
                  </a:cubicBezTo>
                  <a:cubicBezTo>
                    <a:pt x="1259" y="1359"/>
                    <a:pt x="1303" y="1408"/>
                    <a:pt x="1352" y="1463"/>
                  </a:cubicBezTo>
                  <a:cubicBezTo>
                    <a:pt x="1363" y="1474"/>
                    <a:pt x="1377" y="1478"/>
                    <a:pt x="1391" y="1478"/>
                  </a:cubicBezTo>
                  <a:cubicBezTo>
                    <a:pt x="1421" y="1478"/>
                    <a:pt x="1451" y="1458"/>
                    <a:pt x="1451" y="1424"/>
                  </a:cubicBezTo>
                  <a:cubicBezTo>
                    <a:pt x="1456" y="1464"/>
                    <a:pt x="1481" y="1483"/>
                    <a:pt x="1506" y="1483"/>
                  </a:cubicBezTo>
                  <a:cubicBezTo>
                    <a:pt x="1536" y="1483"/>
                    <a:pt x="1566" y="1456"/>
                    <a:pt x="1560" y="1408"/>
                  </a:cubicBezTo>
                  <a:cubicBezTo>
                    <a:pt x="1544" y="1337"/>
                    <a:pt x="1511" y="1266"/>
                    <a:pt x="1489" y="1200"/>
                  </a:cubicBezTo>
                  <a:cubicBezTo>
                    <a:pt x="1434" y="998"/>
                    <a:pt x="1396" y="779"/>
                    <a:pt x="1440" y="576"/>
                  </a:cubicBezTo>
                  <a:cubicBezTo>
                    <a:pt x="1467" y="417"/>
                    <a:pt x="1533" y="242"/>
                    <a:pt x="1659" y="149"/>
                  </a:cubicBezTo>
                  <a:cubicBezTo>
                    <a:pt x="1683" y="144"/>
                    <a:pt x="1707" y="141"/>
                    <a:pt x="1731" y="141"/>
                  </a:cubicBezTo>
                  <a:close/>
                  <a:moveTo>
                    <a:pt x="1734" y="0"/>
                  </a:moveTo>
                  <a:cubicBezTo>
                    <a:pt x="1683" y="0"/>
                    <a:pt x="1633" y="12"/>
                    <a:pt x="1588" y="40"/>
                  </a:cubicBezTo>
                  <a:cubicBezTo>
                    <a:pt x="1451" y="166"/>
                    <a:pt x="1374" y="341"/>
                    <a:pt x="1341" y="521"/>
                  </a:cubicBezTo>
                  <a:cubicBezTo>
                    <a:pt x="1276" y="801"/>
                    <a:pt x="1330" y="1096"/>
                    <a:pt x="1429" y="1353"/>
                  </a:cubicBezTo>
                  <a:cubicBezTo>
                    <a:pt x="1210" y="1096"/>
                    <a:pt x="881" y="937"/>
                    <a:pt x="553" y="915"/>
                  </a:cubicBezTo>
                  <a:cubicBezTo>
                    <a:pt x="517" y="911"/>
                    <a:pt x="480" y="907"/>
                    <a:pt x="444" y="907"/>
                  </a:cubicBezTo>
                  <a:cubicBezTo>
                    <a:pt x="393" y="907"/>
                    <a:pt x="343" y="915"/>
                    <a:pt x="301" y="937"/>
                  </a:cubicBezTo>
                  <a:cubicBezTo>
                    <a:pt x="230" y="970"/>
                    <a:pt x="175" y="1036"/>
                    <a:pt x="126" y="1091"/>
                  </a:cubicBezTo>
                  <a:cubicBezTo>
                    <a:pt x="88" y="1129"/>
                    <a:pt x="55" y="1178"/>
                    <a:pt x="39" y="1238"/>
                  </a:cubicBezTo>
                  <a:cubicBezTo>
                    <a:pt x="0" y="1419"/>
                    <a:pt x="55" y="1611"/>
                    <a:pt x="126" y="1764"/>
                  </a:cubicBezTo>
                  <a:cubicBezTo>
                    <a:pt x="340" y="2147"/>
                    <a:pt x="794" y="2295"/>
                    <a:pt x="1188" y="2295"/>
                  </a:cubicBezTo>
                  <a:cubicBezTo>
                    <a:pt x="1040" y="2514"/>
                    <a:pt x="663" y="3023"/>
                    <a:pt x="646" y="3280"/>
                  </a:cubicBezTo>
                  <a:cubicBezTo>
                    <a:pt x="646" y="3499"/>
                    <a:pt x="810" y="3702"/>
                    <a:pt x="1018" y="3762"/>
                  </a:cubicBezTo>
                  <a:cubicBezTo>
                    <a:pt x="1055" y="3774"/>
                    <a:pt x="1092" y="3779"/>
                    <a:pt x="1128" y="3779"/>
                  </a:cubicBezTo>
                  <a:cubicBezTo>
                    <a:pt x="1220" y="3779"/>
                    <a:pt x="1310" y="3745"/>
                    <a:pt x="1396" y="3702"/>
                  </a:cubicBezTo>
                  <a:cubicBezTo>
                    <a:pt x="1588" y="3614"/>
                    <a:pt x="1752" y="3455"/>
                    <a:pt x="1823" y="3242"/>
                  </a:cubicBezTo>
                  <a:cubicBezTo>
                    <a:pt x="1878" y="3400"/>
                    <a:pt x="1943" y="3565"/>
                    <a:pt x="2042" y="3696"/>
                  </a:cubicBezTo>
                  <a:cubicBezTo>
                    <a:pt x="2162" y="3855"/>
                    <a:pt x="2310" y="4008"/>
                    <a:pt x="2496" y="4074"/>
                  </a:cubicBezTo>
                  <a:cubicBezTo>
                    <a:pt x="2509" y="4076"/>
                    <a:pt x="2521" y="4077"/>
                    <a:pt x="2534" y="4077"/>
                  </a:cubicBezTo>
                  <a:cubicBezTo>
                    <a:pt x="2623" y="4077"/>
                    <a:pt x="2705" y="4028"/>
                    <a:pt x="2792" y="3975"/>
                  </a:cubicBezTo>
                  <a:cubicBezTo>
                    <a:pt x="2901" y="3915"/>
                    <a:pt x="2989" y="3811"/>
                    <a:pt x="3027" y="3691"/>
                  </a:cubicBezTo>
                  <a:cubicBezTo>
                    <a:pt x="3109" y="3472"/>
                    <a:pt x="3049" y="3225"/>
                    <a:pt x="3000" y="2995"/>
                  </a:cubicBezTo>
                  <a:lnTo>
                    <a:pt x="3000" y="2995"/>
                  </a:lnTo>
                  <a:cubicBezTo>
                    <a:pt x="3135" y="3093"/>
                    <a:pt x="3288" y="3138"/>
                    <a:pt x="3440" y="3138"/>
                  </a:cubicBezTo>
                  <a:cubicBezTo>
                    <a:pt x="3615" y="3138"/>
                    <a:pt x="3790" y="3079"/>
                    <a:pt x="3941" y="2968"/>
                  </a:cubicBezTo>
                  <a:cubicBezTo>
                    <a:pt x="4138" y="2842"/>
                    <a:pt x="4193" y="2601"/>
                    <a:pt x="4084" y="2388"/>
                  </a:cubicBezTo>
                  <a:cubicBezTo>
                    <a:pt x="3980" y="2185"/>
                    <a:pt x="3711" y="2038"/>
                    <a:pt x="3514" y="1950"/>
                  </a:cubicBezTo>
                  <a:cubicBezTo>
                    <a:pt x="3766" y="1736"/>
                    <a:pt x="3903" y="1403"/>
                    <a:pt x="3903" y="1069"/>
                  </a:cubicBezTo>
                  <a:cubicBezTo>
                    <a:pt x="3897" y="888"/>
                    <a:pt x="3799" y="718"/>
                    <a:pt x="3673" y="609"/>
                  </a:cubicBezTo>
                  <a:cubicBezTo>
                    <a:pt x="3564" y="531"/>
                    <a:pt x="3418" y="494"/>
                    <a:pt x="3274" y="494"/>
                  </a:cubicBezTo>
                  <a:cubicBezTo>
                    <a:pt x="3143" y="494"/>
                    <a:pt x="3013" y="524"/>
                    <a:pt x="2912" y="582"/>
                  </a:cubicBezTo>
                  <a:cubicBezTo>
                    <a:pt x="2693" y="691"/>
                    <a:pt x="2578" y="872"/>
                    <a:pt x="2469" y="1091"/>
                  </a:cubicBezTo>
                  <a:cubicBezTo>
                    <a:pt x="2420" y="740"/>
                    <a:pt x="2332" y="341"/>
                    <a:pt x="2042" y="122"/>
                  </a:cubicBezTo>
                  <a:cubicBezTo>
                    <a:pt x="1960" y="55"/>
                    <a:pt x="1844" y="0"/>
                    <a:pt x="173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8"/>
            <p:cNvSpPr/>
            <p:nvPr/>
          </p:nvSpPr>
          <p:spPr>
            <a:xfrm>
              <a:off x="4582998" y="4610083"/>
              <a:ext cx="54005" cy="44738"/>
            </a:xfrm>
            <a:custGeom>
              <a:avLst/>
              <a:gdLst/>
              <a:ahLst/>
              <a:cxnLst/>
              <a:rect l="l" t="t" r="r" b="b"/>
              <a:pathLst>
                <a:path w="789" h="689" extrusionOk="0">
                  <a:moveTo>
                    <a:pt x="378" y="130"/>
                  </a:moveTo>
                  <a:cubicBezTo>
                    <a:pt x="493" y="135"/>
                    <a:pt x="641" y="223"/>
                    <a:pt x="619" y="360"/>
                  </a:cubicBezTo>
                  <a:cubicBezTo>
                    <a:pt x="575" y="486"/>
                    <a:pt x="439" y="546"/>
                    <a:pt x="324" y="568"/>
                  </a:cubicBezTo>
                  <a:cubicBezTo>
                    <a:pt x="258" y="568"/>
                    <a:pt x="181" y="524"/>
                    <a:pt x="132" y="469"/>
                  </a:cubicBezTo>
                  <a:cubicBezTo>
                    <a:pt x="121" y="376"/>
                    <a:pt x="192" y="272"/>
                    <a:pt x="263" y="217"/>
                  </a:cubicBezTo>
                  <a:cubicBezTo>
                    <a:pt x="285" y="201"/>
                    <a:pt x="302" y="185"/>
                    <a:pt x="329" y="185"/>
                  </a:cubicBezTo>
                  <a:cubicBezTo>
                    <a:pt x="356" y="185"/>
                    <a:pt x="378" y="157"/>
                    <a:pt x="378" y="130"/>
                  </a:cubicBezTo>
                  <a:close/>
                  <a:moveTo>
                    <a:pt x="356" y="1"/>
                  </a:moveTo>
                  <a:cubicBezTo>
                    <a:pt x="319" y="1"/>
                    <a:pt x="283" y="4"/>
                    <a:pt x="247" y="9"/>
                  </a:cubicBezTo>
                  <a:cubicBezTo>
                    <a:pt x="214" y="20"/>
                    <a:pt x="187" y="64"/>
                    <a:pt x="209" y="103"/>
                  </a:cubicBezTo>
                  <a:cubicBezTo>
                    <a:pt x="94" y="185"/>
                    <a:pt x="1" y="327"/>
                    <a:pt x="17" y="475"/>
                  </a:cubicBezTo>
                  <a:cubicBezTo>
                    <a:pt x="50" y="601"/>
                    <a:pt x="181" y="677"/>
                    <a:pt x="296" y="688"/>
                  </a:cubicBezTo>
                  <a:cubicBezTo>
                    <a:pt x="301" y="688"/>
                    <a:pt x="306" y="689"/>
                    <a:pt x="311" y="689"/>
                  </a:cubicBezTo>
                  <a:cubicBezTo>
                    <a:pt x="432" y="689"/>
                    <a:pt x="546" y="625"/>
                    <a:pt x="630" y="551"/>
                  </a:cubicBezTo>
                  <a:cubicBezTo>
                    <a:pt x="789" y="409"/>
                    <a:pt x="756" y="163"/>
                    <a:pt x="575" y="59"/>
                  </a:cubicBezTo>
                  <a:cubicBezTo>
                    <a:pt x="548" y="48"/>
                    <a:pt x="515" y="31"/>
                    <a:pt x="482" y="20"/>
                  </a:cubicBezTo>
                  <a:cubicBezTo>
                    <a:pt x="441" y="6"/>
                    <a:pt x="399" y="1"/>
                    <a:pt x="3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8"/>
            <p:cNvSpPr/>
            <p:nvPr/>
          </p:nvSpPr>
          <p:spPr>
            <a:xfrm>
              <a:off x="4463146" y="4506386"/>
              <a:ext cx="268656" cy="249016"/>
            </a:xfrm>
            <a:custGeom>
              <a:avLst/>
              <a:gdLst/>
              <a:ahLst/>
              <a:cxnLst/>
              <a:rect l="l" t="t" r="r" b="b"/>
              <a:pathLst>
                <a:path w="3925" h="3835" extrusionOk="0">
                  <a:moveTo>
                    <a:pt x="2124" y="1589"/>
                  </a:moveTo>
                  <a:cubicBezTo>
                    <a:pt x="2161" y="1589"/>
                    <a:pt x="2198" y="1594"/>
                    <a:pt x="2233" y="1606"/>
                  </a:cubicBezTo>
                  <a:cubicBezTo>
                    <a:pt x="2266" y="1617"/>
                    <a:pt x="2294" y="1628"/>
                    <a:pt x="2326" y="1650"/>
                  </a:cubicBezTo>
                  <a:cubicBezTo>
                    <a:pt x="2507" y="1754"/>
                    <a:pt x="2540" y="2006"/>
                    <a:pt x="2381" y="2143"/>
                  </a:cubicBezTo>
                  <a:cubicBezTo>
                    <a:pt x="2300" y="2219"/>
                    <a:pt x="2191" y="2281"/>
                    <a:pt x="2075" y="2281"/>
                  </a:cubicBezTo>
                  <a:cubicBezTo>
                    <a:pt x="2066" y="2281"/>
                    <a:pt x="2057" y="2281"/>
                    <a:pt x="2047" y="2280"/>
                  </a:cubicBezTo>
                  <a:cubicBezTo>
                    <a:pt x="1932" y="2263"/>
                    <a:pt x="1795" y="2192"/>
                    <a:pt x="1768" y="2066"/>
                  </a:cubicBezTo>
                  <a:cubicBezTo>
                    <a:pt x="1746" y="1918"/>
                    <a:pt x="1845" y="1771"/>
                    <a:pt x="1960" y="1689"/>
                  </a:cubicBezTo>
                  <a:cubicBezTo>
                    <a:pt x="1938" y="1656"/>
                    <a:pt x="1960" y="1606"/>
                    <a:pt x="1998" y="1601"/>
                  </a:cubicBezTo>
                  <a:cubicBezTo>
                    <a:pt x="2039" y="1595"/>
                    <a:pt x="2081" y="1589"/>
                    <a:pt x="2124" y="1589"/>
                  </a:cubicBezTo>
                  <a:close/>
                  <a:moveTo>
                    <a:pt x="1597" y="0"/>
                  </a:moveTo>
                  <a:cubicBezTo>
                    <a:pt x="1575" y="0"/>
                    <a:pt x="1554" y="3"/>
                    <a:pt x="1533" y="8"/>
                  </a:cubicBezTo>
                  <a:cubicBezTo>
                    <a:pt x="1401" y="101"/>
                    <a:pt x="1347" y="276"/>
                    <a:pt x="1314" y="430"/>
                  </a:cubicBezTo>
                  <a:cubicBezTo>
                    <a:pt x="1265" y="638"/>
                    <a:pt x="1308" y="857"/>
                    <a:pt x="1363" y="1054"/>
                  </a:cubicBezTo>
                  <a:cubicBezTo>
                    <a:pt x="1385" y="1130"/>
                    <a:pt x="1412" y="1190"/>
                    <a:pt x="1429" y="1267"/>
                  </a:cubicBezTo>
                  <a:cubicBezTo>
                    <a:pt x="1438" y="1314"/>
                    <a:pt x="1410" y="1341"/>
                    <a:pt x="1380" y="1341"/>
                  </a:cubicBezTo>
                  <a:cubicBezTo>
                    <a:pt x="1354" y="1341"/>
                    <a:pt x="1327" y="1321"/>
                    <a:pt x="1319" y="1278"/>
                  </a:cubicBezTo>
                  <a:cubicBezTo>
                    <a:pt x="1315" y="1309"/>
                    <a:pt x="1286" y="1335"/>
                    <a:pt x="1258" y="1335"/>
                  </a:cubicBezTo>
                  <a:cubicBezTo>
                    <a:pt x="1247" y="1335"/>
                    <a:pt x="1236" y="1331"/>
                    <a:pt x="1226" y="1322"/>
                  </a:cubicBezTo>
                  <a:cubicBezTo>
                    <a:pt x="1177" y="1267"/>
                    <a:pt x="1128" y="1212"/>
                    <a:pt x="1073" y="1169"/>
                  </a:cubicBezTo>
                  <a:cubicBezTo>
                    <a:pt x="931" y="1070"/>
                    <a:pt x="783" y="988"/>
                    <a:pt x="608" y="944"/>
                  </a:cubicBezTo>
                  <a:cubicBezTo>
                    <a:pt x="518" y="927"/>
                    <a:pt x="428" y="913"/>
                    <a:pt x="338" y="913"/>
                  </a:cubicBezTo>
                  <a:cubicBezTo>
                    <a:pt x="313" y="913"/>
                    <a:pt x="288" y="914"/>
                    <a:pt x="263" y="917"/>
                  </a:cubicBezTo>
                  <a:cubicBezTo>
                    <a:pt x="164" y="939"/>
                    <a:pt x="104" y="1026"/>
                    <a:pt x="44" y="1103"/>
                  </a:cubicBezTo>
                  <a:cubicBezTo>
                    <a:pt x="0" y="1180"/>
                    <a:pt x="17" y="1273"/>
                    <a:pt x="28" y="1355"/>
                  </a:cubicBezTo>
                  <a:cubicBezTo>
                    <a:pt x="60" y="1574"/>
                    <a:pt x="192" y="1765"/>
                    <a:pt x="378" y="1875"/>
                  </a:cubicBezTo>
                  <a:cubicBezTo>
                    <a:pt x="582" y="1994"/>
                    <a:pt x="818" y="2046"/>
                    <a:pt x="1053" y="2046"/>
                  </a:cubicBezTo>
                  <a:cubicBezTo>
                    <a:pt x="1076" y="2046"/>
                    <a:pt x="1099" y="2045"/>
                    <a:pt x="1122" y="2044"/>
                  </a:cubicBezTo>
                  <a:cubicBezTo>
                    <a:pt x="1129" y="2042"/>
                    <a:pt x="1137" y="2041"/>
                    <a:pt x="1144" y="2041"/>
                  </a:cubicBezTo>
                  <a:cubicBezTo>
                    <a:pt x="1187" y="2041"/>
                    <a:pt x="1230" y="2080"/>
                    <a:pt x="1221" y="2126"/>
                  </a:cubicBezTo>
                  <a:cubicBezTo>
                    <a:pt x="1204" y="2176"/>
                    <a:pt x="1171" y="2209"/>
                    <a:pt x="1144" y="2252"/>
                  </a:cubicBezTo>
                  <a:cubicBezTo>
                    <a:pt x="1067" y="2362"/>
                    <a:pt x="1002" y="2466"/>
                    <a:pt x="931" y="2575"/>
                  </a:cubicBezTo>
                  <a:cubicBezTo>
                    <a:pt x="854" y="2690"/>
                    <a:pt x="783" y="2805"/>
                    <a:pt x="717" y="2931"/>
                  </a:cubicBezTo>
                  <a:cubicBezTo>
                    <a:pt x="673" y="3024"/>
                    <a:pt x="613" y="3134"/>
                    <a:pt x="651" y="3249"/>
                  </a:cubicBezTo>
                  <a:cubicBezTo>
                    <a:pt x="690" y="3380"/>
                    <a:pt x="799" y="3484"/>
                    <a:pt x="925" y="3517"/>
                  </a:cubicBezTo>
                  <a:cubicBezTo>
                    <a:pt x="948" y="3521"/>
                    <a:pt x="970" y="3524"/>
                    <a:pt x="991" y="3524"/>
                  </a:cubicBezTo>
                  <a:cubicBezTo>
                    <a:pt x="1124" y="3524"/>
                    <a:pt x="1243" y="3445"/>
                    <a:pt x="1347" y="3374"/>
                  </a:cubicBezTo>
                  <a:cubicBezTo>
                    <a:pt x="1423" y="3314"/>
                    <a:pt x="1500" y="3238"/>
                    <a:pt x="1538" y="3139"/>
                  </a:cubicBezTo>
                  <a:cubicBezTo>
                    <a:pt x="1587" y="3052"/>
                    <a:pt x="1604" y="2958"/>
                    <a:pt x="1648" y="2876"/>
                  </a:cubicBezTo>
                  <a:cubicBezTo>
                    <a:pt x="1660" y="2856"/>
                    <a:pt x="1682" y="2847"/>
                    <a:pt x="1703" y="2847"/>
                  </a:cubicBezTo>
                  <a:cubicBezTo>
                    <a:pt x="1727" y="2847"/>
                    <a:pt x="1751" y="2861"/>
                    <a:pt x="1757" y="2887"/>
                  </a:cubicBezTo>
                  <a:cubicBezTo>
                    <a:pt x="1774" y="2942"/>
                    <a:pt x="1785" y="2991"/>
                    <a:pt x="1801" y="3046"/>
                  </a:cubicBezTo>
                  <a:cubicBezTo>
                    <a:pt x="1828" y="3134"/>
                    <a:pt x="1861" y="3221"/>
                    <a:pt x="1894" y="3303"/>
                  </a:cubicBezTo>
                  <a:cubicBezTo>
                    <a:pt x="1971" y="3484"/>
                    <a:pt x="2086" y="3632"/>
                    <a:pt x="2233" y="3741"/>
                  </a:cubicBezTo>
                  <a:cubicBezTo>
                    <a:pt x="2291" y="3778"/>
                    <a:pt x="2349" y="3835"/>
                    <a:pt x="2421" y="3835"/>
                  </a:cubicBezTo>
                  <a:cubicBezTo>
                    <a:pt x="2424" y="3835"/>
                    <a:pt x="2427" y="3834"/>
                    <a:pt x="2430" y="3834"/>
                  </a:cubicBezTo>
                  <a:cubicBezTo>
                    <a:pt x="2567" y="3796"/>
                    <a:pt x="2704" y="3703"/>
                    <a:pt x="2770" y="3566"/>
                  </a:cubicBezTo>
                  <a:cubicBezTo>
                    <a:pt x="2863" y="3380"/>
                    <a:pt x="2814" y="3177"/>
                    <a:pt x="2770" y="2991"/>
                  </a:cubicBezTo>
                  <a:cubicBezTo>
                    <a:pt x="2759" y="2931"/>
                    <a:pt x="2748" y="2865"/>
                    <a:pt x="2726" y="2805"/>
                  </a:cubicBezTo>
                  <a:cubicBezTo>
                    <a:pt x="2710" y="2767"/>
                    <a:pt x="2704" y="2712"/>
                    <a:pt x="2737" y="2685"/>
                  </a:cubicBezTo>
                  <a:cubicBezTo>
                    <a:pt x="2751" y="2676"/>
                    <a:pt x="2765" y="2673"/>
                    <a:pt x="2778" y="2673"/>
                  </a:cubicBezTo>
                  <a:cubicBezTo>
                    <a:pt x="2835" y="2673"/>
                    <a:pt x="2891" y="2734"/>
                    <a:pt x="2939" y="2756"/>
                  </a:cubicBezTo>
                  <a:cubicBezTo>
                    <a:pt x="3011" y="2800"/>
                    <a:pt x="3087" y="2838"/>
                    <a:pt x="3169" y="2860"/>
                  </a:cubicBezTo>
                  <a:cubicBezTo>
                    <a:pt x="3218" y="2872"/>
                    <a:pt x="3267" y="2878"/>
                    <a:pt x="3317" y="2878"/>
                  </a:cubicBezTo>
                  <a:cubicBezTo>
                    <a:pt x="3469" y="2878"/>
                    <a:pt x="3620" y="2823"/>
                    <a:pt x="3744" y="2729"/>
                  </a:cubicBezTo>
                  <a:cubicBezTo>
                    <a:pt x="3925" y="2614"/>
                    <a:pt x="3925" y="2400"/>
                    <a:pt x="3804" y="2247"/>
                  </a:cubicBezTo>
                  <a:cubicBezTo>
                    <a:pt x="3667" y="2083"/>
                    <a:pt x="3470" y="1979"/>
                    <a:pt x="3279" y="1880"/>
                  </a:cubicBezTo>
                  <a:cubicBezTo>
                    <a:pt x="3235" y="1864"/>
                    <a:pt x="3230" y="1809"/>
                    <a:pt x="3257" y="1771"/>
                  </a:cubicBezTo>
                  <a:cubicBezTo>
                    <a:pt x="3279" y="1743"/>
                    <a:pt x="3317" y="1727"/>
                    <a:pt x="3345" y="1700"/>
                  </a:cubicBezTo>
                  <a:cubicBezTo>
                    <a:pt x="3394" y="1645"/>
                    <a:pt x="3443" y="1590"/>
                    <a:pt x="3481" y="1524"/>
                  </a:cubicBezTo>
                  <a:cubicBezTo>
                    <a:pt x="3602" y="1355"/>
                    <a:pt x="3657" y="1136"/>
                    <a:pt x="3657" y="922"/>
                  </a:cubicBezTo>
                  <a:cubicBezTo>
                    <a:pt x="3640" y="785"/>
                    <a:pt x="3553" y="638"/>
                    <a:pt x="3438" y="561"/>
                  </a:cubicBezTo>
                  <a:cubicBezTo>
                    <a:pt x="3340" y="519"/>
                    <a:pt x="3232" y="496"/>
                    <a:pt x="3124" y="496"/>
                  </a:cubicBezTo>
                  <a:cubicBezTo>
                    <a:pt x="3020" y="496"/>
                    <a:pt x="2916" y="518"/>
                    <a:pt x="2825" y="567"/>
                  </a:cubicBezTo>
                  <a:cubicBezTo>
                    <a:pt x="2600" y="676"/>
                    <a:pt x="2496" y="895"/>
                    <a:pt x="2387" y="1125"/>
                  </a:cubicBezTo>
                  <a:cubicBezTo>
                    <a:pt x="2380" y="1163"/>
                    <a:pt x="2344" y="1197"/>
                    <a:pt x="2311" y="1197"/>
                  </a:cubicBezTo>
                  <a:cubicBezTo>
                    <a:pt x="2291" y="1197"/>
                    <a:pt x="2273" y="1186"/>
                    <a:pt x="2261" y="1158"/>
                  </a:cubicBezTo>
                  <a:cubicBezTo>
                    <a:pt x="2211" y="999"/>
                    <a:pt x="2217" y="835"/>
                    <a:pt x="2168" y="676"/>
                  </a:cubicBezTo>
                  <a:cubicBezTo>
                    <a:pt x="2113" y="457"/>
                    <a:pt x="2025" y="233"/>
                    <a:pt x="1850" y="96"/>
                  </a:cubicBezTo>
                  <a:cubicBezTo>
                    <a:pt x="1775" y="43"/>
                    <a:pt x="1686" y="0"/>
                    <a:pt x="1597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8"/>
            <p:cNvSpPr/>
            <p:nvPr/>
          </p:nvSpPr>
          <p:spPr>
            <a:xfrm>
              <a:off x="4590527" y="4617745"/>
              <a:ext cx="36414" cy="28505"/>
            </a:xfrm>
            <a:custGeom>
              <a:avLst/>
              <a:gdLst/>
              <a:ahLst/>
              <a:cxnLst/>
              <a:rect l="l" t="t" r="r" b="b"/>
              <a:pathLst>
                <a:path w="532" h="439" extrusionOk="0">
                  <a:moveTo>
                    <a:pt x="268" y="1"/>
                  </a:moveTo>
                  <a:cubicBezTo>
                    <a:pt x="268" y="26"/>
                    <a:pt x="250" y="51"/>
                    <a:pt x="226" y="51"/>
                  </a:cubicBezTo>
                  <a:cubicBezTo>
                    <a:pt x="224" y="51"/>
                    <a:pt x="221" y="51"/>
                    <a:pt x="219" y="50"/>
                  </a:cubicBezTo>
                  <a:cubicBezTo>
                    <a:pt x="192" y="50"/>
                    <a:pt x="175" y="72"/>
                    <a:pt x="153" y="83"/>
                  </a:cubicBezTo>
                  <a:cubicBezTo>
                    <a:pt x="77" y="138"/>
                    <a:pt x="0" y="242"/>
                    <a:pt x="22" y="340"/>
                  </a:cubicBezTo>
                  <a:cubicBezTo>
                    <a:pt x="71" y="401"/>
                    <a:pt x="137" y="439"/>
                    <a:pt x="214" y="439"/>
                  </a:cubicBezTo>
                  <a:cubicBezTo>
                    <a:pt x="329" y="422"/>
                    <a:pt x="465" y="357"/>
                    <a:pt x="509" y="236"/>
                  </a:cubicBezTo>
                  <a:cubicBezTo>
                    <a:pt x="531" y="99"/>
                    <a:pt x="383" y="12"/>
                    <a:pt x="268" y="1"/>
                  </a:cubicBezTo>
                  <a:close/>
                </a:path>
              </a:pathLst>
            </a:custGeom>
            <a:solidFill>
              <a:srgbClr val="FF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8"/>
            <p:cNvSpPr/>
            <p:nvPr/>
          </p:nvSpPr>
          <p:spPr>
            <a:xfrm>
              <a:off x="4863975" y="3932512"/>
              <a:ext cx="366126" cy="313494"/>
            </a:xfrm>
            <a:custGeom>
              <a:avLst/>
              <a:gdLst/>
              <a:ahLst/>
              <a:cxnLst/>
              <a:rect l="l" t="t" r="r" b="b"/>
              <a:pathLst>
                <a:path w="5349" h="4828" extrusionOk="0">
                  <a:moveTo>
                    <a:pt x="3189" y="118"/>
                  </a:moveTo>
                  <a:cubicBezTo>
                    <a:pt x="3224" y="118"/>
                    <a:pt x="3260" y="122"/>
                    <a:pt x="3296" y="132"/>
                  </a:cubicBezTo>
                  <a:cubicBezTo>
                    <a:pt x="3471" y="176"/>
                    <a:pt x="3652" y="258"/>
                    <a:pt x="3750" y="422"/>
                  </a:cubicBezTo>
                  <a:cubicBezTo>
                    <a:pt x="3876" y="652"/>
                    <a:pt x="3876" y="926"/>
                    <a:pt x="3832" y="1183"/>
                  </a:cubicBezTo>
                  <a:cubicBezTo>
                    <a:pt x="3816" y="1309"/>
                    <a:pt x="3778" y="1440"/>
                    <a:pt x="3739" y="1566"/>
                  </a:cubicBezTo>
                  <a:cubicBezTo>
                    <a:pt x="3723" y="1610"/>
                    <a:pt x="3690" y="1665"/>
                    <a:pt x="3712" y="1714"/>
                  </a:cubicBezTo>
                  <a:cubicBezTo>
                    <a:pt x="3726" y="1742"/>
                    <a:pt x="3752" y="1754"/>
                    <a:pt x="3779" y="1754"/>
                  </a:cubicBezTo>
                  <a:cubicBezTo>
                    <a:pt x="3794" y="1754"/>
                    <a:pt x="3809" y="1750"/>
                    <a:pt x="3821" y="1741"/>
                  </a:cubicBezTo>
                  <a:cubicBezTo>
                    <a:pt x="3936" y="1692"/>
                    <a:pt x="4062" y="1676"/>
                    <a:pt x="4183" y="1659"/>
                  </a:cubicBezTo>
                  <a:cubicBezTo>
                    <a:pt x="4202" y="1659"/>
                    <a:pt x="4221" y="1658"/>
                    <a:pt x="4240" y="1658"/>
                  </a:cubicBezTo>
                  <a:cubicBezTo>
                    <a:pt x="4483" y="1658"/>
                    <a:pt x="4725" y="1722"/>
                    <a:pt x="4944" y="1829"/>
                  </a:cubicBezTo>
                  <a:cubicBezTo>
                    <a:pt x="5212" y="1982"/>
                    <a:pt x="5146" y="2207"/>
                    <a:pt x="5037" y="2448"/>
                  </a:cubicBezTo>
                  <a:cubicBezTo>
                    <a:pt x="4889" y="2781"/>
                    <a:pt x="4599" y="3044"/>
                    <a:pt x="4232" y="3055"/>
                  </a:cubicBezTo>
                  <a:cubicBezTo>
                    <a:pt x="4208" y="3058"/>
                    <a:pt x="4184" y="3059"/>
                    <a:pt x="4161" y="3059"/>
                  </a:cubicBezTo>
                  <a:cubicBezTo>
                    <a:pt x="4080" y="3059"/>
                    <a:pt x="4001" y="3045"/>
                    <a:pt x="3920" y="3045"/>
                  </a:cubicBezTo>
                  <a:cubicBezTo>
                    <a:pt x="3897" y="3045"/>
                    <a:pt x="3873" y="3047"/>
                    <a:pt x="3849" y="3050"/>
                  </a:cubicBezTo>
                  <a:cubicBezTo>
                    <a:pt x="3767" y="3072"/>
                    <a:pt x="3794" y="3181"/>
                    <a:pt x="3860" y="3203"/>
                  </a:cubicBezTo>
                  <a:cubicBezTo>
                    <a:pt x="3964" y="3263"/>
                    <a:pt x="4073" y="3323"/>
                    <a:pt x="4161" y="3405"/>
                  </a:cubicBezTo>
                  <a:cubicBezTo>
                    <a:pt x="4298" y="3564"/>
                    <a:pt x="4391" y="3783"/>
                    <a:pt x="4341" y="3986"/>
                  </a:cubicBezTo>
                  <a:cubicBezTo>
                    <a:pt x="4309" y="4117"/>
                    <a:pt x="4254" y="4265"/>
                    <a:pt x="4123" y="4314"/>
                  </a:cubicBezTo>
                  <a:cubicBezTo>
                    <a:pt x="4097" y="4322"/>
                    <a:pt x="4072" y="4326"/>
                    <a:pt x="4047" y="4326"/>
                  </a:cubicBezTo>
                  <a:cubicBezTo>
                    <a:pt x="3906" y="4326"/>
                    <a:pt x="3774" y="4207"/>
                    <a:pt x="3657" y="4128"/>
                  </a:cubicBezTo>
                  <a:cubicBezTo>
                    <a:pt x="3416" y="3947"/>
                    <a:pt x="3230" y="3685"/>
                    <a:pt x="3066" y="3427"/>
                  </a:cubicBezTo>
                  <a:cubicBezTo>
                    <a:pt x="3061" y="3400"/>
                    <a:pt x="3050" y="3373"/>
                    <a:pt x="3028" y="3351"/>
                  </a:cubicBezTo>
                  <a:cubicBezTo>
                    <a:pt x="3014" y="3337"/>
                    <a:pt x="2998" y="3331"/>
                    <a:pt x="2984" y="3331"/>
                  </a:cubicBezTo>
                  <a:cubicBezTo>
                    <a:pt x="2947" y="3331"/>
                    <a:pt x="2916" y="3368"/>
                    <a:pt x="2924" y="3411"/>
                  </a:cubicBezTo>
                  <a:cubicBezTo>
                    <a:pt x="2929" y="3438"/>
                    <a:pt x="2946" y="3466"/>
                    <a:pt x="2957" y="3493"/>
                  </a:cubicBezTo>
                  <a:cubicBezTo>
                    <a:pt x="2973" y="3570"/>
                    <a:pt x="2979" y="3646"/>
                    <a:pt x="2984" y="3723"/>
                  </a:cubicBezTo>
                  <a:cubicBezTo>
                    <a:pt x="3000" y="4013"/>
                    <a:pt x="2913" y="4670"/>
                    <a:pt x="2557" y="4692"/>
                  </a:cubicBezTo>
                  <a:cubicBezTo>
                    <a:pt x="2272" y="4686"/>
                    <a:pt x="1928" y="4495"/>
                    <a:pt x="1889" y="4177"/>
                  </a:cubicBezTo>
                  <a:cubicBezTo>
                    <a:pt x="1873" y="4035"/>
                    <a:pt x="1878" y="3882"/>
                    <a:pt x="1906" y="3739"/>
                  </a:cubicBezTo>
                  <a:cubicBezTo>
                    <a:pt x="1917" y="3646"/>
                    <a:pt x="1944" y="3548"/>
                    <a:pt x="1966" y="3455"/>
                  </a:cubicBezTo>
                  <a:cubicBezTo>
                    <a:pt x="1971" y="3411"/>
                    <a:pt x="1993" y="3345"/>
                    <a:pt x="1939" y="3323"/>
                  </a:cubicBezTo>
                  <a:cubicBezTo>
                    <a:pt x="1933" y="3322"/>
                    <a:pt x="1927" y="3321"/>
                    <a:pt x="1922" y="3321"/>
                  </a:cubicBezTo>
                  <a:cubicBezTo>
                    <a:pt x="1907" y="3321"/>
                    <a:pt x="1894" y="3326"/>
                    <a:pt x="1878" y="3334"/>
                  </a:cubicBezTo>
                  <a:cubicBezTo>
                    <a:pt x="1846" y="3362"/>
                    <a:pt x="1807" y="3400"/>
                    <a:pt x="1774" y="3433"/>
                  </a:cubicBezTo>
                  <a:cubicBezTo>
                    <a:pt x="1616" y="3581"/>
                    <a:pt x="1451" y="3739"/>
                    <a:pt x="1260" y="3843"/>
                  </a:cubicBezTo>
                  <a:cubicBezTo>
                    <a:pt x="1131" y="3916"/>
                    <a:pt x="992" y="3959"/>
                    <a:pt x="843" y="3959"/>
                  </a:cubicBezTo>
                  <a:cubicBezTo>
                    <a:pt x="834" y="3959"/>
                    <a:pt x="825" y="3959"/>
                    <a:pt x="816" y="3958"/>
                  </a:cubicBezTo>
                  <a:cubicBezTo>
                    <a:pt x="674" y="3953"/>
                    <a:pt x="510" y="3865"/>
                    <a:pt x="488" y="3706"/>
                  </a:cubicBezTo>
                  <a:cubicBezTo>
                    <a:pt x="466" y="3564"/>
                    <a:pt x="532" y="3433"/>
                    <a:pt x="598" y="3318"/>
                  </a:cubicBezTo>
                  <a:cubicBezTo>
                    <a:pt x="784" y="3033"/>
                    <a:pt x="1123" y="2842"/>
                    <a:pt x="1451" y="2836"/>
                  </a:cubicBezTo>
                  <a:cubicBezTo>
                    <a:pt x="1468" y="2836"/>
                    <a:pt x="1490" y="2836"/>
                    <a:pt x="1501" y="2831"/>
                  </a:cubicBezTo>
                  <a:cubicBezTo>
                    <a:pt x="1550" y="2814"/>
                    <a:pt x="1550" y="2732"/>
                    <a:pt x="1501" y="2721"/>
                  </a:cubicBezTo>
                  <a:cubicBezTo>
                    <a:pt x="1488" y="2716"/>
                    <a:pt x="1474" y="2714"/>
                    <a:pt x="1459" y="2714"/>
                  </a:cubicBezTo>
                  <a:cubicBezTo>
                    <a:pt x="1430" y="2714"/>
                    <a:pt x="1398" y="2721"/>
                    <a:pt x="1369" y="2721"/>
                  </a:cubicBezTo>
                  <a:cubicBezTo>
                    <a:pt x="1090" y="2688"/>
                    <a:pt x="811" y="2639"/>
                    <a:pt x="559" y="2502"/>
                  </a:cubicBezTo>
                  <a:cubicBezTo>
                    <a:pt x="346" y="2376"/>
                    <a:pt x="176" y="2141"/>
                    <a:pt x="182" y="1878"/>
                  </a:cubicBezTo>
                  <a:cubicBezTo>
                    <a:pt x="209" y="1675"/>
                    <a:pt x="310" y="1608"/>
                    <a:pt x="450" y="1608"/>
                  </a:cubicBezTo>
                  <a:cubicBezTo>
                    <a:pt x="502" y="1608"/>
                    <a:pt x="559" y="1617"/>
                    <a:pt x="619" y="1632"/>
                  </a:cubicBezTo>
                  <a:cubicBezTo>
                    <a:pt x="953" y="1687"/>
                    <a:pt x="1260" y="1851"/>
                    <a:pt x="1583" y="1966"/>
                  </a:cubicBezTo>
                  <a:cubicBezTo>
                    <a:pt x="1616" y="1979"/>
                    <a:pt x="1666" y="1994"/>
                    <a:pt x="1710" y="1994"/>
                  </a:cubicBezTo>
                  <a:cubicBezTo>
                    <a:pt x="1761" y="1994"/>
                    <a:pt x="1802" y="1973"/>
                    <a:pt x="1796" y="1906"/>
                  </a:cubicBezTo>
                  <a:cubicBezTo>
                    <a:pt x="1791" y="1873"/>
                    <a:pt x="1769" y="1845"/>
                    <a:pt x="1747" y="1824"/>
                  </a:cubicBezTo>
                  <a:cubicBezTo>
                    <a:pt x="1681" y="1747"/>
                    <a:pt x="1605" y="1665"/>
                    <a:pt x="1534" y="1583"/>
                  </a:cubicBezTo>
                  <a:cubicBezTo>
                    <a:pt x="1331" y="1276"/>
                    <a:pt x="1030" y="915"/>
                    <a:pt x="1057" y="515"/>
                  </a:cubicBezTo>
                  <a:cubicBezTo>
                    <a:pt x="1068" y="379"/>
                    <a:pt x="1112" y="209"/>
                    <a:pt x="1254" y="160"/>
                  </a:cubicBezTo>
                  <a:cubicBezTo>
                    <a:pt x="1275" y="150"/>
                    <a:pt x="1297" y="146"/>
                    <a:pt x="1318" y="146"/>
                  </a:cubicBezTo>
                  <a:cubicBezTo>
                    <a:pt x="1380" y="146"/>
                    <a:pt x="1444" y="180"/>
                    <a:pt x="1501" y="209"/>
                  </a:cubicBezTo>
                  <a:cubicBezTo>
                    <a:pt x="1791" y="362"/>
                    <a:pt x="1944" y="680"/>
                    <a:pt x="2043" y="992"/>
                  </a:cubicBezTo>
                  <a:cubicBezTo>
                    <a:pt x="2092" y="1145"/>
                    <a:pt x="2125" y="1309"/>
                    <a:pt x="2136" y="1473"/>
                  </a:cubicBezTo>
                  <a:cubicBezTo>
                    <a:pt x="2125" y="1539"/>
                    <a:pt x="2119" y="1605"/>
                    <a:pt x="2119" y="1665"/>
                  </a:cubicBezTo>
                  <a:cubicBezTo>
                    <a:pt x="2119" y="1687"/>
                    <a:pt x="2125" y="1703"/>
                    <a:pt x="2136" y="1714"/>
                  </a:cubicBezTo>
                  <a:cubicBezTo>
                    <a:pt x="2147" y="1736"/>
                    <a:pt x="2158" y="1758"/>
                    <a:pt x="2185" y="1763"/>
                  </a:cubicBezTo>
                  <a:cubicBezTo>
                    <a:pt x="2187" y="1764"/>
                    <a:pt x="2190" y="1764"/>
                    <a:pt x="2192" y="1764"/>
                  </a:cubicBezTo>
                  <a:cubicBezTo>
                    <a:pt x="2293" y="1764"/>
                    <a:pt x="2256" y="1537"/>
                    <a:pt x="2256" y="1468"/>
                  </a:cubicBezTo>
                  <a:cubicBezTo>
                    <a:pt x="2294" y="1293"/>
                    <a:pt x="2366" y="1117"/>
                    <a:pt x="2431" y="948"/>
                  </a:cubicBezTo>
                  <a:cubicBezTo>
                    <a:pt x="2519" y="751"/>
                    <a:pt x="2595" y="543"/>
                    <a:pt x="2732" y="373"/>
                  </a:cubicBezTo>
                  <a:cubicBezTo>
                    <a:pt x="2847" y="236"/>
                    <a:pt x="3011" y="118"/>
                    <a:pt x="3189" y="118"/>
                  </a:cubicBezTo>
                  <a:close/>
                  <a:moveTo>
                    <a:pt x="3183" y="1"/>
                  </a:moveTo>
                  <a:cubicBezTo>
                    <a:pt x="3119" y="1"/>
                    <a:pt x="3056" y="11"/>
                    <a:pt x="2995" y="34"/>
                  </a:cubicBezTo>
                  <a:cubicBezTo>
                    <a:pt x="2738" y="138"/>
                    <a:pt x="2568" y="373"/>
                    <a:pt x="2459" y="619"/>
                  </a:cubicBezTo>
                  <a:cubicBezTo>
                    <a:pt x="2376" y="805"/>
                    <a:pt x="2289" y="997"/>
                    <a:pt x="2218" y="1194"/>
                  </a:cubicBezTo>
                  <a:cubicBezTo>
                    <a:pt x="2130" y="778"/>
                    <a:pt x="1960" y="335"/>
                    <a:pt x="1588" y="116"/>
                  </a:cubicBezTo>
                  <a:cubicBezTo>
                    <a:pt x="1506" y="70"/>
                    <a:pt x="1417" y="22"/>
                    <a:pt x="1324" y="22"/>
                  </a:cubicBezTo>
                  <a:cubicBezTo>
                    <a:pt x="1294" y="22"/>
                    <a:pt x="1263" y="27"/>
                    <a:pt x="1232" y="39"/>
                  </a:cubicBezTo>
                  <a:cubicBezTo>
                    <a:pt x="1063" y="94"/>
                    <a:pt x="981" y="264"/>
                    <a:pt x="959" y="439"/>
                  </a:cubicBezTo>
                  <a:cubicBezTo>
                    <a:pt x="915" y="751"/>
                    <a:pt x="1057" y="1057"/>
                    <a:pt x="1222" y="1320"/>
                  </a:cubicBezTo>
                  <a:cubicBezTo>
                    <a:pt x="1326" y="1490"/>
                    <a:pt x="1435" y="1670"/>
                    <a:pt x="1577" y="1818"/>
                  </a:cubicBezTo>
                  <a:cubicBezTo>
                    <a:pt x="1282" y="1714"/>
                    <a:pt x="997" y="1577"/>
                    <a:pt x="685" y="1517"/>
                  </a:cubicBezTo>
                  <a:cubicBezTo>
                    <a:pt x="606" y="1500"/>
                    <a:pt x="523" y="1481"/>
                    <a:pt x="442" y="1481"/>
                  </a:cubicBezTo>
                  <a:cubicBezTo>
                    <a:pt x="392" y="1481"/>
                    <a:pt x="344" y="1488"/>
                    <a:pt x="296" y="1506"/>
                  </a:cubicBezTo>
                  <a:cubicBezTo>
                    <a:pt x="176" y="1550"/>
                    <a:pt x="105" y="1670"/>
                    <a:pt x="72" y="1791"/>
                  </a:cubicBezTo>
                  <a:cubicBezTo>
                    <a:pt x="1" y="2108"/>
                    <a:pt x="203" y="2426"/>
                    <a:pt x="455" y="2584"/>
                  </a:cubicBezTo>
                  <a:cubicBezTo>
                    <a:pt x="652" y="2699"/>
                    <a:pt x="871" y="2754"/>
                    <a:pt x="1090" y="2792"/>
                  </a:cubicBezTo>
                  <a:cubicBezTo>
                    <a:pt x="816" y="2885"/>
                    <a:pt x="570" y="3093"/>
                    <a:pt x="439" y="3367"/>
                  </a:cubicBezTo>
                  <a:cubicBezTo>
                    <a:pt x="243" y="3777"/>
                    <a:pt x="492" y="4092"/>
                    <a:pt x="857" y="4092"/>
                  </a:cubicBezTo>
                  <a:cubicBezTo>
                    <a:pt x="921" y="4092"/>
                    <a:pt x="988" y="4083"/>
                    <a:pt x="1057" y="4062"/>
                  </a:cubicBezTo>
                  <a:cubicBezTo>
                    <a:pt x="1369" y="3975"/>
                    <a:pt x="1616" y="3739"/>
                    <a:pt x="1851" y="3515"/>
                  </a:cubicBezTo>
                  <a:lnTo>
                    <a:pt x="1851" y="3515"/>
                  </a:lnTo>
                  <a:cubicBezTo>
                    <a:pt x="1687" y="4122"/>
                    <a:pt x="1714" y="4610"/>
                    <a:pt x="2382" y="4807"/>
                  </a:cubicBezTo>
                  <a:cubicBezTo>
                    <a:pt x="2432" y="4821"/>
                    <a:pt x="2480" y="4828"/>
                    <a:pt x="2525" y="4828"/>
                  </a:cubicBezTo>
                  <a:cubicBezTo>
                    <a:pt x="2736" y="4828"/>
                    <a:pt x="2890" y="4677"/>
                    <a:pt x="2962" y="4456"/>
                  </a:cubicBezTo>
                  <a:cubicBezTo>
                    <a:pt x="3061" y="4226"/>
                    <a:pt x="3099" y="3975"/>
                    <a:pt x="3088" y="3717"/>
                  </a:cubicBezTo>
                  <a:lnTo>
                    <a:pt x="3088" y="3717"/>
                  </a:lnTo>
                  <a:cubicBezTo>
                    <a:pt x="3263" y="3969"/>
                    <a:pt x="3471" y="4194"/>
                    <a:pt x="3728" y="4347"/>
                  </a:cubicBezTo>
                  <a:cubicBezTo>
                    <a:pt x="3826" y="4404"/>
                    <a:pt x="3926" y="4455"/>
                    <a:pt x="4031" y="4455"/>
                  </a:cubicBezTo>
                  <a:cubicBezTo>
                    <a:pt x="4056" y="4455"/>
                    <a:pt x="4081" y="4452"/>
                    <a:pt x="4106" y="4445"/>
                  </a:cubicBezTo>
                  <a:cubicBezTo>
                    <a:pt x="4320" y="4385"/>
                    <a:pt x="4413" y="4133"/>
                    <a:pt x="4435" y="3925"/>
                  </a:cubicBezTo>
                  <a:cubicBezTo>
                    <a:pt x="4451" y="3789"/>
                    <a:pt x="4413" y="3652"/>
                    <a:pt x="4352" y="3531"/>
                  </a:cubicBezTo>
                  <a:cubicBezTo>
                    <a:pt x="4292" y="3394"/>
                    <a:pt x="4188" y="3274"/>
                    <a:pt x="4068" y="3203"/>
                  </a:cubicBezTo>
                  <a:lnTo>
                    <a:pt x="4068" y="3203"/>
                  </a:lnTo>
                  <a:cubicBezTo>
                    <a:pt x="4092" y="3205"/>
                    <a:pt x="4115" y="3205"/>
                    <a:pt x="4139" y="3205"/>
                  </a:cubicBezTo>
                  <a:cubicBezTo>
                    <a:pt x="4683" y="3205"/>
                    <a:pt x="5081" y="2786"/>
                    <a:pt x="5223" y="2256"/>
                  </a:cubicBezTo>
                  <a:cubicBezTo>
                    <a:pt x="5349" y="1807"/>
                    <a:pt x="4894" y="1643"/>
                    <a:pt x="4560" y="1572"/>
                  </a:cubicBezTo>
                  <a:cubicBezTo>
                    <a:pt x="4470" y="1549"/>
                    <a:pt x="4379" y="1539"/>
                    <a:pt x="4287" y="1539"/>
                  </a:cubicBezTo>
                  <a:cubicBezTo>
                    <a:pt x="4133" y="1539"/>
                    <a:pt x="3980" y="1568"/>
                    <a:pt x="3832" y="1616"/>
                  </a:cubicBezTo>
                  <a:cubicBezTo>
                    <a:pt x="3964" y="1189"/>
                    <a:pt x="4073" y="510"/>
                    <a:pt x="3696" y="198"/>
                  </a:cubicBezTo>
                  <a:cubicBezTo>
                    <a:pt x="3550" y="84"/>
                    <a:pt x="3364" y="1"/>
                    <a:pt x="31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8"/>
            <p:cNvSpPr/>
            <p:nvPr/>
          </p:nvSpPr>
          <p:spPr>
            <a:xfrm>
              <a:off x="5019487" y="4058611"/>
              <a:ext cx="83985" cy="59089"/>
            </a:xfrm>
            <a:custGeom>
              <a:avLst/>
              <a:gdLst/>
              <a:ahLst/>
              <a:cxnLst/>
              <a:rect l="l" t="t" r="r" b="b"/>
              <a:pathLst>
                <a:path w="1227" h="910" extrusionOk="0">
                  <a:moveTo>
                    <a:pt x="624" y="117"/>
                  </a:moveTo>
                  <a:cubicBezTo>
                    <a:pt x="783" y="139"/>
                    <a:pt x="1057" y="166"/>
                    <a:pt x="1117" y="341"/>
                  </a:cubicBezTo>
                  <a:cubicBezTo>
                    <a:pt x="1150" y="582"/>
                    <a:pt x="925" y="774"/>
                    <a:pt x="707" y="779"/>
                  </a:cubicBezTo>
                  <a:cubicBezTo>
                    <a:pt x="699" y="780"/>
                    <a:pt x="690" y="780"/>
                    <a:pt x="682" y="780"/>
                  </a:cubicBezTo>
                  <a:cubicBezTo>
                    <a:pt x="531" y="780"/>
                    <a:pt x="293" y="732"/>
                    <a:pt x="236" y="577"/>
                  </a:cubicBezTo>
                  <a:cubicBezTo>
                    <a:pt x="208" y="402"/>
                    <a:pt x="356" y="254"/>
                    <a:pt x="493" y="183"/>
                  </a:cubicBezTo>
                  <a:cubicBezTo>
                    <a:pt x="542" y="155"/>
                    <a:pt x="613" y="177"/>
                    <a:pt x="624" y="117"/>
                  </a:cubicBezTo>
                  <a:close/>
                  <a:moveTo>
                    <a:pt x="596" y="1"/>
                  </a:moveTo>
                  <a:cubicBezTo>
                    <a:pt x="521" y="1"/>
                    <a:pt x="450" y="12"/>
                    <a:pt x="395" y="40"/>
                  </a:cubicBezTo>
                  <a:cubicBezTo>
                    <a:pt x="351" y="62"/>
                    <a:pt x="285" y="90"/>
                    <a:pt x="318" y="150"/>
                  </a:cubicBezTo>
                  <a:cubicBezTo>
                    <a:pt x="0" y="423"/>
                    <a:pt x="50" y="779"/>
                    <a:pt x="466" y="883"/>
                  </a:cubicBezTo>
                  <a:cubicBezTo>
                    <a:pt x="529" y="900"/>
                    <a:pt x="596" y="909"/>
                    <a:pt x="662" y="909"/>
                  </a:cubicBezTo>
                  <a:cubicBezTo>
                    <a:pt x="790" y="909"/>
                    <a:pt x="916" y="875"/>
                    <a:pt x="1013" y="796"/>
                  </a:cubicBezTo>
                  <a:cubicBezTo>
                    <a:pt x="1144" y="697"/>
                    <a:pt x="1227" y="533"/>
                    <a:pt x="1227" y="369"/>
                  </a:cubicBezTo>
                  <a:cubicBezTo>
                    <a:pt x="1221" y="248"/>
                    <a:pt x="1123" y="144"/>
                    <a:pt x="1024" y="95"/>
                  </a:cubicBezTo>
                  <a:cubicBezTo>
                    <a:pt x="908" y="44"/>
                    <a:pt x="742" y="1"/>
                    <a:pt x="59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48"/>
            <p:cNvSpPr/>
            <p:nvPr/>
          </p:nvSpPr>
          <p:spPr>
            <a:xfrm>
              <a:off x="4875269" y="3941148"/>
              <a:ext cx="345455" cy="297131"/>
            </a:xfrm>
            <a:custGeom>
              <a:avLst/>
              <a:gdLst/>
              <a:ahLst/>
              <a:cxnLst/>
              <a:rect l="l" t="t" r="r" b="b"/>
              <a:pathLst>
                <a:path w="5047" h="4576" extrusionOk="0">
                  <a:moveTo>
                    <a:pt x="2713" y="1810"/>
                  </a:moveTo>
                  <a:cubicBezTo>
                    <a:pt x="2862" y="1810"/>
                    <a:pt x="3028" y="1853"/>
                    <a:pt x="3136" y="1904"/>
                  </a:cubicBezTo>
                  <a:cubicBezTo>
                    <a:pt x="3240" y="1953"/>
                    <a:pt x="3334" y="2046"/>
                    <a:pt x="3339" y="2178"/>
                  </a:cubicBezTo>
                  <a:cubicBezTo>
                    <a:pt x="3339" y="2342"/>
                    <a:pt x="3257" y="2506"/>
                    <a:pt x="3131" y="2605"/>
                  </a:cubicBezTo>
                  <a:cubicBezTo>
                    <a:pt x="3026" y="2684"/>
                    <a:pt x="2898" y="2718"/>
                    <a:pt x="2773" y="2718"/>
                  </a:cubicBezTo>
                  <a:cubicBezTo>
                    <a:pt x="2708" y="2718"/>
                    <a:pt x="2643" y="2709"/>
                    <a:pt x="2584" y="2692"/>
                  </a:cubicBezTo>
                  <a:cubicBezTo>
                    <a:pt x="2157" y="2588"/>
                    <a:pt x="2118" y="2232"/>
                    <a:pt x="2430" y="1959"/>
                  </a:cubicBezTo>
                  <a:cubicBezTo>
                    <a:pt x="2398" y="1899"/>
                    <a:pt x="2463" y="1871"/>
                    <a:pt x="2507" y="1849"/>
                  </a:cubicBezTo>
                  <a:cubicBezTo>
                    <a:pt x="2565" y="1821"/>
                    <a:pt x="2637" y="1810"/>
                    <a:pt x="2713" y="1810"/>
                  </a:cubicBezTo>
                  <a:close/>
                  <a:moveTo>
                    <a:pt x="3011" y="1"/>
                  </a:moveTo>
                  <a:cubicBezTo>
                    <a:pt x="2835" y="1"/>
                    <a:pt x="2676" y="115"/>
                    <a:pt x="2562" y="256"/>
                  </a:cubicBezTo>
                  <a:cubicBezTo>
                    <a:pt x="2425" y="426"/>
                    <a:pt x="2348" y="634"/>
                    <a:pt x="2261" y="831"/>
                  </a:cubicBezTo>
                  <a:cubicBezTo>
                    <a:pt x="2184" y="1001"/>
                    <a:pt x="2124" y="1171"/>
                    <a:pt x="2080" y="1351"/>
                  </a:cubicBezTo>
                  <a:cubicBezTo>
                    <a:pt x="2080" y="1415"/>
                    <a:pt x="2122" y="1647"/>
                    <a:pt x="2021" y="1647"/>
                  </a:cubicBezTo>
                  <a:cubicBezTo>
                    <a:pt x="2019" y="1647"/>
                    <a:pt x="2017" y="1647"/>
                    <a:pt x="2014" y="1647"/>
                  </a:cubicBezTo>
                  <a:cubicBezTo>
                    <a:pt x="1987" y="1647"/>
                    <a:pt x="1971" y="1625"/>
                    <a:pt x="1965" y="1598"/>
                  </a:cubicBezTo>
                  <a:cubicBezTo>
                    <a:pt x="1949" y="1581"/>
                    <a:pt x="1943" y="1570"/>
                    <a:pt x="1943" y="1548"/>
                  </a:cubicBezTo>
                  <a:cubicBezTo>
                    <a:pt x="1943" y="1488"/>
                    <a:pt x="1949" y="1417"/>
                    <a:pt x="1965" y="1357"/>
                  </a:cubicBezTo>
                  <a:cubicBezTo>
                    <a:pt x="1949" y="1192"/>
                    <a:pt x="1916" y="1028"/>
                    <a:pt x="1867" y="870"/>
                  </a:cubicBezTo>
                  <a:cubicBezTo>
                    <a:pt x="1779" y="563"/>
                    <a:pt x="1615" y="251"/>
                    <a:pt x="1330" y="92"/>
                  </a:cubicBezTo>
                  <a:cubicBezTo>
                    <a:pt x="1271" y="67"/>
                    <a:pt x="1206" y="32"/>
                    <a:pt x="1142" y="32"/>
                  </a:cubicBezTo>
                  <a:cubicBezTo>
                    <a:pt x="1122" y="32"/>
                    <a:pt x="1103" y="35"/>
                    <a:pt x="1084" y="43"/>
                  </a:cubicBezTo>
                  <a:cubicBezTo>
                    <a:pt x="936" y="92"/>
                    <a:pt x="898" y="256"/>
                    <a:pt x="881" y="399"/>
                  </a:cubicBezTo>
                  <a:cubicBezTo>
                    <a:pt x="854" y="798"/>
                    <a:pt x="1155" y="1160"/>
                    <a:pt x="1363" y="1466"/>
                  </a:cubicBezTo>
                  <a:cubicBezTo>
                    <a:pt x="1423" y="1548"/>
                    <a:pt x="1505" y="1625"/>
                    <a:pt x="1577" y="1707"/>
                  </a:cubicBezTo>
                  <a:cubicBezTo>
                    <a:pt x="1593" y="1734"/>
                    <a:pt x="1615" y="1756"/>
                    <a:pt x="1620" y="1789"/>
                  </a:cubicBezTo>
                  <a:cubicBezTo>
                    <a:pt x="1629" y="1855"/>
                    <a:pt x="1586" y="1875"/>
                    <a:pt x="1533" y="1875"/>
                  </a:cubicBezTo>
                  <a:cubicBezTo>
                    <a:pt x="1491" y="1875"/>
                    <a:pt x="1442" y="1862"/>
                    <a:pt x="1412" y="1849"/>
                  </a:cubicBezTo>
                  <a:cubicBezTo>
                    <a:pt x="1089" y="1734"/>
                    <a:pt x="783" y="1570"/>
                    <a:pt x="443" y="1515"/>
                  </a:cubicBezTo>
                  <a:cubicBezTo>
                    <a:pt x="383" y="1501"/>
                    <a:pt x="327" y="1492"/>
                    <a:pt x="276" y="1492"/>
                  </a:cubicBezTo>
                  <a:cubicBezTo>
                    <a:pt x="135" y="1492"/>
                    <a:pt x="38" y="1560"/>
                    <a:pt x="6" y="1762"/>
                  </a:cubicBezTo>
                  <a:cubicBezTo>
                    <a:pt x="0" y="2019"/>
                    <a:pt x="170" y="2260"/>
                    <a:pt x="383" y="2386"/>
                  </a:cubicBezTo>
                  <a:cubicBezTo>
                    <a:pt x="630" y="2528"/>
                    <a:pt x="920" y="2566"/>
                    <a:pt x="1199" y="2605"/>
                  </a:cubicBezTo>
                  <a:cubicBezTo>
                    <a:pt x="1224" y="2605"/>
                    <a:pt x="1255" y="2597"/>
                    <a:pt x="1285" y="2597"/>
                  </a:cubicBezTo>
                  <a:cubicBezTo>
                    <a:pt x="1300" y="2597"/>
                    <a:pt x="1316" y="2599"/>
                    <a:pt x="1330" y="2605"/>
                  </a:cubicBezTo>
                  <a:cubicBezTo>
                    <a:pt x="1374" y="2616"/>
                    <a:pt x="1374" y="2698"/>
                    <a:pt x="1330" y="2714"/>
                  </a:cubicBezTo>
                  <a:cubicBezTo>
                    <a:pt x="1314" y="2720"/>
                    <a:pt x="1303" y="2720"/>
                    <a:pt x="1281" y="2720"/>
                  </a:cubicBezTo>
                  <a:cubicBezTo>
                    <a:pt x="953" y="2725"/>
                    <a:pt x="608" y="2911"/>
                    <a:pt x="427" y="3196"/>
                  </a:cubicBezTo>
                  <a:cubicBezTo>
                    <a:pt x="356" y="3316"/>
                    <a:pt x="296" y="3453"/>
                    <a:pt x="318" y="3590"/>
                  </a:cubicBezTo>
                  <a:cubicBezTo>
                    <a:pt x="345" y="3743"/>
                    <a:pt x="498" y="3836"/>
                    <a:pt x="646" y="3842"/>
                  </a:cubicBezTo>
                  <a:cubicBezTo>
                    <a:pt x="654" y="3842"/>
                    <a:pt x="662" y="3842"/>
                    <a:pt x="669" y="3842"/>
                  </a:cubicBezTo>
                  <a:cubicBezTo>
                    <a:pt x="815" y="3842"/>
                    <a:pt x="959" y="3794"/>
                    <a:pt x="1089" y="3727"/>
                  </a:cubicBezTo>
                  <a:cubicBezTo>
                    <a:pt x="1281" y="3623"/>
                    <a:pt x="1445" y="3464"/>
                    <a:pt x="1604" y="3316"/>
                  </a:cubicBezTo>
                  <a:cubicBezTo>
                    <a:pt x="1637" y="3278"/>
                    <a:pt x="1670" y="3251"/>
                    <a:pt x="1702" y="3218"/>
                  </a:cubicBezTo>
                  <a:cubicBezTo>
                    <a:pt x="1712" y="3205"/>
                    <a:pt x="1725" y="3200"/>
                    <a:pt x="1739" y="3200"/>
                  </a:cubicBezTo>
                  <a:cubicBezTo>
                    <a:pt x="1749" y="3200"/>
                    <a:pt x="1759" y="3202"/>
                    <a:pt x="1768" y="3207"/>
                  </a:cubicBezTo>
                  <a:cubicBezTo>
                    <a:pt x="1823" y="3218"/>
                    <a:pt x="1801" y="3294"/>
                    <a:pt x="1795" y="3333"/>
                  </a:cubicBezTo>
                  <a:lnTo>
                    <a:pt x="1730" y="3623"/>
                  </a:lnTo>
                  <a:cubicBezTo>
                    <a:pt x="1713" y="3765"/>
                    <a:pt x="1697" y="3918"/>
                    <a:pt x="1719" y="4061"/>
                  </a:cubicBezTo>
                  <a:cubicBezTo>
                    <a:pt x="1763" y="4373"/>
                    <a:pt x="2107" y="4564"/>
                    <a:pt x="2392" y="4575"/>
                  </a:cubicBezTo>
                  <a:cubicBezTo>
                    <a:pt x="2748" y="4548"/>
                    <a:pt x="2835" y="3891"/>
                    <a:pt x="2819" y="3601"/>
                  </a:cubicBezTo>
                  <a:cubicBezTo>
                    <a:pt x="2814" y="3524"/>
                    <a:pt x="2814" y="3453"/>
                    <a:pt x="2792" y="3376"/>
                  </a:cubicBezTo>
                  <a:cubicBezTo>
                    <a:pt x="2781" y="3355"/>
                    <a:pt x="2764" y="3327"/>
                    <a:pt x="2759" y="3294"/>
                  </a:cubicBezTo>
                  <a:cubicBezTo>
                    <a:pt x="2751" y="3251"/>
                    <a:pt x="2785" y="3214"/>
                    <a:pt x="2821" y="3214"/>
                  </a:cubicBezTo>
                  <a:cubicBezTo>
                    <a:pt x="2835" y="3214"/>
                    <a:pt x="2850" y="3220"/>
                    <a:pt x="2863" y="3234"/>
                  </a:cubicBezTo>
                  <a:cubicBezTo>
                    <a:pt x="2879" y="3251"/>
                    <a:pt x="2896" y="3278"/>
                    <a:pt x="2901" y="3305"/>
                  </a:cubicBezTo>
                  <a:cubicBezTo>
                    <a:pt x="3065" y="3568"/>
                    <a:pt x="3251" y="3820"/>
                    <a:pt x="3492" y="4011"/>
                  </a:cubicBezTo>
                  <a:cubicBezTo>
                    <a:pt x="3609" y="4086"/>
                    <a:pt x="3742" y="4209"/>
                    <a:pt x="3884" y="4209"/>
                  </a:cubicBezTo>
                  <a:cubicBezTo>
                    <a:pt x="3908" y="4209"/>
                    <a:pt x="3933" y="4205"/>
                    <a:pt x="3958" y="4197"/>
                  </a:cubicBezTo>
                  <a:cubicBezTo>
                    <a:pt x="4083" y="4148"/>
                    <a:pt x="4149" y="4000"/>
                    <a:pt x="4176" y="3869"/>
                  </a:cubicBezTo>
                  <a:cubicBezTo>
                    <a:pt x="4215" y="3656"/>
                    <a:pt x="4133" y="3437"/>
                    <a:pt x="3996" y="3289"/>
                  </a:cubicBezTo>
                  <a:cubicBezTo>
                    <a:pt x="3908" y="3207"/>
                    <a:pt x="3799" y="3141"/>
                    <a:pt x="3695" y="3081"/>
                  </a:cubicBezTo>
                  <a:cubicBezTo>
                    <a:pt x="3629" y="3059"/>
                    <a:pt x="3602" y="2949"/>
                    <a:pt x="3684" y="2933"/>
                  </a:cubicBezTo>
                  <a:cubicBezTo>
                    <a:pt x="3711" y="2930"/>
                    <a:pt x="3738" y="2928"/>
                    <a:pt x="3764" y="2928"/>
                  </a:cubicBezTo>
                  <a:cubicBezTo>
                    <a:pt x="3847" y="2928"/>
                    <a:pt x="3926" y="2941"/>
                    <a:pt x="4009" y="2941"/>
                  </a:cubicBezTo>
                  <a:cubicBezTo>
                    <a:pt x="4028" y="2941"/>
                    <a:pt x="4048" y="2940"/>
                    <a:pt x="4067" y="2939"/>
                  </a:cubicBezTo>
                  <a:cubicBezTo>
                    <a:pt x="4428" y="2917"/>
                    <a:pt x="4718" y="2665"/>
                    <a:pt x="4872" y="2331"/>
                  </a:cubicBezTo>
                  <a:cubicBezTo>
                    <a:pt x="4981" y="2090"/>
                    <a:pt x="5047" y="1866"/>
                    <a:pt x="4779" y="1712"/>
                  </a:cubicBezTo>
                  <a:cubicBezTo>
                    <a:pt x="4567" y="1604"/>
                    <a:pt x="4334" y="1540"/>
                    <a:pt x="4094" y="1540"/>
                  </a:cubicBezTo>
                  <a:cubicBezTo>
                    <a:pt x="4067" y="1540"/>
                    <a:pt x="4040" y="1541"/>
                    <a:pt x="4012" y="1543"/>
                  </a:cubicBezTo>
                  <a:cubicBezTo>
                    <a:pt x="3886" y="1554"/>
                    <a:pt x="3766" y="1581"/>
                    <a:pt x="3646" y="1625"/>
                  </a:cubicBezTo>
                  <a:cubicBezTo>
                    <a:pt x="3632" y="1632"/>
                    <a:pt x="3618" y="1636"/>
                    <a:pt x="3604" y="1636"/>
                  </a:cubicBezTo>
                  <a:cubicBezTo>
                    <a:pt x="3577" y="1636"/>
                    <a:pt x="3550" y="1623"/>
                    <a:pt x="3536" y="1598"/>
                  </a:cubicBezTo>
                  <a:cubicBezTo>
                    <a:pt x="3520" y="1548"/>
                    <a:pt x="3552" y="1494"/>
                    <a:pt x="3563" y="1444"/>
                  </a:cubicBezTo>
                  <a:cubicBezTo>
                    <a:pt x="3613" y="1324"/>
                    <a:pt x="3640" y="1192"/>
                    <a:pt x="3662" y="1061"/>
                  </a:cubicBezTo>
                  <a:cubicBezTo>
                    <a:pt x="3700" y="809"/>
                    <a:pt x="3700" y="536"/>
                    <a:pt x="3580" y="306"/>
                  </a:cubicBezTo>
                  <a:cubicBezTo>
                    <a:pt x="3476" y="147"/>
                    <a:pt x="3301" y="59"/>
                    <a:pt x="3120" y="16"/>
                  </a:cubicBezTo>
                  <a:cubicBezTo>
                    <a:pt x="3083" y="6"/>
                    <a:pt x="3047" y="1"/>
                    <a:pt x="3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48"/>
            <p:cNvSpPr/>
            <p:nvPr/>
          </p:nvSpPr>
          <p:spPr>
            <a:xfrm>
              <a:off x="5033725" y="4066143"/>
              <a:ext cx="64478" cy="43310"/>
            </a:xfrm>
            <a:custGeom>
              <a:avLst/>
              <a:gdLst/>
              <a:ahLst/>
              <a:cxnLst/>
              <a:rect l="l" t="t" r="r" b="b"/>
              <a:pathLst>
                <a:path w="942" h="667" extrusionOk="0">
                  <a:moveTo>
                    <a:pt x="416" y="1"/>
                  </a:moveTo>
                  <a:cubicBezTo>
                    <a:pt x="405" y="61"/>
                    <a:pt x="329" y="50"/>
                    <a:pt x="285" y="67"/>
                  </a:cubicBezTo>
                  <a:cubicBezTo>
                    <a:pt x="148" y="138"/>
                    <a:pt x="0" y="286"/>
                    <a:pt x="28" y="461"/>
                  </a:cubicBezTo>
                  <a:cubicBezTo>
                    <a:pt x="81" y="607"/>
                    <a:pt x="294" y="666"/>
                    <a:pt x="445" y="666"/>
                  </a:cubicBezTo>
                  <a:cubicBezTo>
                    <a:pt x="464" y="666"/>
                    <a:pt x="482" y="665"/>
                    <a:pt x="499" y="663"/>
                  </a:cubicBezTo>
                  <a:cubicBezTo>
                    <a:pt x="717" y="663"/>
                    <a:pt x="942" y="466"/>
                    <a:pt x="909" y="225"/>
                  </a:cubicBezTo>
                  <a:cubicBezTo>
                    <a:pt x="849" y="50"/>
                    <a:pt x="575" y="12"/>
                    <a:pt x="41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48"/>
            <p:cNvSpPr/>
            <p:nvPr/>
          </p:nvSpPr>
          <p:spPr>
            <a:xfrm>
              <a:off x="4535837" y="3450908"/>
              <a:ext cx="248807" cy="236874"/>
            </a:xfrm>
            <a:custGeom>
              <a:avLst/>
              <a:gdLst/>
              <a:ahLst/>
              <a:cxnLst/>
              <a:rect l="l" t="t" r="r" b="b"/>
              <a:pathLst>
                <a:path w="3635" h="3648" extrusionOk="0">
                  <a:moveTo>
                    <a:pt x="2254" y="123"/>
                  </a:moveTo>
                  <a:cubicBezTo>
                    <a:pt x="2280" y="123"/>
                    <a:pt x="2306" y="124"/>
                    <a:pt x="2332" y="127"/>
                  </a:cubicBezTo>
                  <a:cubicBezTo>
                    <a:pt x="2491" y="149"/>
                    <a:pt x="2616" y="269"/>
                    <a:pt x="2649" y="428"/>
                  </a:cubicBezTo>
                  <a:cubicBezTo>
                    <a:pt x="2677" y="516"/>
                    <a:pt x="2644" y="598"/>
                    <a:pt x="2605" y="674"/>
                  </a:cubicBezTo>
                  <a:cubicBezTo>
                    <a:pt x="2441" y="992"/>
                    <a:pt x="2113" y="1145"/>
                    <a:pt x="1856" y="1359"/>
                  </a:cubicBezTo>
                  <a:cubicBezTo>
                    <a:pt x="1784" y="1419"/>
                    <a:pt x="1697" y="1463"/>
                    <a:pt x="1648" y="1545"/>
                  </a:cubicBezTo>
                  <a:cubicBezTo>
                    <a:pt x="1631" y="1594"/>
                    <a:pt x="1659" y="1654"/>
                    <a:pt x="1702" y="1660"/>
                  </a:cubicBezTo>
                  <a:cubicBezTo>
                    <a:pt x="1784" y="1660"/>
                    <a:pt x="1877" y="1627"/>
                    <a:pt x="1965" y="1621"/>
                  </a:cubicBezTo>
                  <a:cubicBezTo>
                    <a:pt x="2222" y="1578"/>
                    <a:pt x="2480" y="1528"/>
                    <a:pt x="2731" y="1495"/>
                  </a:cubicBezTo>
                  <a:cubicBezTo>
                    <a:pt x="2805" y="1486"/>
                    <a:pt x="2888" y="1477"/>
                    <a:pt x="2972" y="1477"/>
                  </a:cubicBezTo>
                  <a:cubicBezTo>
                    <a:pt x="3177" y="1477"/>
                    <a:pt x="3384" y="1528"/>
                    <a:pt x="3454" y="1742"/>
                  </a:cubicBezTo>
                  <a:cubicBezTo>
                    <a:pt x="3481" y="1818"/>
                    <a:pt x="3421" y="1879"/>
                    <a:pt x="3361" y="1911"/>
                  </a:cubicBezTo>
                  <a:cubicBezTo>
                    <a:pt x="3273" y="1966"/>
                    <a:pt x="3180" y="2010"/>
                    <a:pt x="3093" y="2043"/>
                  </a:cubicBezTo>
                  <a:cubicBezTo>
                    <a:pt x="2868" y="2141"/>
                    <a:pt x="2622" y="2180"/>
                    <a:pt x="2376" y="2212"/>
                  </a:cubicBezTo>
                  <a:cubicBezTo>
                    <a:pt x="2157" y="2251"/>
                    <a:pt x="1938" y="2240"/>
                    <a:pt x="1719" y="2251"/>
                  </a:cubicBezTo>
                  <a:cubicBezTo>
                    <a:pt x="1648" y="2251"/>
                    <a:pt x="1642" y="2349"/>
                    <a:pt x="1697" y="2377"/>
                  </a:cubicBezTo>
                  <a:cubicBezTo>
                    <a:pt x="1784" y="2420"/>
                    <a:pt x="1877" y="2448"/>
                    <a:pt x="1965" y="2486"/>
                  </a:cubicBezTo>
                  <a:cubicBezTo>
                    <a:pt x="2293" y="2634"/>
                    <a:pt x="2638" y="2749"/>
                    <a:pt x="2901" y="3017"/>
                  </a:cubicBezTo>
                  <a:cubicBezTo>
                    <a:pt x="2983" y="3105"/>
                    <a:pt x="3071" y="3220"/>
                    <a:pt x="3043" y="3351"/>
                  </a:cubicBezTo>
                  <a:cubicBezTo>
                    <a:pt x="2992" y="3487"/>
                    <a:pt x="2870" y="3531"/>
                    <a:pt x="2736" y="3531"/>
                  </a:cubicBezTo>
                  <a:cubicBezTo>
                    <a:pt x="2600" y="3531"/>
                    <a:pt x="2450" y="3485"/>
                    <a:pt x="2348" y="3444"/>
                  </a:cubicBezTo>
                  <a:cubicBezTo>
                    <a:pt x="2113" y="3346"/>
                    <a:pt x="1877" y="3252"/>
                    <a:pt x="1637" y="3154"/>
                  </a:cubicBezTo>
                  <a:cubicBezTo>
                    <a:pt x="1440" y="3061"/>
                    <a:pt x="1237" y="2962"/>
                    <a:pt x="1040" y="2869"/>
                  </a:cubicBezTo>
                  <a:cubicBezTo>
                    <a:pt x="1035" y="2782"/>
                    <a:pt x="931" y="2804"/>
                    <a:pt x="870" y="2798"/>
                  </a:cubicBezTo>
                  <a:cubicBezTo>
                    <a:pt x="821" y="2782"/>
                    <a:pt x="783" y="2760"/>
                    <a:pt x="739" y="2743"/>
                  </a:cubicBezTo>
                  <a:cubicBezTo>
                    <a:pt x="684" y="2722"/>
                    <a:pt x="635" y="2689"/>
                    <a:pt x="591" y="2650"/>
                  </a:cubicBezTo>
                  <a:cubicBezTo>
                    <a:pt x="580" y="2636"/>
                    <a:pt x="561" y="2628"/>
                    <a:pt x="542" y="2628"/>
                  </a:cubicBezTo>
                  <a:cubicBezTo>
                    <a:pt x="525" y="2628"/>
                    <a:pt x="509" y="2635"/>
                    <a:pt x="498" y="2650"/>
                  </a:cubicBezTo>
                  <a:cubicBezTo>
                    <a:pt x="378" y="2574"/>
                    <a:pt x="263" y="2481"/>
                    <a:pt x="131" y="2410"/>
                  </a:cubicBezTo>
                  <a:cubicBezTo>
                    <a:pt x="131" y="2234"/>
                    <a:pt x="246" y="2098"/>
                    <a:pt x="328" y="1955"/>
                  </a:cubicBezTo>
                  <a:cubicBezTo>
                    <a:pt x="498" y="1682"/>
                    <a:pt x="690" y="1424"/>
                    <a:pt x="898" y="1162"/>
                  </a:cubicBezTo>
                  <a:cubicBezTo>
                    <a:pt x="1095" y="915"/>
                    <a:pt x="1264" y="642"/>
                    <a:pt x="1505" y="434"/>
                  </a:cubicBezTo>
                  <a:cubicBezTo>
                    <a:pt x="1720" y="274"/>
                    <a:pt x="1981" y="123"/>
                    <a:pt x="2254" y="123"/>
                  </a:cubicBezTo>
                  <a:close/>
                  <a:moveTo>
                    <a:pt x="2253" y="1"/>
                  </a:moveTo>
                  <a:cubicBezTo>
                    <a:pt x="2041" y="1"/>
                    <a:pt x="1819" y="92"/>
                    <a:pt x="1642" y="198"/>
                  </a:cubicBezTo>
                  <a:cubicBezTo>
                    <a:pt x="1390" y="340"/>
                    <a:pt x="1193" y="554"/>
                    <a:pt x="1013" y="784"/>
                  </a:cubicBezTo>
                  <a:cubicBezTo>
                    <a:pt x="717" y="1167"/>
                    <a:pt x="427" y="1550"/>
                    <a:pt x="170" y="1972"/>
                  </a:cubicBezTo>
                  <a:cubicBezTo>
                    <a:pt x="88" y="2108"/>
                    <a:pt x="0" y="2251"/>
                    <a:pt x="5" y="2399"/>
                  </a:cubicBezTo>
                  <a:cubicBezTo>
                    <a:pt x="5" y="2426"/>
                    <a:pt x="16" y="2453"/>
                    <a:pt x="33" y="2475"/>
                  </a:cubicBezTo>
                  <a:cubicBezTo>
                    <a:pt x="88" y="2524"/>
                    <a:pt x="170" y="2563"/>
                    <a:pt x="235" y="2612"/>
                  </a:cubicBezTo>
                  <a:cubicBezTo>
                    <a:pt x="372" y="2711"/>
                    <a:pt x="509" y="2809"/>
                    <a:pt x="657" y="2891"/>
                  </a:cubicBezTo>
                  <a:cubicBezTo>
                    <a:pt x="717" y="2919"/>
                    <a:pt x="783" y="2913"/>
                    <a:pt x="843" y="2919"/>
                  </a:cubicBezTo>
                  <a:cubicBezTo>
                    <a:pt x="958" y="2968"/>
                    <a:pt x="1067" y="3023"/>
                    <a:pt x="1182" y="3077"/>
                  </a:cubicBezTo>
                  <a:cubicBezTo>
                    <a:pt x="1451" y="3203"/>
                    <a:pt x="1719" y="3318"/>
                    <a:pt x="1981" y="3428"/>
                  </a:cubicBezTo>
                  <a:cubicBezTo>
                    <a:pt x="2229" y="3517"/>
                    <a:pt x="2471" y="3647"/>
                    <a:pt x="2738" y="3647"/>
                  </a:cubicBezTo>
                  <a:cubicBezTo>
                    <a:pt x="2749" y="3647"/>
                    <a:pt x="2759" y="3647"/>
                    <a:pt x="2770" y="3647"/>
                  </a:cubicBezTo>
                  <a:cubicBezTo>
                    <a:pt x="3213" y="3592"/>
                    <a:pt x="3251" y="3209"/>
                    <a:pt x="2961" y="2913"/>
                  </a:cubicBezTo>
                  <a:cubicBezTo>
                    <a:pt x="2704" y="2634"/>
                    <a:pt x="2343" y="2503"/>
                    <a:pt x="1998" y="2360"/>
                  </a:cubicBezTo>
                  <a:cubicBezTo>
                    <a:pt x="2370" y="2344"/>
                    <a:pt x="2753" y="2311"/>
                    <a:pt x="3098" y="2174"/>
                  </a:cubicBezTo>
                  <a:cubicBezTo>
                    <a:pt x="3246" y="2114"/>
                    <a:pt x="3394" y="2059"/>
                    <a:pt x="3509" y="1950"/>
                  </a:cubicBezTo>
                  <a:cubicBezTo>
                    <a:pt x="3634" y="1818"/>
                    <a:pt x="3558" y="1621"/>
                    <a:pt x="3448" y="1517"/>
                  </a:cubicBezTo>
                  <a:cubicBezTo>
                    <a:pt x="3350" y="1424"/>
                    <a:pt x="3224" y="1386"/>
                    <a:pt x="3098" y="1359"/>
                  </a:cubicBezTo>
                  <a:cubicBezTo>
                    <a:pt x="3052" y="1354"/>
                    <a:pt x="3006" y="1352"/>
                    <a:pt x="2960" y="1352"/>
                  </a:cubicBezTo>
                  <a:cubicBezTo>
                    <a:pt x="2727" y="1352"/>
                    <a:pt x="2493" y="1403"/>
                    <a:pt x="2255" y="1435"/>
                  </a:cubicBezTo>
                  <a:cubicBezTo>
                    <a:pt x="2129" y="1457"/>
                    <a:pt x="1992" y="1479"/>
                    <a:pt x="1856" y="1495"/>
                  </a:cubicBezTo>
                  <a:cubicBezTo>
                    <a:pt x="2168" y="1244"/>
                    <a:pt x="2578" y="1058"/>
                    <a:pt x="2737" y="647"/>
                  </a:cubicBezTo>
                  <a:cubicBezTo>
                    <a:pt x="2786" y="538"/>
                    <a:pt x="2770" y="417"/>
                    <a:pt x="2726" y="308"/>
                  </a:cubicBezTo>
                  <a:cubicBezTo>
                    <a:pt x="2671" y="165"/>
                    <a:pt x="2545" y="61"/>
                    <a:pt x="2403" y="18"/>
                  </a:cubicBezTo>
                  <a:cubicBezTo>
                    <a:pt x="2354" y="6"/>
                    <a:pt x="2304" y="1"/>
                    <a:pt x="22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48"/>
            <p:cNvSpPr/>
            <p:nvPr/>
          </p:nvSpPr>
          <p:spPr>
            <a:xfrm>
              <a:off x="4544804" y="3458830"/>
              <a:ext cx="230120" cy="221809"/>
            </a:xfrm>
            <a:custGeom>
              <a:avLst/>
              <a:gdLst/>
              <a:ahLst/>
              <a:cxnLst/>
              <a:rect l="l" t="t" r="r" b="b"/>
              <a:pathLst>
                <a:path w="3362" h="3416" extrusionOk="0">
                  <a:moveTo>
                    <a:pt x="2123" y="1"/>
                  </a:moveTo>
                  <a:cubicBezTo>
                    <a:pt x="1850" y="1"/>
                    <a:pt x="1589" y="152"/>
                    <a:pt x="1374" y="317"/>
                  </a:cubicBezTo>
                  <a:cubicBezTo>
                    <a:pt x="1128" y="514"/>
                    <a:pt x="958" y="793"/>
                    <a:pt x="767" y="1040"/>
                  </a:cubicBezTo>
                  <a:cubicBezTo>
                    <a:pt x="570" y="1302"/>
                    <a:pt x="378" y="1560"/>
                    <a:pt x="197" y="1833"/>
                  </a:cubicBezTo>
                  <a:cubicBezTo>
                    <a:pt x="115" y="1976"/>
                    <a:pt x="0" y="2112"/>
                    <a:pt x="0" y="2288"/>
                  </a:cubicBezTo>
                  <a:cubicBezTo>
                    <a:pt x="132" y="2359"/>
                    <a:pt x="247" y="2452"/>
                    <a:pt x="367" y="2534"/>
                  </a:cubicBezTo>
                  <a:cubicBezTo>
                    <a:pt x="378" y="2520"/>
                    <a:pt x="394" y="2513"/>
                    <a:pt x="412" y="2513"/>
                  </a:cubicBezTo>
                  <a:cubicBezTo>
                    <a:pt x="430" y="2513"/>
                    <a:pt x="449" y="2520"/>
                    <a:pt x="466" y="2534"/>
                  </a:cubicBezTo>
                  <a:cubicBezTo>
                    <a:pt x="515" y="2567"/>
                    <a:pt x="559" y="2594"/>
                    <a:pt x="613" y="2621"/>
                  </a:cubicBezTo>
                  <a:cubicBezTo>
                    <a:pt x="663" y="2643"/>
                    <a:pt x="706" y="2654"/>
                    <a:pt x="745" y="2676"/>
                  </a:cubicBezTo>
                  <a:cubicBezTo>
                    <a:pt x="805" y="2682"/>
                    <a:pt x="909" y="2660"/>
                    <a:pt x="914" y="2753"/>
                  </a:cubicBezTo>
                  <a:cubicBezTo>
                    <a:pt x="1112" y="2846"/>
                    <a:pt x="1314" y="2944"/>
                    <a:pt x="1511" y="3032"/>
                  </a:cubicBezTo>
                  <a:cubicBezTo>
                    <a:pt x="1746" y="3136"/>
                    <a:pt x="1982" y="3224"/>
                    <a:pt x="2223" y="3327"/>
                  </a:cubicBezTo>
                  <a:cubicBezTo>
                    <a:pt x="2326" y="3371"/>
                    <a:pt x="2474" y="3416"/>
                    <a:pt x="2608" y="3416"/>
                  </a:cubicBezTo>
                  <a:cubicBezTo>
                    <a:pt x="2745" y="3416"/>
                    <a:pt x="2868" y="3370"/>
                    <a:pt x="2918" y="3229"/>
                  </a:cubicBezTo>
                  <a:cubicBezTo>
                    <a:pt x="2940" y="3098"/>
                    <a:pt x="2858" y="2983"/>
                    <a:pt x="2776" y="2895"/>
                  </a:cubicBezTo>
                  <a:cubicBezTo>
                    <a:pt x="2518" y="2627"/>
                    <a:pt x="2168" y="2512"/>
                    <a:pt x="1840" y="2370"/>
                  </a:cubicBezTo>
                  <a:cubicBezTo>
                    <a:pt x="1752" y="2331"/>
                    <a:pt x="1664" y="2298"/>
                    <a:pt x="1571" y="2260"/>
                  </a:cubicBezTo>
                  <a:cubicBezTo>
                    <a:pt x="1528" y="2233"/>
                    <a:pt x="1528" y="2134"/>
                    <a:pt x="1593" y="2129"/>
                  </a:cubicBezTo>
                  <a:cubicBezTo>
                    <a:pt x="1812" y="2123"/>
                    <a:pt x="2031" y="2129"/>
                    <a:pt x="2250" y="2096"/>
                  </a:cubicBezTo>
                  <a:cubicBezTo>
                    <a:pt x="2491" y="2058"/>
                    <a:pt x="2737" y="2019"/>
                    <a:pt x="2967" y="1921"/>
                  </a:cubicBezTo>
                  <a:cubicBezTo>
                    <a:pt x="3066" y="1882"/>
                    <a:pt x="3153" y="1839"/>
                    <a:pt x="3235" y="1795"/>
                  </a:cubicBezTo>
                  <a:cubicBezTo>
                    <a:pt x="3295" y="1757"/>
                    <a:pt x="3361" y="1696"/>
                    <a:pt x="3334" y="1620"/>
                  </a:cubicBezTo>
                  <a:cubicBezTo>
                    <a:pt x="3258" y="1409"/>
                    <a:pt x="3041" y="1357"/>
                    <a:pt x="2831" y="1357"/>
                  </a:cubicBezTo>
                  <a:cubicBezTo>
                    <a:pt x="2753" y="1357"/>
                    <a:pt x="2675" y="1364"/>
                    <a:pt x="2606" y="1373"/>
                  </a:cubicBezTo>
                  <a:cubicBezTo>
                    <a:pt x="2349" y="1412"/>
                    <a:pt x="2091" y="1456"/>
                    <a:pt x="1840" y="1499"/>
                  </a:cubicBezTo>
                  <a:cubicBezTo>
                    <a:pt x="1752" y="1510"/>
                    <a:pt x="1670" y="1538"/>
                    <a:pt x="1582" y="1538"/>
                  </a:cubicBezTo>
                  <a:cubicBezTo>
                    <a:pt x="1528" y="1532"/>
                    <a:pt x="1506" y="1472"/>
                    <a:pt x="1528" y="1423"/>
                  </a:cubicBezTo>
                  <a:cubicBezTo>
                    <a:pt x="1566" y="1341"/>
                    <a:pt x="1653" y="1302"/>
                    <a:pt x="1725" y="1237"/>
                  </a:cubicBezTo>
                  <a:cubicBezTo>
                    <a:pt x="1982" y="1029"/>
                    <a:pt x="2310" y="870"/>
                    <a:pt x="2474" y="552"/>
                  </a:cubicBezTo>
                  <a:cubicBezTo>
                    <a:pt x="2513" y="481"/>
                    <a:pt x="2546" y="388"/>
                    <a:pt x="2518" y="306"/>
                  </a:cubicBezTo>
                  <a:cubicBezTo>
                    <a:pt x="2474" y="153"/>
                    <a:pt x="2354" y="27"/>
                    <a:pt x="2201" y="5"/>
                  </a:cubicBezTo>
                  <a:cubicBezTo>
                    <a:pt x="2175" y="2"/>
                    <a:pt x="2149" y="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48"/>
            <p:cNvSpPr/>
            <p:nvPr/>
          </p:nvSpPr>
          <p:spPr>
            <a:xfrm>
              <a:off x="4700659" y="4307627"/>
              <a:ext cx="222249" cy="222264"/>
            </a:xfrm>
            <a:custGeom>
              <a:avLst/>
              <a:gdLst/>
              <a:ahLst/>
              <a:cxnLst/>
              <a:rect l="l" t="t" r="r" b="b"/>
              <a:pathLst>
                <a:path w="3247" h="3423" extrusionOk="0">
                  <a:moveTo>
                    <a:pt x="399" y="131"/>
                  </a:moveTo>
                  <a:cubicBezTo>
                    <a:pt x="501" y="131"/>
                    <a:pt x="605" y="159"/>
                    <a:pt x="712" y="174"/>
                  </a:cubicBezTo>
                  <a:cubicBezTo>
                    <a:pt x="1018" y="234"/>
                    <a:pt x="1330" y="316"/>
                    <a:pt x="1637" y="404"/>
                  </a:cubicBezTo>
                  <a:cubicBezTo>
                    <a:pt x="1938" y="497"/>
                    <a:pt x="2245" y="557"/>
                    <a:pt x="2518" y="705"/>
                  </a:cubicBezTo>
                  <a:cubicBezTo>
                    <a:pt x="2765" y="858"/>
                    <a:pt x="3027" y="1077"/>
                    <a:pt x="3115" y="1378"/>
                  </a:cubicBezTo>
                  <a:cubicBezTo>
                    <a:pt x="3153" y="1537"/>
                    <a:pt x="3093" y="1701"/>
                    <a:pt x="2973" y="1794"/>
                  </a:cubicBezTo>
                  <a:cubicBezTo>
                    <a:pt x="2915" y="1838"/>
                    <a:pt x="2850" y="1850"/>
                    <a:pt x="2783" y="1850"/>
                  </a:cubicBezTo>
                  <a:cubicBezTo>
                    <a:pt x="2768" y="1850"/>
                    <a:pt x="2753" y="1850"/>
                    <a:pt x="2737" y="1849"/>
                  </a:cubicBezTo>
                  <a:cubicBezTo>
                    <a:pt x="2398" y="1821"/>
                    <a:pt x="2130" y="1569"/>
                    <a:pt x="1840" y="1400"/>
                  </a:cubicBezTo>
                  <a:cubicBezTo>
                    <a:pt x="1768" y="1356"/>
                    <a:pt x="1692" y="1290"/>
                    <a:pt x="1604" y="1274"/>
                  </a:cubicBezTo>
                  <a:cubicBezTo>
                    <a:pt x="1555" y="1274"/>
                    <a:pt x="1506" y="1323"/>
                    <a:pt x="1522" y="1372"/>
                  </a:cubicBezTo>
                  <a:cubicBezTo>
                    <a:pt x="1555" y="1454"/>
                    <a:pt x="1615" y="1520"/>
                    <a:pt x="1659" y="1602"/>
                  </a:cubicBezTo>
                  <a:cubicBezTo>
                    <a:pt x="1785" y="1827"/>
                    <a:pt x="1933" y="2057"/>
                    <a:pt x="2058" y="2286"/>
                  </a:cubicBezTo>
                  <a:cubicBezTo>
                    <a:pt x="2184" y="2522"/>
                    <a:pt x="2349" y="2867"/>
                    <a:pt x="2124" y="3080"/>
                  </a:cubicBezTo>
                  <a:cubicBezTo>
                    <a:pt x="2100" y="3100"/>
                    <a:pt x="2075" y="3109"/>
                    <a:pt x="2051" y="3109"/>
                  </a:cubicBezTo>
                  <a:cubicBezTo>
                    <a:pt x="2008" y="3109"/>
                    <a:pt x="1967" y="3084"/>
                    <a:pt x="1933" y="3053"/>
                  </a:cubicBezTo>
                  <a:cubicBezTo>
                    <a:pt x="1856" y="2993"/>
                    <a:pt x="1785" y="2921"/>
                    <a:pt x="1719" y="2850"/>
                  </a:cubicBezTo>
                  <a:cubicBezTo>
                    <a:pt x="1538" y="2664"/>
                    <a:pt x="1402" y="2445"/>
                    <a:pt x="1281" y="2226"/>
                  </a:cubicBezTo>
                  <a:cubicBezTo>
                    <a:pt x="1166" y="2029"/>
                    <a:pt x="1084" y="1816"/>
                    <a:pt x="991" y="1608"/>
                  </a:cubicBezTo>
                  <a:cubicBezTo>
                    <a:pt x="981" y="1586"/>
                    <a:pt x="963" y="1576"/>
                    <a:pt x="944" y="1576"/>
                  </a:cubicBezTo>
                  <a:cubicBezTo>
                    <a:pt x="911" y="1576"/>
                    <a:pt x="874" y="1604"/>
                    <a:pt x="871" y="1646"/>
                  </a:cubicBezTo>
                  <a:cubicBezTo>
                    <a:pt x="871" y="1745"/>
                    <a:pt x="876" y="1843"/>
                    <a:pt x="876" y="1947"/>
                  </a:cubicBezTo>
                  <a:cubicBezTo>
                    <a:pt x="876" y="2314"/>
                    <a:pt x="909" y="2697"/>
                    <a:pt x="772" y="3047"/>
                  </a:cubicBezTo>
                  <a:cubicBezTo>
                    <a:pt x="734" y="3157"/>
                    <a:pt x="657" y="3288"/>
                    <a:pt x="537" y="3316"/>
                  </a:cubicBezTo>
                  <a:cubicBezTo>
                    <a:pt x="535" y="3316"/>
                    <a:pt x="533" y="3316"/>
                    <a:pt x="531" y="3316"/>
                  </a:cubicBezTo>
                  <a:cubicBezTo>
                    <a:pt x="251" y="3316"/>
                    <a:pt x="186" y="2914"/>
                    <a:pt x="181" y="2686"/>
                  </a:cubicBezTo>
                  <a:cubicBezTo>
                    <a:pt x="170" y="2418"/>
                    <a:pt x="159" y="2150"/>
                    <a:pt x="159" y="1881"/>
                  </a:cubicBezTo>
                  <a:cubicBezTo>
                    <a:pt x="159" y="1657"/>
                    <a:pt x="170" y="1433"/>
                    <a:pt x="170" y="1208"/>
                  </a:cubicBezTo>
                  <a:cubicBezTo>
                    <a:pt x="247" y="1164"/>
                    <a:pt x="187" y="1077"/>
                    <a:pt x="170" y="1017"/>
                  </a:cubicBezTo>
                  <a:lnTo>
                    <a:pt x="170" y="869"/>
                  </a:lnTo>
                  <a:cubicBezTo>
                    <a:pt x="170" y="809"/>
                    <a:pt x="181" y="748"/>
                    <a:pt x="192" y="694"/>
                  </a:cubicBezTo>
                  <a:cubicBezTo>
                    <a:pt x="208" y="666"/>
                    <a:pt x="192" y="617"/>
                    <a:pt x="159" y="612"/>
                  </a:cubicBezTo>
                  <a:cubicBezTo>
                    <a:pt x="187" y="464"/>
                    <a:pt x="219" y="311"/>
                    <a:pt x="236" y="163"/>
                  </a:cubicBezTo>
                  <a:cubicBezTo>
                    <a:pt x="290" y="140"/>
                    <a:pt x="344" y="131"/>
                    <a:pt x="399" y="131"/>
                  </a:cubicBezTo>
                  <a:close/>
                  <a:moveTo>
                    <a:pt x="379" y="1"/>
                  </a:moveTo>
                  <a:cubicBezTo>
                    <a:pt x="311" y="1"/>
                    <a:pt x="244" y="10"/>
                    <a:pt x="181" y="37"/>
                  </a:cubicBezTo>
                  <a:cubicBezTo>
                    <a:pt x="154" y="42"/>
                    <a:pt x="132" y="64"/>
                    <a:pt x="126" y="92"/>
                  </a:cubicBezTo>
                  <a:cubicBezTo>
                    <a:pt x="104" y="163"/>
                    <a:pt x="104" y="256"/>
                    <a:pt x="83" y="332"/>
                  </a:cubicBezTo>
                  <a:cubicBezTo>
                    <a:pt x="55" y="502"/>
                    <a:pt x="17" y="677"/>
                    <a:pt x="0" y="852"/>
                  </a:cubicBezTo>
                  <a:cubicBezTo>
                    <a:pt x="0" y="913"/>
                    <a:pt x="28" y="973"/>
                    <a:pt x="50" y="1033"/>
                  </a:cubicBezTo>
                  <a:cubicBezTo>
                    <a:pt x="50" y="1164"/>
                    <a:pt x="44" y="1296"/>
                    <a:pt x="44" y="1427"/>
                  </a:cubicBezTo>
                  <a:cubicBezTo>
                    <a:pt x="33" y="1728"/>
                    <a:pt x="28" y="2029"/>
                    <a:pt x="44" y="2330"/>
                  </a:cubicBezTo>
                  <a:cubicBezTo>
                    <a:pt x="55" y="2609"/>
                    <a:pt x="33" y="2910"/>
                    <a:pt x="159" y="3173"/>
                  </a:cubicBezTo>
                  <a:cubicBezTo>
                    <a:pt x="256" y="3346"/>
                    <a:pt x="378" y="3422"/>
                    <a:pt x="496" y="3422"/>
                  </a:cubicBezTo>
                  <a:cubicBezTo>
                    <a:pt x="651" y="3422"/>
                    <a:pt x="801" y="3290"/>
                    <a:pt x="882" y="3069"/>
                  </a:cubicBezTo>
                  <a:cubicBezTo>
                    <a:pt x="1029" y="2708"/>
                    <a:pt x="1008" y="2308"/>
                    <a:pt x="1002" y="1925"/>
                  </a:cubicBezTo>
                  <a:lnTo>
                    <a:pt x="1002" y="1925"/>
                  </a:lnTo>
                  <a:cubicBezTo>
                    <a:pt x="1150" y="2281"/>
                    <a:pt x="1325" y="2631"/>
                    <a:pt x="1588" y="2910"/>
                  </a:cubicBezTo>
                  <a:cubicBezTo>
                    <a:pt x="1697" y="3025"/>
                    <a:pt x="1807" y="3157"/>
                    <a:pt x="1949" y="3217"/>
                  </a:cubicBezTo>
                  <a:cubicBezTo>
                    <a:pt x="1977" y="3229"/>
                    <a:pt x="2004" y="3235"/>
                    <a:pt x="2031" y="3235"/>
                  </a:cubicBezTo>
                  <a:cubicBezTo>
                    <a:pt x="2158" y="3235"/>
                    <a:pt x="2269" y="3110"/>
                    <a:pt x="2305" y="2993"/>
                  </a:cubicBezTo>
                  <a:cubicBezTo>
                    <a:pt x="2360" y="2872"/>
                    <a:pt x="2343" y="2735"/>
                    <a:pt x="2310" y="2604"/>
                  </a:cubicBezTo>
                  <a:cubicBezTo>
                    <a:pt x="2223" y="2319"/>
                    <a:pt x="2058" y="2078"/>
                    <a:pt x="1916" y="1821"/>
                  </a:cubicBezTo>
                  <a:cubicBezTo>
                    <a:pt x="1845" y="1706"/>
                    <a:pt x="1779" y="1580"/>
                    <a:pt x="1703" y="1460"/>
                  </a:cubicBezTo>
                  <a:lnTo>
                    <a:pt x="1703" y="1460"/>
                  </a:lnTo>
                  <a:cubicBezTo>
                    <a:pt x="2047" y="1665"/>
                    <a:pt x="2365" y="1980"/>
                    <a:pt x="2777" y="1980"/>
                  </a:cubicBezTo>
                  <a:cubicBezTo>
                    <a:pt x="2783" y="1980"/>
                    <a:pt x="2790" y="1980"/>
                    <a:pt x="2797" y="1980"/>
                  </a:cubicBezTo>
                  <a:cubicBezTo>
                    <a:pt x="2803" y="1980"/>
                    <a:pt x="2808" y="1980"/>
                    <a:pt x="2813" y="1980"/>
                  </a:cubicBezTo>
                  <a:cubicBezTo>
                    <a:pt x="2926" y="1980"/>
                    <a:pt x="3020" y="1922"/>
                    <a:pt x="3093" y="1838"/>
                  </a:cubicBezTo>
                  <a:cubicBezTo>
                    <a:pt x="3202" y="1734"/>
                    <a:pt x="3246" y="1569"/>
                    <a:pt x="3224" y="1422"/>
                  </a:cubicBezTo>
                  <a:cubicBezTo>
                    <a:pt x="3175" y="1148"/>
                    <a:pt x="2973" y="918"/>
                    <a:pt x="2770" y="754"/>
                  </a:cubicBezTo>
                  <a:cubicBezTo>
                    <a:pt x="2551" y="573"/>
                    <a:pt x="2288" y="453"/>
                    <a:pt x="2015" y="382"/>
                  </a:cubicBezTo>
                  <a:cubicBezTo>
                    <a:pt x="1555" y="250"/>
                    <a:pt x="1101" y="108"/>
                    <a:pt x="635" y="31"/>
                  </a:cubicBezTo>
                  <a:cubicBezTo>
                    <a:pt x="553" y="16"/>
                    <a:pt x="465" y="1"/>
                    <a:pt x="37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8"/>
            <p:cNvSpPr/>
            <p:nvPr/>
          </p:nvSpPr>
          <p:spPr>
            <a:xfrm>
              <a:off x="4711542" y="4315679"/>
              <a:ext cx="205000" cy="206940"/>
            </a:xfrm>
            <a:custGeom>
              <a:avLst/>
              <a:gdLst/>
              <a:ahLst/>
              <a:cxnLst/>
              <a:rect l="l" t="t" r="r" b="b"/>
              <a:pathLst>
                <a:path w="2995" h="3187" extrusionOk="0">
                  <a:moveTo>
                    <a:pt x="229" y="0"/>
                  </a:moveTo>
                  <a:cubicBezTo>
                    <a:pt x="177" y="0"/>
                    <a:pt x="126" y="8"/>
                    <a:pt x="77" y="28"/>
                  </a:cubicBezTo>
                  <a:cubicBezTo>
                    <a:pt x="60" y="181"/>
                    <a:pt x="22" y="329"/>
                    <a:pt x="0" y="482"/>
                  </a:cubicBezTo>
                  <a:cubicBezTo>
                    <a:pt x="38" y="493"/>
                    <a:pt x="55" y="537"/>
                    <a:pt x="33" y="564"/>
                  </a:cubicBezTo>
                  <a:cubicBezTo>
                    <a:pt x="22" y="624"/>
                    <a:pt x="11" y="679"/>
                    <a:pt x="11" y="739"/>
                  </a:cubicBezTo>
                  <a:lnTo>
                    <a:pt x="11" y="887"/>
                  </a:lnTo>
                  <a:cubicBezTo>
                    <a:pt x="28" y="947"/>
                    <a:pt x="88" y="1035"/>
                    <a:pt x="11" y="1079"/>
                  </a:cubicBezTo>
                  <a:cubicBezTo>
                    <a:pt x="11" y="1303"/>
                    <a:pt x="0" y="1528"/>
                    <a:pt x="0" y="1752"/>
                  </a:cubicBezTo>
                  <a:lnTo>
                    <a:pt x="22" y="2557"/>
                  </a:lnTo>
                  <a:cubicBezTo>
                    <a:pt x="22" y="2785"/>
                    <a:pt x="87" y="3186"/>
                    <a:pt x="372" y="3186"/>
                  </a:cubicBezTo>
                  <a:cubicBezTo>
                    <a:pt x="374" y="3186"/>
                    <a:pt x="376" y="3186"/>
                    <a:pt x="378" y="3186"/>
                  </a:cubicBezTo>
                  <a:cubicBezTo>
                    <a:pt x="498" y="3159"/>
                    <a:pt x="569" y="3027"/>
                    <a:pt x="613" y="2918"/>
                  </a:cubicBezTo>
                  <a:cubicBezTo>
                    <a:pt x="750" y="2568"/>
                    <a:pt x="717" y="2184"/>
                    <a:pt x="717" y="1818"/>
                  </a:cubicBezTo>
                  <a:cubicBezTo>
                    <a:pt x="717" y="1714"/>
                    <a:pt x="712" y="1615"/>
                    <a:pt x="712" y="1517"/>
                  </a:cubicBezTo>
                  <a:cubicBezTo>
                    <a:pt x="715" y="1475"/>
                    <a:pt x="752" y="1447"/>
                    <a:pt x="785" y="1447"/>
                  </a:cubicBezTo>
                  <a:cubicBezTo>
                    <a:pt x="804" y="1447"/>
                    <a:pt x="822" y="1456"/>
                    <a:pt x="832" y="1478"/>
                  </a:cubicBezTo>
                  <a:cubicBezTo>
                    <a:pt x="931" y="1686"/>
                    <a:pt x="1013" y="1900"/>
                    <a:pt x="1122" y="2097"/>
                  </a:cubicBezTo>
                  <a:cubicBezTo>
                    <a:pt x="1254" y="2316"/>
                    <a:pt x="1379" y="2535"/>
                    <a:pt x="1560" y="2721"/>
                  </a:cubicBezTo>
                  <a:cubicBezTo>
                    <a:pt x="1620" y="2792"/>
                    <a:pt x="1697" y="2863"/>
                    <a:pt x="1774" y="2923"/>
                  </a:cubicBezTo>
                  <a:cubicBezTo>
                    <a:pt x="1808" y="2954"/>
                    <a:pt x="1849" y="2979"/>
                    <a:pt x="1892" y="2979"/>
                  </a:cubicBezTo>
                  <a:cubicBezTo>
                    <a:pt x="1916" y="2979"/>
                    <a:pt x="1941" y="2971"/>
                    <a:pt x="1965" y="2951"/>
                  </a:cubicBezTo>
                  <a:cubicBezTo>
                    <a:pt x="2190" y="2732"/>
                    <a:pt x="2025" y="2381"/>
                    <a:pt x="1899" y="2157"/>
                  </a:cubicBezTo>
                  <a:cubicBezTo>
                    <a:pt x="1774" y="1927"/>
                    <a:pt x="1637" y="1697"/>
                    <a:pt x="1500" y="1473"/>
                  </a:cubicBezTo>
                  <a:cubicBezTo>
                    <a:pt x="1456" y="1396"/>
                    <a:pt x="1396" y="1325"/>
                    <a:pt x="1363" y="1243"/>
                  </a:cubicBezTo>
                  <a:cubicBezTo>
                    <a:pt x="1347" y="1194"/>
                    <a:pt x="1396" y="1144"/>
                    <a:pt x="1445" y="1144"/>
                  </a:cubicBezTo>
                  <a:cubicBezTo>
                    <a:pt x="1533" y="1161"/>
                    <a:pt x="1609" y="1226"/>
                    <a:pt x="1681" y="1270"/>
                  </a:cubicBezTo>
                  <a:cubicBezTo>
                    <a:pt x="1971" y="1434"/>
                    <a:pt x="2239" y="1686"/>
                    <a:pt x="2578" y="1719"/>
                  </a:cubicBezTo>
                  <a:cubicBezTo>
                    <a:pt x="2597" y="1720"/>
                    <a:pt x="2617" y="1721"/>
                    <a:pt x="2636" y="1721"/>
                  </a:cubicBezTo>
                  <a:cubicBezTo>
                    <a:pt x="2700" y="1721"/>
                    <a:pt x="2763" y="1711"/>
                    <a:pt x="2814" y="1664"/>
                  </a:cubicBezTo>
                  <a:cubicBezTo>
                    <a:pt x="2934" y="1571"/>
                    <a:pt x="2994" y="1407"/>
                    <a:pt x="2956" y="1248"/>
                  </a:cubicBezTo>
                  <a:cubicBezTo>
                    <a:pt x="2868" y="947"/>
                    <a:pt x="2606" y="734"/>
                    <a:pt x="2359" y="575"/>
                  </a:cubicBezTo>
                  <a:cubicBezTo>
                    <a:pt x="2086" y="427"/>
                    <a:pt x="1774" y="367"/>
                    <a:pt x="1478" y="274"/>
                  </a:cubicBezTo>
                  <a:cubicBezTo>
                    <a:pt x="1171" y="187"/>
                    <a:pt x="859" y="104"/>
                    <a:pt x="553" y="44"/>
                  </a:cubicBezTo>
                  <a:cubicBezTo>
                    <a:pt x="444" y="30"/>
                    <a:pt x="334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48"/>
            <p:cNvSpPr/>
            <p:nvPr/>
          </p:nvSpPr>
          <p:spPr>
            <a:xfrm>
              <a:off x="4636934" y="3604538"/>
              <a:ext cx="320813" cy="350506"/>
            </a:xfrm>
            <a:custGeom>
              <a:avLst/>
              <a:gdLst/>
              <a:ahLst/>
              <a:cxnLst/>
              <a:rect l="l" t="t" r="r" b="b"/>
              <a:pathLst>
                <a:path w="4687" h="5398" extrusionOk="0">
                  <a:moveTo>
                    <a:pt x="2311" y="170"/>
                  </a:moveTo>
                  <a:lnTo>
                    <a:pt x="2311" y="170"/>
                  </a:lnTo>
                  <a:cubicBezTo>
                    <a:pt x="2364" y="179"/>
                    <a:pt x="2388" y="250"/>
                    <a:pt x="2404" y="301"/>
                  </a:cubicBezTo>
                  <a:cubicBezTo>
                    <a:pt x="2464" y="525"/>
                    <a:pt x="2398" y="766"/>
                    <a:pt x="2355" y="990"/>
                  </a:cubicBezTo>
                  <a:cubicBezTo>
                    <a:pt x="2278" y="1341"/>
                    <a:pt x="2196" y="1691"/>
                    <a:pt x="2097" y="2030"/>
                  </a:cubicBezTo>
                  <a:cubicBezTo>
                    <a:pt x="2086" y="2058"/>
                    <a:pt x="2103" y="2096"/>
                    <a:pt x="2130" y="2107"/>
                  </a:cubicBezTo>
                  <a:cubicBezTo>
                    <a:pt x="2141" y="2112"/>
                    <a:pt x="2150" y="2115"/>
                    <a:pt x="2160" y="2115"/>
                  </a:cubicBezTo>
                  <a:cubicBezTo>
                    <a:pt x="2208" y="2115"/>
                    <a:pt x="2238" y="2051"/>
                    <a:pt x="2261" y="2014"/>
                  </a:cubicBezTo>
                  <a:cubicBezTo>
                    <a:pt x="2355" y="1855"/>
                    <a:pt x="2459" y="1697"/>
                    <a:pt x="2579" y="1554"/>
                  </a:cubicBezTo>
                  <a:cubicBezTo>
                    <a:pt x="2809" y="1302"/>
                    <a:pt x="3170" y="1001"/>
                    <a:pt x="3499" y="936"/>
                  </a:cubicBezTo>
                  <a:cubicBezTo>
                    <a:pt x="3536" y="928"/>
                    <a:pt x="3576" y="923"/>
                    <a:pt x="3616" y="923"/>
                  </a:cubicBezTo>
                  <a:cubicBezTo>
                    <a:pt x="3694" y="923"/>
                    <a:pt x="3771" y="944"/>
                    <a:pt x="3821" y="1012"/>
                  </a:cubicBezTo>
                  <a:cubicBezTo>
                    <a:pt x="3904" y="1198"/>
                    <a:pt x="3832" y="1412"/>
                    <a:pt x="3750" y="1582"/>
                  </a:cubicBezTo>
                  <a:cubicBezTo>
                    <a:pt x="3553" y="1948"/>
                    <a:pt x="3170" y="2151"/>
                    <a:pt x="2814" y="2326"/>
                  </a:cubicBezTo>
                  <a:cubicBezTo>
                    <a:pt x="2743" y="2359"/>
                    <a:pt x="2595" y="2397"/>
                    <a:pt x="2645" y="2512"/>
                  </a:cubicBezTo>
                  <a:cubicBezTo>
                    <a:pt x="2665" y="2547"/>
                    <a:pt x="2700" y="2559"/>
                    <a:pt x="2738" y="2559"/>
                  </a:cubicBezTo>
                  <a:cubicBezTo>
                    <a:pt x="2802" y="2559"/>
                    <a:pt x="2878" y="2528"/>
                    <a:pt x="2929" y="2518"/>
                  </a:cubicBezTo>
                  <a:cubicBezTo>
                    <a:pt x="3236" y="2452"/>
                    <a:pt x="3531" y="2348"/>
                    <a:pt x="3854" y="2326"/>
                  </a:cubicBezTo>
                  <a:cubicBezTo>
                    <a:pt x="4002" y="2326"/>
                    <a:pt x="4150" y="2342"/>
                    <a:pt x="4298" y="2375"/>
                  </a:cubicBezTo>
                  <a:cubicBezTo>
                    <a:pt x="4435" y="2403"/>
                    <a:pt x="4506" y="2545"/>
                    <a:pt x="4484" y="2682"/>
                  </a:cubicBezTo>
                  <a:cubicBezTo>
                    <a:pt x="4398" y="2843"/>
                    <a:pt x="3901" y="2935"/>
                    <a:pt x="3646" y="2935"/>
                  </a:cubicBezTo>
                  <a:cubicBezTo>
                    <a:pt x="3607" y="2935"/>
                    <a:pt x="3573" y="2932"/>
                    <a:pt x="3548" y="2928"/>
                  </a:cubicBezTo>
                  <a:cubicBezTo>
                    <a:pt x="3420" y="2919"/>
                    <a:pt x="3293" y="2905"/>
                    <a:pt x="3169" y="2905"/>
                  </a:cubicBezTo>
                  <a:cubicBezTo>
                    <a:pt x="3149" y="2905"/>
                    <a:pt x="3129" y="2905"/>
                    <a:pt x="3110" y="2906"/>
                  </a:cubicBezTo>
                  <a:cubicBezTo>
                    <a:pt x="3083" y="2917"/>
                    <a:pt x="3061" y="2945"/>
                    <a:pt x="3055" y="2972"/>
                  </a:cubicBezTo>
                  <a:cubicBezTo>
                    <a:pt x="3033" y="3081"/>
                    <a:pt x="3225" y="3109"/>
                    <a:pt x="3301" y="3147"/>
                  </a:cubicBezTo>
                  <a:cubicBezTo>
                    <a:pt x="3548" y="3257"/>
                    <a:pt x="3838" y="3328"/>
                    <a:pt x="4002" y="3558"/>
                  </a:cubicBezTo>
                  <a:cubicBezTo>
                    <a:pt x="4123" y="3722"/>
                    <a:pt x="4347" y="4045"/>
                    <a:pt x="4188" y="4236"/>
                  </a:cubicBezTo>
                  <a:cubicBezTo>
                    <a:pt x="4150" y="4286"/>
                    <a:pt x="4106" y="4340"/>
                    <a:pt x="4046" y="4346"/>
                  </a:cubicBezTo>
                  <a:cubicBezTo>
                    <a:pt x="4019" y="4350"/>
                    <a:pt x="3991" y="4352"/>
                    <a:pt x="3963" y="4352"/>
                  </a:cubicBezTo>
                  <a:cubicBezTo>
                    <a:pt x="3853" y="4352"/>
                    <a:pt x="3742" y="4321"/>
                    <a:pt x="3641" y="4286"/>
                  </a:cubicBezTo>
                  <a:cubicBezTo>
                    <a:pt x="3444" y="4203"/>
                    <a:pt x="3285" y="4045"/>
                    <a:pt x="3121" y="3902"/>
                  </a:cubicBezTo>
                  <a:cubicBezTo>
                    <a:pt x="3017" y="3809"/>
                    <a:pt x="2918" y="3716"/>
                    <a:pt x="2825" y="3607"/>
                  </a:cubicBezTo>
                  <a:cubicBezTo>
                    <a:pt x="2789" y="3562"/>
                    <a:pt x="2756" y="3543"/>
                    <a:pt x="2728" y="3543"/>
                  </a:cubicBezTo>
                  <a:cubicBezTo>
                    <a:pt x="2671" y="3543"/>
                    <a:pt x="2637" y="3622"/>
                    <a:pt x="2656" y="3722"/>
                  </a:cubicBezTo>
                  <a:cubicBezTo>
                    <a:pt x="2710" y="4160"/>
                    <a:pt x="3088" y="5178"/>
                    <a:pt x="2404" y="5243"/>
                  </a:cubicBezTo>
                  <a:cubicBezTo>
                    <a:pt x="2402" y="5243"/>
                    <a:pt x="2399" y="5244"/>
                    <a:pt x="2397" y="5244"/>
                  </a:cubicBezTo>
                  <a:cubicBezTo>
                    <a:pt x="2123" y="5244"/>
                    <a:pt x="2031" y="4913"/>
                    <a:pt x="1982" y="4702"/>
                  </a:cubicBezTo>
                  <a:cubicBezTo>
                    <a:pt x="1949" y="4433"/>
                    <a:pt x="1977" y="4160"/>
                    <a:pt x="2004" y="3886"/>
                  </a:cubicBezTo>
                  <a:cubicBezTo>
                    <a:pt x="2004" y="3828"/>
                    <a:pt x="1972" y="3801"/>
                    <a:pt x="1937" y="3801"/>
                  </a:cubicBezTo>
                  <a:cubicBezTo>
                    <a:pt x="1906" y="3801"/>
                    <a:pt x="1872" y="3823"/>
                    <a:pt x="1856" y="3864"/>
                  </a:cubicBezTo>
                  <a:cubicBezTo>
                    <a:pt x="1725" y="4045"/>
                    <a:pt x="1610" y="4242"/>
                    <a:pt x="1446" y="4395"/>
                  </a:cubicBezTo>
                  <a:cubicBezTo>
                    <a:pt x="1360" y="4464"/>
                    <a:pt x="1240" y="4570"/>
                    <a:pt x="1121" y="4570"/>
                  </a:cubicBezTo>
                  <a:cubicBezTo>
                    <a:pt x="1089" y="4570"/>
                    <a:pt x="1056" y="4562"/>
                    <a:pt x="1024" y="4543"/>
                  </a:cubicBezTo>
                  <a:cubicBezTo>
                    <a:pt x="855" y="4340"/>
                    <a:pt x="981" y="4039"/>
                    <a:pt x="1101" y="3848"/>
                  </a:cubicBezTo>
                  <a:cubicBezTo>
                    <a:pt x="1178" y="3722"/>
                    <a:pt x="1282" y="3634"/>
                    <a:pt x="1391" y="3530"/>
                  </a:cubicBezTo>
                  <a:cubicBezTo>
                    <a:pt x="1402" y="3519"/>
                    <a:pt x="1435" y="3492"/>
                    <a:pt x="1451" y="3465"/>
                  </a:cubicBezTo>
                  <a:cubicBezTo>
                    <a:pt x="1462" y="3421"/>
                    <a:pt x="1446" y="3371"/>
                    <a:pt x="1402" y="3366"/>
                  </a:cubicBezTo>
                  <a:cubicBezTo>
                    <a:pt x="1392" y="3363"/>
                    <a:pt x="1381" y="3362"/>
                    <a:pt x="1369" y="3362"/>
                  </a:cubicBezTo>
                  <a:cubicBezTo>
                    <a:pt x="1331" y="3362"/>
                    <a:pt x="1288" y="3374"/>
                    <a:pt x="1254" y="3382"/>
                  </a:cubicBezTo>
                  <a:cubicBezTo>
                    <a:pt x="1146" y="3404"/>
                    <a:pt x="1038" y="3426"/>
                    <a:pt x="930" y="3426"/>
                  </a:cubicBezTo>
                  <a:cubicBezTo>
                    <a:pt x="901" y="3426"/>
                    <a:pt x="872" y="3424"/>
                    <a:pt x="844" y="3421"/>
                  </a:cubicBezTo>
                  <a:cubicBezTo>
                    <a:pt x="691" y="3410"/>
                    <a:pt x="537" y="3371"/>
                    <a:pt x="406" y="3289"/>
                  </a:cubicBezTo>
                  <a:cubicBezTo>
                    <a:pt x="302" y="3224"/>
                    <a:pt x="132" y="3120"/>
                    <a:pt x="187" y="2966"/>
                  </a:cubicBezTo>
                  <a:cubicBezTo>
                    <a:pt x="253" y="2764"/>
                    <a:pt x="592" y="2769"/>
                    <a:pt x="767" y="2747"/>
                  </a:cubicBezTo>
                  <a:cubicBezTo>
                    <a:pt x="778" y="2747"/>
                    <a:pt x="789" y="2746"/>
                    <a:pt x="800" y="2746"/>
                  </a:cubicBezTo>
                  <a:cubicBezTo>
                    <a:pt x="955" y="2746"/>
                    <a:pt x="1123" y="2813"/>
                    <a:pt x="1276" y="2813"/>
                  </a:cubicBezTo>
                  <a:cubicBezTo>
                    <a:pt x="1331" y="2797"/>
                    <a:pt x="1342" y="2720"/>
                    <a:pt x="1309" y="2682"/>
                  </a:cubicBezTo>
                  <a:cubicBezTo>
                    <a:pt x="1118" y="2507"/>
                    <a:pt x="871" y="2408"/>
                    <a:pt x="685" y="2217"/>
                  </a:cubicBezTo>
                  <a:cubicBezTo>
                    <a:pt x="499" y="2025"/>
                    <a:pt x="390" y="1773"/>
                    <a:pt x="384" y="1505"/>
                  </a:cubicBezTo>
                  <a:cubicBezTo>
                    <a:pt x="390" y="1346"/>
                    <a:pt x="400" y="1155"/>
                    <a:pt x="521" y="1051"/>
                  </a:cubicBezTo>
                  <a:cubicBezTo>
                    <a:pt x="570" y="1019"/>
                    <a:pt x="620" y="1005"/>
                    <a:pt x="671" y="1005"/>
                  </a:cubicBezTo>
                  <a:cubicBezTo>
                    <a:pt x="820" y="1005"/>
                    <a:pt x="972" y="1120"/>
                    <a:pt x="1090" y="1209"/>
                  </a:cubicBezTo>
                  <a:cubicBezTo>
                    <a:pt x="1276" y="1357"/>
                    <a:pt x="1419" y="1554"/>
                    <a:pt x="1539" y="1751"/>
                  </a:cubicBezTo>
                  <a:cubicBezTo>
                    <a:pt x="1561" y="1784"/>
                    <a:pt x="1577" y="1811"/>
                    <a:pt x="1594" y="1850"/>
                  </a:cubicBezTo>
                  <a:cubicBezTo>
                    <a:pt x="1605" y="1883"/>
                    <a:pt x="1616" y="1921"/>
                    <a:pt x="1643" y="1948"/>
                  </a:cubicBezTo>
                  <a:cubicBezTo>
                    <a:pt x="1661" y="1968"/>
                    <a:pt x="1680" y="1976"/>
                    <a:pt x="1698" y="1976"/>
                  </a:cubicBezTo>
                  <a:cubicBezTo>
                    <a:pt x="1755" y="1976"/>
                    <a:pt x="1796" y="1893"/>
                    <a:pt x="1741" y="1839"/>
                  </a:cubicBezTo>
                  <a:cubicBezTo>
                    <a:pt x="1703" y="1686"/>
                    <a:pt x="1725" y="1510"/>
                    <a:pt x="1741" y="1357"/>
                  </a:cubicBezTo>
                  <a:cubicBezTo>
                    <a:pt x="1769" y="1138"/>
                    <a:pt x="1813" y="908"/>
                    <a:pt x="1895" y="706"/>
                  </a:cubicBezTo>
                  <a:cubicBezTo>
                    <a:pt x="1987" y="510"/>
                    <a:pt x="2080" y="217"/>
                    <a:pt x="2311" y="170"/>
                  </a:cubicBezTo>
                  <a:close/>
                  <a:moveTo>
                    <a:pt x="2308" y="0"/>
                  </a:moveTo>
                  <a:cubicBezTo>
                    <a:pt x="2199" y="0"/>
                    <a:pt x="2069" y="85"/>
                    <a:pt x="1939" y="279"/>
                  </a:cubicBezTo>
                  <a:cubicBezTo>
                    <a:pt x="1714" y="662"/>
                    <a:pt x="1594" y="1111"/>
                    <a:pt x="1588" y="1560"/>
                  </a:cubicBezTo>
                  <a:cubicBezTo>
                    <a:pt x="1391" y="1264"/>
                    <a:pt x="1090" y="908"/>
                    <a:pt x="734" y="843"/>
                  </a:cubicBezTo>
                  <a:cubicBezTo>
                    <a:pt x="714" y="840"/>
                    <a:pt x="694" y="839"/>
                    <a:pt x="674" y="839"/>
                  </a:cubicBezTo>
                  <a:cubicBezTo>
                    <a:pt x="344" y="839"/>
                    <a:pt x="242" y="1183"/>
                    <a:pt x="247" y="1483"/>
                  </a:cubicBezTo>
                  <a:cubicBezTo>
                    <a:pt x="247" y="1992"/>
                    <a:pt x="565" y="2359"/>
                    <a:pt x="964" y="2594"/>
                  </a:cubicBezTo>
                  <a:cubicBezTo>
                    <a:pt x="913" y="2586"/>
                    <a:pt x="849" y="2581"/>
                    <a:pt x="779" y="2581"/>
                  </a:cubicBezTo>
                  <a:cubicBezTo>
                    <a:pt x="572" y="2581"/>
                    <a:pt x="314" y="2621"/>
                    <a:pt x="187" y="2715"/>
                  </a:cubicBezTo>
                  <a:cubicBezTo>
                    <a:pt x="61" y="2808"/>
                    <a:pt x="1" y="2983"/>
                    <a:pt x="56" y="3136"/>
                  </a:cubicBezTo>
                  <a:cubicBezTo>
                    <a:pt x="99" y="3229"/>
                    <a:pt x="182" y="3300"/>
                    <a:pt x="264" y="3361"/>
                  </a:cubicBezTo>
                  <a:cubicBezTo>
                    <a:pt x="444" y="3496"/>
                    <a:pt x="668" y="3554"/>
                    <a:pt x="894" y="3554"/>
                  </a:cubicBezTo>
                  <a:cubicBezTo>
                    <a:pt x="997" y="3554"/>
                    <a:pt x="1100" y="3542"/>
                    <a:pt x="1200" y="3519"/>
                  </a:cubicBezTo>
                  <a:lnTo>
                    <a:pt x="1200" y="3519"/>
                  </a:lnTo>
                  <a:cubicBezTo>
                    <a:pt x="926" y="3782"/>
                    <a:pt x="647" y="4297"/>
                    <a:pt x="948" y="4641"/>
                  </a:cubicBezTo>
                  <a:cubicBezTo>
                    <a:pt x="1005" y="4687"/>
                    <a:pt x="1065" y="4706"/>
                    <a:pt x="1128" y="4706"/>
                  </a:cubicBezTo>
                  <a:cubicBezTo>
                    <a:pt x="1402" y="4706"/>
                    <a:pt x="1706" y="4329"/>
                    <a:pt x="1840" y="4132"/>
                  </a:cubicBezTo>
                  <a:lnTo>
                    <a:pt x="1840" y="4132"/>
                  </a:lnTo>
                  <a:cubicBezTo>
                    <a:pt x="1813" y="4515"/>
                    <a:pt x="1824" y="5003"/>
                    <a:pt x="2108" y="5282"/>
                  </a:cubicBezTo>
                  <a:cubicBezTo>
                    <a:pt x="2193" y="5361"/>
                    <a:pt x="2300" y="5397"/>
                    <a:pt x="2409" y="5397"/>
                  </a:cubicBezTo>
                  <a:cubicBezTo>
                    <a:pt x="2608" y="5397"/>
                    <a:pt x="2813" y="5276"/>
                    <a:pt x="2902" y="5074"/>
                  </a:cubicBezTo>
                  <a:cubicBezTo>
                    <a:pt x="3072" y="4691"/>
                    <a:pt x="2907" y="4187"/>
                    <a:pt x="2836" y="3787"/>
                  </a:cubicBezTo>
                  <a:lnTo>
                    <a:pt x="2836" y="3787"/>
                  </a:lnTo>
                  <a:cubicBezTo>
                    <a:pt x="2924" y="3886"/>
                    <a:pt x="3033" y="3968"/>
                    <a:pt x="3137" y="4056"/>
                  </a:cubicBezTo>
                  <a:cubicBezTo>
                    <a:pt x="3318" y="4220"/>
                    <a:pt x="3520" y="4384"/>
                    <a:pt x="3767" y="4444"/>
                  </a:cubicBezTo>
                  <a:cubicBezTo>
                    <a:pt x="3844" y="4465"/>
                    <a:pt x="3928" y="4486"/>
                    <a:pt x="4011" y="4486"/>
                  </a:cubicBezTo>
                  <a:cubicBezTo>
                    <a:pt x="4081" y="4486"/>
                    <a:pt x="4150" y="4471"/>
                    <a:pt x="4210" y="4428"/>
                  </a:cubicBezTo>
                  <a:cubicBezTo>
                    <a:pt x="4435" y="4253"/>
                    <a:pt x="4440" y="4050"/>
                    <a:pt x="4347" y="3804"/>
                  </a:cubicBezTo>
                  <a:cubicBezTo>
                    <a:pt x="4276" y="3640"/>
                    <a:pt x="4166" y="3497"/>
                    <a:pt x="4057" y="3361"/>
                  </a:cubicBezTo>
                  <a:cubicBezTo>
                    <a:pt x="3931" y="3213"/>
                    <a:pt x="3756" y="3147"/>
                    <a:pt x="3592" y="3076"/>
                  </a:cubicBezTo>
                  <a:lnTo>
                    <a:pt x="3592" y="3076"/>
                  </a:lnTo>
                  <a:cubicBezTo>
                    <a:pt x="3615" y="3078"/>
                    <a:pt x="3642" y="3079"/>
                    <a:pt x="3670" y="3079"/>
                  </a:cubicBezTo>
                  <a:cubicBezTo>
                    <a:pt x="3939" y="3079"/>
                    <a:pt x="4397" y="2987"/>
                    <a:pt x="4560" y="2819"/>
                  </a:cubicBezTo>
                  <a:cubicBezTo>
                    <a:pt x="4686" y="2709"/>
                    <a:pt x="4632" y="2446"/>
                    <a:pt x="4522" y="2337"/>
                  </a:cubicBezTo>
                  <a:cubicBezTo>
                    <a:pt x="4424" y="2233"/>
                    <a:pt x="4276" y="2217"/>
                    <a:pt x="4139" y="2195"/>
                  </a:cubicBezTo>
                  <a:cubicBezTo>
                    <a:pt x="4066" y="2181"/>
                    <a:pt x="3992" y="2175"/>
                    <a:pt x="3919" y="2175"/>
                  </a:cubicBezTo>
                  <a:cubicBezTo>
                    <a:pt x="3700" y="2175"/>
                    <a:pt x="3480" y="2226"/>
                    <a:pt x="3263" y="2271"/>
                  </a:cubicBezTo>
                  <a:cubicBezTo>
                    <a:pt x="3663" y="2047"/>
                    <a:pt x="4029" y="1636"/>
                    <a:pt x="4013" y="1138"/>
                  </a:cubicBezTo>
                  <a:cubicBezTo>
                    <a:pt x="4013" y="903"/>
                    <a:pt x="3860" y="755"/>
                    <a:pt x="3635" y="755"/>
                  </a:cubicBezTo>
                  <a:cubicBezTo>
                    <a:pt x="3630" y="755"/>
                    <a:pt x="3625" y="755"/>
                    <a:pt x="3619" y="755"/>
                  </a:cubicBezTo>
                  <a:cubicBezTo>
                    <a:pt x="3152" y="755"/>
                    <a:pt x="2614" y="1225"/>
                    <a:pt x="2355" y="1603"/>
                  </a:cubicBezTo>
                  <a:cubicBezTo>
                    <a:pt x="2431" y="1264"/>
                    <a:pt x="2519" y="930"/>
                    <a:pt x="2568" y="591"/>
                  </a:cubicBezTo>
                  <a:cubicBezTo>
                    <a:pt x="2609" y="238"/>
                    <a:pt x="2489" y="0"/>
                    <a:pt x="230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48"/>
            <p:cNvSpPr/>
            <p:nvPr/>
          </p:nvSpPr>
          <p:spPr>
            <a:xfrm>
              <a:off x="4744876" y="3757909"/>
              <a:ext cx="49145" cy="43570"/>
            </a:xfrm>
            <a:custGeom>
              <a:avLst/>
              <a:gdLst/>
              <a:ahLst/>
              <a:cxnLst/>
              <a:rect l="l" t="t" r="r" b="b"/>
              <a:pathLst>
                <a:path w="718" h="671" extrusionOk="0">
                  <a:moveTo>
                    <a:pt x="471" y="156"/>
                  </a:moveTo>
                  <a:cubicBezTo>
                    <a:pt x="504" y="177"/>
                    <a:pt x="537" y="199"/>
                    <a:pt x="553" y="238"/>
                  </a:cubicBezTo>
                  <a:cubicBezTo>
                    <a:pt x="613" y="380"/>
                    <a:pt x="449" y="511"/>
                    <a:pt x="329" y="517"/>
                  </a:cubicBezTo>
                  <a:cubicBezTo>
                    <a:pt x="307" y="517"/>
                    <a:pt x="279" y="511"/>
                    <a:pt x="263" y="489"/>
                  </a:cubicBezTo>
                  <a:lnTo>
                    <a:pt x="263" y="489"/>
                  </a:lnTo>
                  <a:lnTo>
                    <a:pt x="274" y="500"/>
                  </a:lnTo>
                  <a:cubicBezTo>
                    <a:pt x="203" y="424"/>
                    <a:pt x="285" y="292"/>
                    <a:pt x="334" y="232"/>
                  </a:cubicBezTo>
                  <a:cubicBezTo>
                    <a:pt x="356" y="210"/>
                    <a:pt x="372" y="188"/>
                    <a:pt x="400" y="177"/>
                  </a:cubicBezTo>
                  <a:cubicBezTo>
                    <a:pt x="422" y="172"/>
                    <a:pt x="449" y="172"/>
                    <a:pt x="471" y="156"/>
                  </a:cubicBezTo>
                  <a:close/>
                  <a:moveTo>
                    <a:pt x="469" y="1"/>
                  </a:moveTo>
                  <a:cubicBezTo>
                    <a:pt x="452" y="1"/>
                    <a:pt x="437" y="11"/>
                    <a:pt x="422" y="19"/>
                  </a:cubicBezTo>
                  <a:cubicBezTo>
                    <a:pt x="197" y="24"/>
                    <a:pt x="0" y="424"/>
                    <a:pt x="164" y="599"/>
                  </a:cubicBezTo>
                  <a:cubicBezTo>
                    <a:pt x="215" y="649"/>
                    <a:pt x="276" y="671"/>
                    <a:pt x="338" y="671"/>
                  </a:cubicBezTo>
                  <a:cubicBezTo>
                    <a:pt x="512" y="671"/>
                    <a:pt x="700" y="501"/>
                    <a:pt x="712" y="320"/>
                  </a:cubicBezTo>
                  <a:cubicBezTo>
                    <a:pt x="717" y="177"/>
                    <a:pt x="630" y="41"/>
                    <a:pt x="493" y="8"/>
                  </a:cubicBezTo>
                  <a:cubicBezTo>
                    <a:pt x="485" y="3"/>
                    <a:pt x="477" y="1"/>
                    <a:pt x="4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8"/>
            <p:cNvSpPr/>
            <p:nvPr/>
          </p:nvSpPr>
          <p:spPr>
            <a:xfrm>
              <a:off x="4647475" y="3614408"/>
              <a:ext cx="298294" cy="330636"/>
            </a:xfrm>
            <a:custGeom>
              <a:avLst/>
              <a:gdLst/>
              <a:ahLst/>
              <a:cxnLst/>
              <a:rect l="l" t="t" r="r" b="b"/>
              <a:pathLst>
                <a:path w="4358" h="5092" extrusionOk="0">
                  <a:moveTo>
                    <a:pt x="1893" y="2213"/>
                  </a:moveTo>
                  <a:cubicBezTo>
                    <a:pt x="1900" y="2213"/>
                    <a:pt x="1908" y="2215"/>
                    <a:pt x="1916" y="2218"/>
                  </a:cubicBezTo>
                  <a:cubicBezTo>
                    <a:pt x="2053" y="2251"/>
                    <a:pt x="2140" y="2387"/>
                    <a:pt x="2135" y="2530"/>
                  </a:cubicBezTo>
                  <a:cubicBezTo>
                    <a:pt x="2123" y="2711"/>
                    <a:pt x="1935" y="2881"/>
                    <a:pt x="1761" y="2881"/>
                  </a:cubicBezTo>
                  <a:cubicBezTo>
                    <a:pt x="1699" y="2881"/>
                    <a:pt x="1638" y="2859"/>
                    <a:pt x="1587" y="2809"/>
                  </a:cubicBezTo>
                  <a:cubicBezTo>
                    <a:pt x="1423" y="2634"/>
                    <a:pt x="1620" y="2234"/>
                    <a:pt x="1845" y="2229"/>
                  </a:cubicBezTo>
                  <a:cubicBezTo>
                    <a:pt x="1860" y="2221"/>
                    <a:pt x="1876" y="2213"/>
                    <a:pt x="1893" y="2213"/>
                  </a:cubicBezTo>
                  <a:close/>
                  <a:moveTo>
                    <a:pt x="2179" y="1"/>
                  </a:moveTo>
                  <a:cubicBezTo>
                    <a:pt x="1949" y="39"/>
                    <a:pt x="1850" y="335"/>
                    <a:pt x="1763" y="532"/>
                  </a:cubicBezTo>
                  <a:cubicBezTo>
                    <a:pt x="1675" y="740"/>
                    <a:pt x="1626" y="959"/>
                    <a:pt x="1604" y="1183"/>
                  </a:cubicBezTo>
                  <a:cubicBezTo>
                    <a:pt x="1593" y="1342"/>
                    <a:pt x="1571" y="1512"/>
                    <a:pt x="1604" y="1670"/>
                  </a:cubicBezTo>
                  <a:cubicBezTo>
                    <a:pt x="1667" y="1721"/>
                    <a:pt x="1624" y="1807"/>
                    <a:pt x="1565" y="1807"/>
                  </a:cubicBezTo>
                  <a:cubicBezTo>
                    <a:pt x="1548" y="1807"/>
                    <a:pt x="1529" y="1799"/>
                    <a:pt x="1511" y="1780"/>
                  </a:cubicBezTo>
                  <a:cubicBezTo>
                    <a:pt x="1483" y="1753"/>
                    <a:pt x="1467" y="1714"/>
                    <a:pt x="1462" y="1676"/>
                  </a:cubicBezTo>
                  <a:cubicBezTo>
                    <a:pt x="1440" y="1643"/>
                    <a:pt x="1429" y="1616"/>
                    <a:pt x="1407" y="1577"/>
                  </a:cubicBezTo>
                  <a:cubicBezTo>
                    <a:pt x="1286" y="1380"/>
                    <a:pt x="1139" y="1189"/>
                    <a:pt x="958" y="1035"/>
                  </a:cubicBezTo>
                  <a:cubicBezTo>
                    <a:pt x="841" y="947"/>
                    <a:pt x="691" y="834"/>
                    <a:pt x="543" y="834"/>
                  </a:cubicBezTo>
                  <a:cubicBezTo>
                    <a:pt x="491" y="834"/>
                    <a:pt x="439" y="848"/>
                    <a:pt x="389" y="882"/>
                  </a:cubicBezTo>
                  <a:cubicBezTo>
                    <a:pt x="257" y="986"/>
                    <a:pt x="252" y="1183"/>
                    <a:pt x="252" y="1331"/>
                  </a:cubicBezTo>
                  <a:cubicBezTo>
                    <a:pt x="257" y="1605"/>
                    <a:pt x="367" y="1857"/>
                    <a:pt x="553" y="2043"/>
                  </a:cubicBezTo>
                  <a:cubicBezTo>
                    <a:pt x="728" y="2234"/>
                    <a:pt x="985" y="2333"/>
                    <a:pt x="1177" y="2508"/>
                  </a:cubicBezTo>
                  <a:cubicBezTo>
                    <a:pt x="1210" y="2552"/>
                    <a:pt x="1193" y="2628"/>
                    <a:pt x="1139" y="2639"/>
                  </a:cubicBezTo>
                  <a:cubicBezTo>
                    <a:pt x="990" y="2639"/>
                    <a:pt x="833" y="2577"/>
                    <a:pt x="683" y="2577"/>
                  </a:cubicBezTo>
                  <a:cubicBezTo>
                    <a:pt x="667" y="2577"/>
                    <a:pt x="651" y="2577"/>
                    <a:pt x="635" y="2579"/>
                  </a:cubicBezTo>
                  <a:cubicBezTo>
                    <a:pt x="454" y="2595"/>
                    <a:pt x="121" y="2590"/>
                    <a:pt x="55" y="2798"/>
                  </a:cubicBezTo>
                  <a:cubicBezTo>
                    <a:pt x="0" y="2951"/>
                    <a:pt x="170" y="3050"/>
                    <a:pt x="274" y="3121"/>
                  </a:cubicBezTo>
                  <a:cubicBezTo>
                    <a:pt x="400" y="3209"/>
                    <a:pt x="558" y="3241"/>
                    <a:pt x="712" y="3247"/>
                  </a:cubicBezTo>
                  <a:cubicBezTo>
                    <a:pt x="743" y="3252"/>
                    <a:pt x="774" y="3254"/>
                    <a:pt x="806" y="3254"/>
                  </a:cubicBezTo>
                  <a:cubicBezTo>
                    <a:pt x="911" y="3254"/>
                    <a:pt x="1017" y="3230"/>
                    <a:pt x="1122" y="3209"/>
                  </a:cubicBezTo>
                  <a:cubicBezTo>
                    <a:pt x="1160" y="3204"/>
                    <a:pt x="1206" y="3191"/>
                    <a:pt x="1249" y="3191"/>
                  </a:cubicBezTo>
                  <a:cubicBezTo>
                    <a:pt x="1256" y="3191"/>
                    <a:pt x="1263" y="3191"/>
                    <a:pt x="1270" y="3192"/>
                  </a:cubicBezTo>
                  <a:cubicBezTo>
                    <a:pt x="1314" y="3203"/>
                    <a:pt x="1341" y="3247"/>
                    <a:pt x="1319" y="3291"/>
                  </a:cubicBezTo>
                  <a:cubicBezTo>
                    <a:pt x="1314" y="3318"/>
                    <a:pt x="1276" y="3345"/>
                    <a:pt x="1259" y="3356"/>
                  </a:cubicBezTo>
                  <a:cubicBezTo>
                    <a:pt x="1150" y="3455"/>
                    <a:pt x="1051" y="3548"/>
                    <a:pt x="969" y="3674"/>
                  </a:cubicBezTo>
                  <a:cubicBezTo>
                    <a:pt x="849" y="3871"/>
                    <a:pt x="723" y="4172"/>
                    <a:pt x="892" y="4369"/>
                  </a:cubicBezTo>
                  <a:cubicBezTo>
                    <a:pt x="925" y="4391"/>
                    <a:pt x="959" y="4400"/>
                    <a:pt x="993" y="4400"/>
                  </a:cubicBezTo>
                  <a:cubicBezTo>
                    <a:pt x="1111" y="4400"/>
                    <a:pt x="1229" y="4289"/>
                    <a:pt x="1314" y="4221"/>
                  </a:cubicBezTo>
                  <a:cubicBezTo>
                    <a:pt x="1478" y="4068"/>
                    <a:pt x="1593" y="3871"/>
                    <a:pt x="1724" y="3696"/>
                  </a:cubicBezTo>
                  <a:cubicBezTo>
                    <a:pt x="1740" y="3652"/>
                    <a:pt x="1771" y="3632"/>
                    <a:pt x="1802" y="3632"/>
                  </a:cubicBezTo>
                  <a:cubicBezTo>
                    <a:pt x="1836" y="3632"/>
                    <a:pt x="1869" y="3659"/>
                    <a:pt x="1872" y="3712"/>
                  </a:cubicBezTo>
                  <a:cubicBezTo>
                    <a:pt x="1839" y="3980"/>
                    <a:pt x="1812" y="4254"/>
                    <a:pt x="1850" y="4528"/>
                  </a:cubicBezTo>
                  <a:cubicBezTo>
                    <a:pt x="1889" y="4763"/>
                    <a:pt x="1982" y="5091"/>
                    <a:pt x="2255" y="5091"/>
                  </a:cubicBezTo>
                  <a:cubicBezTo>
                    <a:pt x="2934" y="5026"/>
                    <a:pt x="2562" y="4008"/>
                    <a:pt x="2507" y="3570"/>
                  </a:cubicBezTo>
                  <a:cubicBezTo>
                    <a:pt x="2489" y="3470"/>
                    <a:pt x="2525" y="3391"/>
                    <a:pt x="2582" y="3391"/>
                  </a:cubicBezTo>
                  <a:cubicBezTo>
                    <a:pt x="2610" y="3391"/>
                    <a:pt x="2643" y="3410"/>
                    <a:pt x="2677" y="3455"/>
                  </a:cubicBezTo>
                  <a:cubicBezTo>
                    <a:pt x="2770" y="3564"/>
                    <a:pt x="2863" y="3657"/>
                    <a:pt x="2972" y="3750"/>
                  </a:cubicBezTo>
                  <a:cubicBezTo>
                    <a:pt x="3137" y="3893"/>
                    <a:pt x="3295" y="4046"/>
                    <a:pt x="3492" y="4134"/>
                  </a:cubicBezTo>
                  <a:cubicBezTo>
                    <a:pt x="3597" y="4169"/>
                    <a:pt x="3710" y="4200"/>
                    <a:pt x="3817" y="4200"/>
                  </a:cubicBezTo>
                  <a:cubicBezTo>
                    <a:pt x="3844" y="4200"/>
                    <a:pt x="3871" y="4198"/>
                    <a:pt x="3897" y="4194"/>
                  </a:cubicBezTo>
                  <a:cubicBezTo>
                    <a:pt x="3958" y="4177"/>
                    <a:pt x="4001" y="4134"/>
                    <a:pt x="4040" y="4084"/>
                  </a:cubicBezTo>
                  <a:cubicBezTo>
                    <a:pt x="4198" y="3893"/>
                    <a:pt x="3974" y="3564"/>
                    <a:pt x="3859" y="3406"/>
                  </a:cubicBezTo>
                  <a:cubicBezTo>
                    <a:pt x="3684" y="3176"/>
                    <a:pt x="3399" y="3105"/>
                    <a:pt x="3153" y="2995"/>
                  </a:cubicBezTo>
                  <a:cubicBezTo>
                    <a:pt x="3076" y="2957"/>
                    <a:pt x="2890" y="2929"/>
                    <a:pt x="2907" y="2820"/>
                  </a:cubicBezTo>
                  <a:cubicBezTo>
                    <a:pt x="2912" y="2793"/>
                    <a:pt x="2934" y="2765"/>
                    <a:pt x="2961" y="2754"/>
                  </a:cubicBezTo>
                  <a:cubicBezTo>
                    <a:pt x="2981" y="2753"/>
                    <a:pt x="3000" y="2753"/>
                    <a:pt x="3020" y="2753"/>
                  </a:cubicBezTo>
                  <a:cubicBezTo>
                    <a:pt x="3145" y="2753"/>
                    <a:pt x="3276" y="2767"/>
                    <a:pt x="3399" y="2776"/>
                  </a:cubicBezTo>
                  <a:cubicBezTo>
                    <a:pt x="3425" y="2780"/>
                    <a:pt x="3458" y="2783"/>
                    <a:pt x="3497" y="2783"/>
                  </a:cubicBezTo>
                  <a:cubicBezTo>
                    <a:pt x="3754" y="2783"/>
                    <a:pt x="4255" y="2691"/>
                    <a:pt x="4335" y="2530"/>
                  </a:cubicBezTo>
                  <a:cubicBezTo>
                    <a:pt x="4357" y="2393"/>
                    <a:pt x="4286" y="2256"/>
                    <a:pt x="4149" y="2223"/>
                  </a:cubicBezTo>
                  <a:cubicBezTo>
                    <a:pt x="4001" y="2190"/>
                    <a:pt x="3859" y="2174"/>
                    <a:pt x="3722" y="2152"/>
                  </a:cubicBezTo>
                  <a:cubicBezTo>
                    <a:pt x="3405" y="2174"/>
                    <a:pt x="3104" y="2278"/>
                    <a:pt x="2797" y="2344"/>
                  </a:cubicBezTo>
                  <a:cubicBezTo>
                    <a:pt x="2746" y="2354"/>
                    <a:pt x="2667" y="2388"/>
                    <a:pt x="2602" y="2388"/>
                  </a:cubicBezTo>
                  <a:cubicBezTo>
                    <a:pt x="2562" y="2388"/>
                    <a:pt x="2528" y="2375"/>
                    <a:pt x="2507" y="2338"/>
                  </a:cubicBezTo>
                  <a:cubicBezTo>
                    <a:pt x="2463" y="2223"/>
                    <a:pt x="2611" y="2196"/>
                    <a:pt x="2682" y="2152"/>
                  </a:cubicBezTo>
                  <a:cubicBezTo>
                    <a:pt x="3038" y="1977"/>
                    <a:pt x="3427" y="1780"/>
                    <a:pt x="3624" y="1408"/>
                  </a:cubicBezTo>
                  <a:cubicBezTo>
                    <a:pt x="3706" y="1238"/>
                    <a:pt x="3777" y="1025"/>
                    <a:pt x="3695" y="838"/>
                  </a:cubicBezTo>
                  <a:cubicBezTo>
                    <a:pt x="3648" y="774"/>
                    <a:pt x="3572" y="757"/>
                    <a:pt x="3494" y="757"/>
                  </a:cubicBezTo>
                  <a:cubicBezTo>
                    <a:pt x="3452" y="757"/>
                    <a:pt x="3410" y="762"/>
                    <a:pt x="3372" y="767"/>
                  </a:cubicBezTo>
                  <a:cubicBezTo>
                    <a:pt x="3043" y="828"/>
                    <a:pt x="2671" y="1129"/>
                    <a:pt x="2452" y="1380"/>
                  </a:cubicBezTo>
                  <a:cubicBezTo>
                    <a:pt x="2332" y="1523"/>
                    <a:pt x="2228" y="1681"/>
                    <a:pt x="2135" y="1840"/>
                  </a:cubicBezTo>
                  <a:cubicBezTo>
                    <a:pt x="2112" y="1872"/>
                    <a:pt x="2082" y="1942"/>
                    <a:pt x="2034" y="1942"/>
                  </a:cubicBezTo>
                  <a:cubicBezTo>
                    <a:pt x="2024" y="1942"/>
                    <a:pt x="2014" y="1939"/>
                    <a:pt x="2003" y="1933"/>
                  </a:cubicBezTo>
                  <a:cubicBezTo>
                    <a:pt x="1982" y="1922"/>
                    <a:pt x="1960" y="1889"/>
                    <a:pt x="1971" y="1862"/>
                  </a:cubicBezTo>
                  <a:cubicBezTo>
                    <a:pt x="2069" y="1517"/>
                    <a:pt x="2151" y="1167"/>
                    <a:pt x="2228" y="822"/>
                  </a:cubicBezTo>
                  <a:cubicBezTo>
                    <a:pt x="2261" y="592"/>
                    <a:pt x="2337" y="362"/>
                    <a:pt x="2277" y="127"/>
                  </a:cubicBezTo>
                  <a:cubicBezTo>
                    <a:pt x="2261" y="72"/>
                    <a:pt x="2233" y="6"/>
                    <a:pt x="217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48"/>
            <p:cNvSpPr/>
            <p:nvPr/>
          </p:nvSpPr>
          <p:spPr>
            <a:xfrm>
              <a:off x="4758360" y="3767973"/>
              <a:ext cx="28543" cy="23506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69" y="1"/>
                  </a:moveTo>
                  <a:cubicBezTo>
                    <a:pt x="247" y="22"/>
                    <a:pt x="219" y="17"/>
                    <a:pt x="197" y="22"/>
                  </a:cubicBezTo>
                  <a:cubicBezTo>
                    <a:pt x="170" y="28"/>
                    <a:pt x="148" y="55"/>
                    <a:pt x="132" y="77"/>
                  </a:cubicBezTo>
                  <a:cubicBezTo>
                    <a:pt x="82" y="143"/>
                    <a:pt x="0" y="274"/>
                    <a:pt x="66" y="345"/>
                  </a:cubicBezTo>
                  <a:cubicBezTo>
                    <a:pt x="82" y="356"/>
                    <a:pt x="110" y="362"/>
                    <a:pt x="132" y="362"/>
                  </a:cubicBezTo>
                  <a:cubicBezTo>
                    <a:pt x="258" y="356"/>
                    <a:pt x="416" y="220"/>
                    <a:pt x="356" y="83"/>
                  </a:cubicBezTo>
                  <a:cubicBezTo>
                    <a:pt x="340" y="44"/>
                    <a:pt x="307" y="22"/>
                    <a:pt x="269" y="1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48"/>
            <p:cNvSpPr/>
            <p:nvPr/>
          </p:nvSpPr>
          <p:spPr>
            <a:xfrm>
              <a:off x="4265333" y="4245812"/>
              <a:ext cx="324099" cy="282132"/>
            </a:xfrm>
            <a:custGeom>
              <a:avLst/>
              <a:gdLst/>
              <a:ahLst/>
              <a:cxnLst/>
              <a:rect l="l" t="t" r="r" b="b"/>
              <a:pathLst>
                <a:path w="4735" h="4345" extrusionOk="0">
                  <a:moveTo>
                    <a:pt x="3026" y="134"/>
                  </a:moveTo>
                  <a:cubicBezTo>
                    <a:pt x="3086" y="134"/>
                    <a:pt x="3145" y="143"/>
                    <a:pt x="3202" y="162"/>
                  </a:cubicBezTo>
                  <a:cubicBezTo>
                    <a:pt x="3312" y="195"/>
                    <a:pt x="3421" y="266"/>
                    <a:pt x="3476" y="376"/>
                  </a:cubicBezTo>
                  <a:cubicBezTo>
                    <a:pt x="3541" y="518"/>
                    <a:pt x="3574" y="704"/>
                    <a:pt x="3509" y="852"/>
                  </a:cubicBezTo>
                  <a:cubicBezTo>
                    <a:pt x="3492" y="890"/>
                    <a:pt x="3454" y="912"/>
                    <a:pt x="3437" y="961"/>
                  </a:cubicBezTo>
                  <a:cubicBezTo>
                    <a:pt x="3432" y="989"/>
                    <a:pt x="3448" y="1022"/>
                    <a:pt x="3465" y="1038"/>
                  </a:cubicBezTo>
                  <a:cubicBezTo>
                    <a:pt x="3473" y="1042"/>
                    <a:pt x="3485" y="1045"/>
                    <a:pt x="3497" y="1045"/>
                  </a:cubicBezTo>
                  <a:cubicBezTo>
                    <a:pt x="3517" y="1045"/>
                    <a:pt x="3537" y="1038"/>
                    <a:pt x="3547" y="1022"/>
                  </a:cubicBezTo>
                  <a:cubicBezTo>
                    <a:pt x="3613" y="983"/>
                    <a:pt x="3667" y="934"/>
                    <a:pt x="3733" y="907"/>
                  </a:cubicBezTo>
                  <a:cubicBezTo>
                    <a:pt x="3812" y="894"/>
                    <a:pt x="3893" y="881"/>
                    <a:pt x="3973" y="881"/>
                  </a:cubicBezTo>
                  <a:cubicBezTo>
                    <a:pt x="4032" y="881"/>
                    <a:pt x="4091" y="888"/>
                    <a:pt x="4149" y="907"/>
                  </a:cubicBezTo>
                  <a:cubicBezTo>
                    <a:pt x="4516" y="1022"/>
                    <a:pt x="4685" y="1449"/>
                    <a:pt x="4554" y="1810"/>
                  </a:cubicBezTo>
                  <a:cubicBezTo>
                    <a:pt x="4448" y="2136"/>
                    <a:pt x="4269" y="2313"/>
                    <a:pt x="3994" y="2313"/>
                  </a:cubicBezTo>
                  <a:cubicBezTo>
                    <a:pt x="3928" y="2313"/>
                    <a:pt x="3855" y="2302"/>
                    <a:pt x="3777" y="2281"/>
                  </a:cubicBezTo>
                  <a:cubicBezTo>
                    <a:pt x="3728" y="2270"/>
                    <a:pt x="3684" y="2248"/>
                    <a:pt x="3645" y="2226"/>
                  </a:cubicBezTo>
                  <a:cubicBezTo>
                    <a:pt x="3636" y="2224"/>
                    <a:pt x="3626" y="2222"/>
                    <a:pt x="3616" y="2222"/>
                  </a:cubicBezTo>
                  <a:cubicBezTo>
                    <a:pt x="3602" y="2222"/>
                    <a:pt x="3587" y="2225"/>
                    <a:pt x="3574" y="2231"/>
                  </a:cubicBezTo>
                  <a:cubicBezTo>
                    <a:pt x="3556" y="2216"/>
                    <a:pt x="3538" y="2209"/>
                    <a:pt x="3521" y="2209"/>
                  </a:cubicBezTo>
                  <a:cubicBezTo>
                    <a:pt x="3461" y="2209"/>
                    <a:pt x="3420" y="2292"/>
                    <a:pt x="3476" y="2352"/>
                  </a:cubicBezTo>
                  <a:cubicBezTo>
                    <a:pt x="3640" y="2631"/>
                    <a:pt x="3804" y="2998"/>
                    <a:pt x="3667" y="3321"/>
                  </a:cubicBezTo>
                  <a:cubicBezTo>
                    <a:pt x="3591" y="3457"/>
                    <a:pt x="3459" y="3556"/>
                    <a:pt x="3328" y="3622"/>
                  </a:cubicBezTo>
                  <a:cubicBezTo>
                    <a:pt x="3263" y="3649"/>
                    <a:pt x="3199" y="3662"/>
                    <a:pt x="3135" y="3662"/>
                  </a:cubicBezTo>
                  <a:cubicBezTo>
                    <a:pt x="3031" y="3662"/>
                    <a:pt x="2930" y="3628"/>
                    <a:pt x="2835" y="3567"/>
                  </a:cubicBezTo>
                  <a:cubicBezTo>
                    <a:pt x="2824" y="3561"/>
                    <a:pt x="2808" y="3545"/>
                    <a:pt x="2797" y="3540"/>
                  </a:cubicBezTo>
                  <a:cubicBezTo>
                    <a:pt x="2786" y="3533"/>
                    <a:pt x="2776" y="3530"/>
                    <a:pt x="2766" y="3530"/>
                  </a:cubicBezTo>
                  <a:cubicBezTo>
                    <a:pt x="2724" y="3530"/>
                    <a:pt x="2692" y="3579"/>
                    <a:pt x="2710" y="3627"/>
                  </a:cubicBezTo>
                  <a:cubicBezTo>
                    <a:pt x="2753" y="3946"/>
                    <a:pt x="2459" y="4185"/>
                    <a:pt x="2177" y="4185"/>
                  </a:cubicBezTo>
                  <a:cubicBezTo>
                    <a:pt x="2174" y="4185"/>
                    <a:pt x="2171" y="4185"/>
                    <a:pt x="2168" y="4185"/>
                  </a:cubicBezTo>
                  <a:cubicBezTo>
                    <a:pt x="1987" y="4169"/>
                    <a:pt x="1817" y="4060"/>
                    <a:pt x="1680" y="3939"/>
                  </a:cubicBezTo>
                  <a:cubicBezTo>
                    <a:pt x="1593" y="3852"/>
                    <a:pt x="1571" y="3720"/>
                    <a:pt x="1549" y="3594"/>
                  </a:cubicBezTo>
                  <a:cubicBezTo>
                    <a:pt x="1549" y="3550"/>
                    <a:pt x="1538" y="3501"/>
                    <a:pt x="1489" y="3485"/>
                  </a:cubicBezTo>
                  <a:cubicBezTo>
                    <a:pt x="1481" y="3482"/>
                    <a:pt x="1474" y="3481"/>
                    <a:pt x="1467" y="3481"/>
                  </a:cubicBezTo>
                  <a:cubicBezTo>
                    <a:pt x="1401" y="3481"/>
                    <a:pt x="1369" y="3593"/>
                    <a:pt x="1319" y="3638"/>
                  </a:cubicBezTo>
                  <a:cubicBezTo>
                    <a:pt x="1259" y="3671"/>
                    <a:pt x="1177" y="3665"/>
                    <a:pt x="1106" y="3676"/>
                  </a:cubicBezTo>
                  <a:cubicBezTo>
                    <a:pt x="1061" y="3685"/>
                    <a:pt x="1014" y="3690"/>
                    <a:pt x="967" y="3690"/>
                  </a:cubicBezTo>
                  <a:cubicBezTo>
                    <a:pt x="892" y="3690"/>
                    <a:pt x="817" y="3677"/>
                    <a:pt x="750" y="3644"/>
                  </a:cubicBezTo>
                  <a:cubicBezTo>
                    <a:pt x="553" y="3529"/>
                    <a:pt x="394" y="3315"/>
                    <a:pt x="345" y="3080"/>
                  </a:cubicBezTo>
                  <a:cubicBezTo>
                    <a:pt x="285" y="2795"/>
                    <a:pt x="465" y="2604"/>
                    <a:pt x="690" y="2467"/>
                  </a:cubicBezTo>
                  <a:cubicBezTo>
                    <a:pt x="766" y="2445"/>
                    <a:pt x="755" y="2335"/>
                    <a:pt x="684" y="2330"/>
                  </a:cubicBezTo>
                  <a:lnTo>
                    <a:pt x="619" y="2330"/>
                  </a:lnTo>
                  <a:cubicBezTo>
                    <a:pt x="383" y="2286"/>
                    <a:pt x="246" y="2116"/>
                    <a:pt x="257" y="1870"/>
                  </a:cubicBezTo>
                  <a:cubicBezTo>
                    <a:pt x="301" y="1733"/>
                    <a:pt x="383" y="1596"/>
                    <a:pt x="482" y="1492"/>
                  </a:cubicBezTo>
                  <a:cubicBezTo>
                    <a:pt x="556" y="1431"/>
                    <a:pt x="647" y="1406"/>
                    <a:pt x="738" y="1406"/>
                  </a:cubicBezTo>
                  <a:cubicBezTo>
                    <a:pt x="834" y="1406"/>
                    <a:pt x="931" y="1434"/>
                    <a:pt x="1013" y="1476"/>
                  </a:cubicBezTo>
                  <a:cubicBezTo>
                    <a:pt x="1051" y="1492"/>
                    <a:pt x="1067" y="1558"/>
                    <a:pt x="1122" y="1558"/>
                  </a:cubicBezTo>
                  <a:cubicBezTo>
                    <a:pt x="1124" y="1558"/>
                    <a:pt x="1127" y="1558"/>
                    <a:pt x="1129" y="1558"/>
                  </a:cubicBezTo>
                  <a:cubicBezTo>
                    <a:pt x="1180" y="1558"/>
                    <a:pt x="1214" y="1501"/>
                    <a:pt x="1193" y="1449"/>
                  </a:cubicBezTo>
                  <a:cubicBezTo>
                    <a:pt x="1100" y="1284"/>
                    <a:pt x="1024" y="1065"/>
                    <a:pt x="1111" y="879"/>
                  </a:cubicBezTo>
                  <a:cubicBezTo>
                    <a:pt x="1215" y="688"/>
                    <a:pt x="1467" y="551"/>
                    <a:pt x="1670" y="485"/>
                  </a:cubicBezTo>
                  <a:cubicBezTo>
                    <a:pt x="1721" y="471"/>
                    <a:pt x="1766" y="464"/>
                    <a:pt x="1807" y="464"/>
                  </a:cubicBezTo>
                  <a:cubicBezTo>
                    <a:pt x="2032" y="464"/>
                    <a:pt x="2115" y="663"/>
                    <a:pt x="2244" y="857"/>
                  </a:cubicBezTo>
                  <a:cubicBezTo>
                    <a:pt x="2259" y="885"/>
                    <a:pt x="2283" y="897"/>
                    <a:pt x="2307" y="897"/>
                  </a:cubicBezTo>
                  <a:cubicBezTo>
                    <a:pt x="2346" y="897"/>
                    <a:pt x="2384" y="865"/>
                    <a:pt x="2381" y="814"/>
                  </a:cubicBezTo>
                  <a:cubicBezTo>
                    <a:pt x="2370" y="655"/>
                    <a:pt x="2408" y="485"/>
                    <a:pt x="2507" y="359"/>
                  </a:cubicBezTo>
                  <a:cubicBezTo>
                    <a:pt x="2645" y="226"/>
                    <a:pt x="2836" y="134"/>
                    <a:pt x="3026" y="134"/>
                  </a:cubicBezTo>
                  <a:close/>
                  <a:moveTo>
                    <a:pt x="2986" y="1"/>
                  </a:moveTo>
                  <a:cubicBezTo>
                    <a:pt x="2874" y="1"/>
                    <a:pt x="2758" y="26"/>
                    <a:pt x="2644" y="80"/>
                  </a:cubicBezTo>
                  <a:cubicBezTo>
                    <a:pt x="2441" y="173"/>
                    <a:pt x="2272" y="354"/>
                    <a:pt x="2228" y="584"/>
                  </a:cubicBezTo>
                  <a:cubicBezTo>
                    <a:pt x="2134" y="406"/>
                    <a:pt x="1976" y="311"/>
                    <a:pt x="1797" y="311"/>
                  </a:cubicBezTo>
                  <a:cubicBezTo>
                    <a:pt x="1755" y="311"/>
                    <a:pt x="1713" y="316"/>
                    <a:pt x="1670" y="327"/>
                  </a:cubicBezTo>
                  <a:cubicBezTo>
                    <a:pt x="1511" y="365"/>
                    <a:pt x="1368" y="447"/>
                    <a:pt x="1243" y="535"/>
                  </a:cubicBezTo>
                  <a:cubicBezTo>
                    <a:pt x="974" y="710"/>
                    <a:pt x="865" y="978"/>
                    <a:pt x="963" y="1290"/>
                  </a:cubicBezTo>
                  <a:cubicBezTo>
                    <a:pt x="887" y="1269"/>
                    <a:pt x="815" y="1258"/>
                    <a:pt x="749" y="1258"/>
                  </a:cubicBezTo>
                  <a:cubicBezTo>
                    <a:pt x="509" y="1258"/>
                    <a:pt x="337" y="1397"/>
                    <a:pt x="208" y="1668"/>
                  </a:cubicBezTo>
                  <a:cubicBezTo>
                    <a:pt x="164" y="1755"/>
                    <a:pt x="120" y="1848"/>
                    <a:pt x="142" y="1952"/>
                  </a:cubicBezTo>
                  <a:cubicBezTo>
                    <a:pt x="153" y="2193"/>
                    <a:pt x="285" y="2374"/>
                    <a:pt x="509" y="2445"/>
                  </a:cubicBezTo>
                  <a:cubicBezTo>
                    <a:pt x="0" y="2790"/>
                    <a:pt x="208" y="3457"/>
                    <a:pt x="640" y="3764"/>
                  </a:cubicBezTo>
                  <a:cubicBezTo>
                    <a:pt x="751" y="3841"/>
                    <a:pt x="873" y="3869"/>
                    <a:pt x="998" y="3869"/>
                  </a:cubicBezTo>
                  <a:cubicBezTo>
                    <a:pt x="1060" y="3869"/>
                    <a:pt x="1121" y="3862"/>
                    <a:pt x="1182" y="3852"/>
                  </a:cubicBezTo>
                  <a:cubicBezTo>
                    <a:pt x="1270" y="3835"/>
                    <a:pt x="1374" y="3835"/>
                    <a:pt x="1434" y="3758"/>
                  </a:cubicBezTo>
                  <a:cubicBezTo>
                    <a:pt x="1483" y="4070"/>
                    <a:pt x="1768" y="4246"/>
                    <a:pt x="2036" y="4328"/>
                  </a:cubicBezTo>
                  <a:cubicBezTo>
                    <a:pt x="2082" y="4339"/>
                    <a:pt x="2129" y="4344"/>
                    <a:pt x="2176" y="4344"/>
                  </a:cubicBezTo>
                  <a:cubicBezTo>
                    <a:pt x="2501" y="4344"/>
                    <a:pt x="2835" y="4090"/>
                    <a:pt x="2835" y="3731"/>
                  </a:cubicBezTo>
                  <a:cubicBezTo>
                    <a:pt x="2939" y="3786"/>
                    <a:pt x="3050" y="3817"/>
                    <a:pt x="3162" y="3817"/>
                  </a:cubicBezTo>
                  <a:cubicBezTo>
                    <a:pt x="3252" y="3817"/>
                    <a:pt x="3341" y="3797"/>
                    <a:pt x="3427" y="3753"/>
                  </a:cubicBezTo>
                  <a:cubicBezTo>
                    <a:pt x="3596" y="3660"/>
                    <a:pt x="3766" y="3523"/>
                    <a:pt x="3832" y="3321"/>
                  </a:cubicBezTo>
                  <a:cubicBezTo>
                    <a:pt x="3919" y="3020"/>
                    <a:pt x="3815" y="2702"/>
                    <a:pt x="3678" y="2434"/>
                  </a:cubicBezTo>
                  <a:lnTo>
                    <a:pt x="3678" y="2434"/>
                  </a:lnTo>
                  <a:cubicBezTo>
                    <a:pt x="3772" y="2469"/>
                    <a:pt x="3875" y="2489"/>
                    <a:pt x="3979" y="2489"/>
                  </a:cubicBezTo>
                  <a:cubicBezTo>
                    <a:pt x="4117" y="2489"/>
                    <a:pt x="4255" y="2453"/>
                    <a:pt x="4368" y="2368"/>
                  </a:cubicBezTo>
                  <a:cubicBezTo>
                    <a:pt x="4603" y="2177"/>
                    <a:pt x="4735" y="1848"/>
                    <a:pt x="4724" y="1542"/>
                  </a:cubicBezTo>
                  <a:cubicBezTo>
                    <a:pt x="4724" y="1208"/>
                    <a:pt x="4494" y="885"/>
                    <a:pt x="4187" y="792"/>
                  </a:cubicBezTo>
                  <a:cubicBezTo>
                    <a:pt x="4108" y="767"/>
                    <a:pt x="4025" y="756"/>
                    <a:pt x="3942" y="756"/>
                  </a:cubicBezTo>
                  <a:cubicBezTo>
                    <a:pt x="3841" y="756"/>
                    <a:pt x="3741" y="773"/>
                    <a:pt x="3651" y="803"/>
                  </a:cubicBezTo>
                  <a:cubicBezTo>
                    <a:pt x="3711" y="320"/>
                    <a:pt x="3381" y="1"/>
                    <a:pt x="298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8"/>
            <p:cNvSpPr/>
            <p:nvPr/>
          </p:nvSpPr>
          <p:spPr>
            <a:xfrm>
              <a:off x="4421941" y="4391715"/>
              <a:ext cx="10541" cy="10194"/>
            </a:xfrm>
            <a:custGeom>
              <a:avLst/>
              <a:gdLst/>
              <a:ahLst/>
              <a:cxnLst/>
              <a:rect l="l" t="t" r="r" b="b"/>
              <a:pathLst>
                <a:path w="154" h="157" extrusionOk="0">
                  <a:moveTo>
                    <a:pt x="74" y="0"/>
                  </a:moveTo>
                  <a:cubicBezTo>
                    <a:pt x="71" y="0"/>
                    <a:pt x="69" y="0"/>
                    <a:pt x="66" y="1"/>
                  </a:cubicBezTo>
                  <a:cubicBezTo>
                    <a:pt x="22" y="17"/>
                    <a:pt x="0" y="50"/>
                    <a:pt x="11" y="88"/>
                  </a:cubicBezTo>
                  <a:cubicBezTo>
                    <a:pt x="16" y="126"/>
                    <a:pt x="41" y="156"/>
                    <a:pt x="73" y="156"/>
                  </a:cubicBezTo>
                  <a:cubicBezTo>
                    <a:pt x="78" y="156"/>
                    <a:pt x="83" y="155"/>
                    <a:pt x="88" y="154"/>
                  </a:cubicBezTo>
                  <a:cubicBezTo>
                    <a:pt x="131" y="138"/>
                    <a:pt x="153" y="105"/>
                    <a:pt x="148" y="61"/>
                  </a:cubicBezTo>
                  <a:cubicBezTo>
                    <a:pt x="138" y="26"/>
                    <a:pt x="105" y="0"/>
                    <a:pt x="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48"/>
            <p:cNvSpPr/>
            <p:nvPr/>
          </p:nvSpPr>
          <p:spPr>
            <a:xfrm>
              <a:off x="4430154" y="4364248"/>
              <a:ext cx="10199" cy="10000"/>
            </a:xfrm>
            <a:custGeom>
              <a:avLst/>
              <a:gdLst/>
              <a:ahLst/>
              <a:cxnLst/>
              <a:rect l="l" t="t" r="r" b="b"/>
              <a:pathLst>
                <a:path w="149" h="154" extrusionOk="0">
                  <a:moveTo>
                    <a:pt x="73" y="0"/>
                  </a:moveTo>
                  <a:cubicBezTo>
                    <a:pt x="69" y="0"/>
                    <a:pt x="65" y="1"/>
                    <a:pt x="61" y="2"/>
                  </a:cubicBezTo>
                  <a:cubicBezTo>
                    <a:pt x="17" y="13"/>
                    <a:pt x="0" y="46"/>
                    <a:pt x="6" y="90"/>
                  </a:cubicBezTo>
                  <a:cubicBezTo>
                    <a:pt x="11" y="122"/>
                    <a:pt x="34" y="154"/>
                    <a:pt x="68" y="154"/>
                  </a:cubicBezTo>
                  <a:cubicBezTo>
                    <a:pt x="74" y="154"/>
                    <a:pt x="81" y="153"/>
                    <a:pt x="88" y="150"/>
                  </a:cubicBezTo>
                  <a:cubicBezTo>
                    <a:pt x="126" y="139"/>
                    <a:pt x="148" y="101"/>
                    <a:pt x="143" y="62"/>
                  </a:cubicBezTo>
                  <a:cubicBezTo>
                    <a:pt x="138" y="34"/>
                    <a:pt x="103" y="0"/>
                    <a:pt x="7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48"/>
            <p:cNvSpPr/>
            <p:nvPr/>
          </p:nvSpPr>
          <p:spPr>
            <a:xfrm>
              <a:off x="4396410" y="4370742"/>
              <a:ext cx="10199" cy="10194"/>
            </a:xfrm>
            <a:custGeom>
              <a:avLst/>
              <a:gdLst/>
              <a:ahLst/>
              <a:cxnLst/>
              <a:rect l="l" t="t" r="r" b="b"/>
              <a:pathLst>
                <a:path w="149" h="157" extrusionOk="0">
                  <a:moveTo>
                    <a:pt x="68" y="0"/>
                  </a:moveTo>
                  <a:cubicBezTo>
                    <a:pt x="66" y="0"/>
                    <a:pt x="63" y="0"/>
                    <a:pt x="61" y="1"/>
                  </a:cubicBezTo>
                  <a:cubicBezTo>
                    <a:pt x="17" y="17"/>
                    <a:pt x="1" y="50"/>
                    <a:pt x="6" y="94"/>
                  </a:cubicBezTo>
                  <a:cubicBezTo>
                    <a:pt x="11" y="127"/>
                    <a:pt x="36" y="156"/>
                    <a:pt x="72" y="156"/>
                  </a:cubicBezTo>
                  <a:cubicBezTo>
                    <a:pt x="77" y="156"/>
                    <a:pt x="83" y="156"/>
                    <a:pt x="88" y="154"/>
                  </a:cubicBezTo>
                  <a:cubicBezTo>
                    <a:pt x="127" y="138"/>
                    <a:pt x="149" y="105"/>
                    <a:pt x="143" y="66"/>
                  </a:cubicBezTo>
                  <a:cubicBezTo>
                    <a:pt x="138" y="31"/>
                    <a:pt x="100" y="0"/>
                    <a:pt x="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48"/>
            <p:cNvSpPr/>
            <p:nvPr/>
          </p:nvSpPr>
          <p:spPr>
            <a:xfrm>
              <a:off x="4398669" y="4402364"/>
              <a:ext cx="10199" cy="10194"/>
            </a:xfrm>
            <a:custGeom>
              <a:avLst/>
              <a:gdLst/>
              <a:ahLst/>
              <a:cxnLst/>
              <a:rect l="l" t="t" r="r" b="b"/>
              <a:pathLst>
                <a:path w="149" h="157" extrusionOk="0">
                  <a:moveTo>
                    <a:pt x="72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17" y="17"/>
                    <a:pt x="1" y="50"/>
                    <a:pt x="6" y="89"/>
                  </a:cubicBezTo>
                  <a:cubicBezTo>
                    <a:pt x="11" y="127"/>
                    <a:pt x="40" y="156"/>
                    <a:pt x="73" y="156"/>
                  </a:cubicBezTo>
                  <a:cubicBezTo>
                    <a:pt x="78" y="156"/>
                    <a:pt x="83" y="156"/>
                    <a:pt x="88" y="154"/>
                  </a:cubicBezTo>
                  <a:cubicBezTo>
                    <a:pt x="132" y="138"/>
                    <a:pt x="148" y="105"/>
                    <a:pt x="143" y="61"/>
                  </a:cubicBezTo>
                  <a:cubicBezTo>
                    <a:pt x="138" y="26"/>
                    <a:pt x="110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48"/>
            <p:cNvSpPr/>
            <p:nvPr/>
          </p:nvSpPr>
          <p:spPr>
            <a:xfrm>
              <a:off x="4273204" y="4488659"/>
              <a:ext cx="151406" cy="143306"/>
            </a:xfrm>
            <a:custGeom>
              <a:avLst/>
              <a:gdLst/>
              <a:ahLst/>
              <a:cxnLst/>
              <a:rect l="l" t="t" r="r" b="b"/>
              <a:pathLst>
                <a:path w="2212" h="2207" extrusionOk="0">
                  <a:moveTo>
                    <a:pt x="581" y="0"/>
                  </a:moveTo>
                  <a:cubicBezTo>
                    <a:pt x="540" y="0"/>
                    <a:pt x="504" y="48"/>
                    <a:pt x="465" y="79"/>
                  </a:cubicBezTo>
                  <a:cubicBezTo>
                    <a:pt x="339" y="248"/>
                    <a:pt x="230" y="407"/>
                    <a:pt x="159" y="593"/>
                  </a:cubicBezTo>
                  <a:cubicBezTo>
                    <a:pt x="66" y="796"/>
                    <a:pt x="0" y="1004"/>
                    <a:pt x="11" y="1223"/>
                  </a:cubicBezTo>
                  <a:cubicBezTo>
                    <a:pt x="33" y="1442"/>
                    <a:pt x="120" y="1639"/>
                    <a:pt x="246" y="1814"/>
                  </a:cubicBezTo>
                  <a:cubicBezTo>
                    <a:pt x="434" y="2071"/>
                    <a:pt x="714" y="2207"/>
                    <a:pt x="1003" y="2207"/>
                  </a:cubicBezTo>
                  <a:cubicBezTo>
                    <a:pt x="1127" y="2207"/>
                    <a:pt x="1253" y="2182"/>
                    <a:pt x="1374" y="2131"/>
                  </a:cubicBezTo>
                  <a:cubicBezTo>
                    <a:pt x="1998" y="1923"/>
                    <a:pt x="2211" y="1113"/>
                    <a:pt x="1998" y="522"/>
                  </a:cubicBezTo>
                  <a:cubicBezTo>
                    <a:pt x="1986" y="498"/>
                    <a:pt x="1966" y="488"/>
                    <a:pt x="1945" y="488"/>
                  </a:cubicBezTo>
                  <a:cubicBezTo>
                    <a:pt x="1908" y="488"/>
                    <a:pt x="1868" y="520"/>
                    <a:pt x="1872" y="566"/>
                  </a:cubicBezTo>
                  <a:cubicBezTo>
                    <a:pt x="1899" y="664"/>
                    <a:pt x="1921" y="768"/>
                    <a:pt x="1927" y="867"/>
                  </a:cubicBezTo>
                  <a:cubicBezTo>
                    <a:pt x="1971" y="1250"/>
                    <a:pt x="1839" y="1699"/>
                    <a:pt x="1511" y="1901"/>
                  </a:cubicBezTo>
                  <a:cubicBezTo>
                    <a:pt x="1360" y="2000"/>
                    <a:pt x="1178" y="2054"/>
                    <a:pt x="999" y="2054"/>
                  </a:cubicBezTo>
                  <a:cubicBezTo>
                    <a:pt x="790" y="2054"/>
                    <a:pt x="583" y="1979"/>
                    <a:pt x="432" y="1814"/>
                  </a:cubicBezTo>
                  <a:cubicBezTo>
                    <a:pt x="257" y="1628"/>
                    <a:pt x="131" y="1359"/>
                    <a:pt x="159" y="1097"/>
                  </a:cubicBezTo>
                  <a:cubicBezTo>
                    <a:pt x="192" y="840"/>
                    <a:pt x="312" y="604"/>
                    <a:pt x="443" y="391"/>
                  </a:cubicBezTo>
                  <a:cubicBezTo>
                    <a:pt x="504" y="303"/>
                    <a:pt x="569" y="221"/>
                    <a:pt x="629" y="139"/>
                  </a:cubicBezTo>
                  <a:cubicBezTo>
                    <a:pt x="662" y="112"/>
                    <a:pt x="662" y="62"/>
                    <a:pt x="635" y="29"/>
                  </a:cubicBezTo>
                  <a:cubicBezTo>
                    <a:pt x="616" y="9"/>
                    <a:pt x="598" y="0"/>
                    <a:pt x="58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48"/>
            <p:cNvSpPr/>
            <p:nvPr/>
          </p:nvSpPr>
          <p:spPr>
            <a:xfrm>
              <a:off x="4325704" y="4480543"/>
              <a:ext cx="42711" cy="145059"/>
            </a:xfrm>
            <a:custGeom>
              <a:avLst/>
              <a:gdLst/>
              <a:ahLst/>
              <a:cxnLst/>
              <a:rect l="l" t="t" r="r" b="b"/>
              <a:pathLst>
                <a:path w="624" h="2234" extrusionOk="0">
                  <a:moveTo>
                    <a:pt x="542" y="0"/>
                  </a:moveTo>
                  <a:cubicBezTo>
                    <a:pt x="538" y="0"/>
                    <a:pt x="534" y="1"/>
                    <a:pt x="530" y="1"/>
                  </a:cubicBezTo>
                  <a:cubicBezTo>
                    <a:pt x="492" y="7"/>
                    <a:pt x="476" y="61"/>
                    <a:pt x="465" y="111"/>
                  </a:cubicBezTo>
                  <a:cubicBezTo>
                    <a:pt x="443" y="171"/>
                    <a:pt x="432" y="237"/>
                    <a:pt x="415" y="302"/>
                  </a:cubicBezTo>
                  <a:cubicBezTo>
                    <a:pt x="382" y="439"/>
                    <a:pt x="355" y="581"/>
                    <a:pt x="322" y="729"/>
                  </a:cubicBezTo>
                  <a:cubicBezTo>
                    <a:pt x="246" y="1074"/>
                    <a:pt x="125" y="1419"/>
                    <a:pt x="81" y="1775"/>
                  </a:cubicBezTo>
                  <a:cubicBezTo>
                    <a:pt x="65" y="1895"/>
                    <a:pt x="54" y="2021"/>
                    <a:pt x="21" y="2136"/>
                  </a:cubicBezTo>
                  <a:cubicBezTo>
                    <a:pt x="0" y="2191"/>
                    <a:pt x="45" y="2234"/>
                    <a:pt x="88" y="2234"/>
                  </a:cubicBezTo>
                  <a:cubicBezTo>
                    <a:pt x="113" y="2234"/>
                    <a:pt x="137" y="2219"/>
                    <a:pt x="147" y="2185"/>
                  </a:cubicBezTo>
                  <a:cubicBezTo>
                    <a:pt x="213" y="1966"/>
                    <a:pt x="218" y="1731"/>
                    <a:pt x="273" y="1512"/>
                  </a:cubicBezTo>
                  <a:cubicBezTo>
                    <a:pt x="382" y="1101"/>
                    <a:pt x="492" y="674"/>
                    <a:pt x="574" y="247"/>
                  </a:cubicBezTo>
                  <a:cubicBezTo>
                    <a:pt x="585" y="198"/>
                    <a:pt x="596" y="160"/>
                    <a:pt x="607" y="116"/>
                  </a:cubicBezTo>
                  <a:cubicBezTo>
                    <a:pt x="612" y="100"/>
                    <a:pt x="623" y="72"/>
                    <a:pt x="607" y="45"/>
                  </a:cubicBezTo>
                  <a:cubicBezTo>
                    <a:pt x="597" y="20"/>
                    <a:pt x="574" y="0"/>
                    <a:pt x="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48"/>
            <p:cNvSpPr/>
            <p:nvPr/>
          </p:nvSpPr>
          <p:spPr>
            <a:xfrm>
              <a:off x="4512976" y="4321912"/>
              <a:ext cx="183234" cy="150124"/>
            </a:xfrm>
            <a:custGeom>
              <a:avLst/>
              <a:gdLst/>
              <a:ahLst/>
              <a:cxnLst/>
              <a:rect l="l" t="t" r="r" b="b"/>
              <a:pathLst>
                <a:path w="2677" h="2312" extrusionOk="0">
                  <a:moveTo>
                    <a:pt x="1574" y="1"/>
                  </a:moveTo>
                  <a:cubicBezTo>
                    <a:pt x="1463" y="1"/>
                    <a:pt x="1351" y="17"/>
                    <a:pt x="1243" y="52"/>
                  </a:cubicBezTo>
                  <a:cubicBezTo>
                    <a:pt x="1161" y="69"/>
                    <a:pt x="1089" y="91"/>
                    <a:pt x="1002" y="112"/>
                  </a:cubicBezTo>
                  <a:cubicBezTo>
                    <a:pt x="924" y="147"/>
                    <a:pt x="954" y="272"/>
                    <a:pt x="1028" y="272"/>
                  </a:cubicBezTo>
                  <a:cubicBezTo>
                    <a:pt x="1037" y="272"/>
                    <a:pt x="1046" y="270"/>
                    <a:pt x="1057" y="266"/>
                  </a:cubicBezTo>
                  <a:cubicBezTo>
                    <a:pt x="1237" y="222"/>
                    <a:pt x="1423" y="156"/>
                    <a:pt x="1615" y="156"/>
                  </a:cubicBezTo>
                  <a:cubicBezTo>
                    <a:pt x="1817" y="173"/>
                    <a:pt x="2036" y="233"/>
                    <a:pt x="2206" y="359"/>
                  </a:cubicBezTo>
                  <a:cubicBezTo>
                    <a:pt x="2315" y="441"/>
                    <a:pt x="2381" y="567"/>
                    <a:pt x="2436" y="693"/>
                  </a:cubicBezTo>
                  <a:cubicBezTo>
                    <a:pt x="2507" y="912"/>
                    <a:pt x="2551" y="1169"/>
                    <a:pt x="2474" y="1399"/>
                  </a:cubicBezTo>
                  <a:cubicBezTo>
                    <a:pt x="2392" y="1601"/>
                    <a:pt x="2277" y="1787"/>
                    <a:pt x="2118" y="1930"/>
                  </a:cubicBezTo>
                  <a:cubicBezTo>
                    <a:pt x="1907" y="2091"/>
                    <a:pt x="1648" y="2157"/>
                    <a:pt x="1386" y="2157"/>
                  </a:cubicBezTo>
                  <a:cubicBezTo>
                    <a:pt x="1194" y="2157"/>
                    <a:pt x="1000" y="2121"/>
                    <a:pt x="821" y="2061"/>
                  </a:cubicBezTo>
                  <a:cubicBezTo>
                    <a:pt x="602" y="1979"/>
                    <a:pt x="361" y="1908"/>
                    <a:pt x="225" y="1711"/>
                  </a:cubicBezTo>
                  <a:cubicBezTo>
                    <a:pt x="175" y="1650"/>
                    <a:pt x="148" y="1579"/>
                    <a:pt x="137" y="1508"/>
                  </a:cubicBezTo>
                  <a:cubicBezTo>
                    <a:pt x="126" y="1475"/>
                    <a:pt x="98" y="1457"/>
                    <a:pt x="70" y="1457"/>
                  </a:cubicBezTo>
                  <a:cubicBezTo>
                    <a:pt x="43" y="1457"/>
                    <a:pt x="16" y="1473"/>
                    <a:pt x="6" y="1508"/>
                  </a:cubicBezTo>
                  <a:cubicBezTo>
                    <a:pt x="0" y="1634"/>
                    <a:pt x="82" y="1765"/>
                    <a:pt x="164" y="1864"/>
                  </a:cubicBezTo>
                  <a:cubicBezTo>
                    <a:pt x="301" y="2034"/>
                    <a:pt x="509" y="2110"/>
                    <a:pt x="712" y="2181"/>
                  </a:cubicBezTo>
                  <a:cubicBezTo>
                    <a:pt x="927" y="2262"/>
                    <a:pt x="1159" y="2312"/>
                    <a:pt x="1391" y="2312"/>
                  </a:cubicBezTo>
                  <a:cubicBezTo>
                    <a:pt x="1554" y="2312"/>
                    <a:pt x="1716" y="2287"/>
                    <a:pt x="1872" y="2231"/>
                  </a:cubicBezTo>
                  <a:cubicBezTo>
                    <a:pt x="2086" y="2176"/>
                    <a:pt x="2261" y="2039"/>
                    <a:pt x="2387" y="1858"/>
                  </a:cubicBezTo>
                  <a:cubicBezTo>
                    <a:pt x="2513" y="1683"/>
                    <a:pt x="2627" y="1486"/>
                    <a:pt x="2649" y="1267"/>
                  </a:cubicBezTo>
                  <a:cubicBezTo>
                    <a:pt x="2677" y="890"/>
                    <a:pt x="2551" y="435"/>
                    <a:pt x="2244" y="205"/>
                  </a:cubicBezTo>
                  <a:cubicBezTo>
                    <a:pt x="2043" y="75"/>
                    <a:pt x="1809" y="1"/>
                    <a:pt x="15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8"/>
            <p:cNvSpPr/>
            <p:nvPr/>
          </p:nvSpPr>
          <p:spPr>
            <a:xfrm>
              <a:off x="4564312" y="4386326"/>
              <a:ext cx="123479" cy="32531"/>
            </a:xfrm>
            <a:custGeom>
              <a:avLst/>
              <a:gdLst/>
              <a:ahLst/>
              <a:cxnLst/>
              <a:rect l="l" t="t" r="r" b="b"/>
              <a:pathLst>
                <a:path w="1804" h="501" extrusionOk="0">
                  <a:moveTo>
                    <a:pt x="82" y="1"/>
                  </a:moveTo>
                  <a:cubicBezTo>
                    <a:pt x="44" y="1"/>
                    <a:pt x="16" y="27"/>
                    <a:pt x="11" y="62"/>
                  </a:cubicBezTo>
                  <a:cubicBezTo>
                    <a:pt x="0" y="106"/>
                    <a:pt x="22" y="138"/>
                    <a:pt x="66" y="149"/>
                  </a:cubicBezTo>
                  <a:cubicBezTo>
                    <a:pt x="181" y="188"/>
                    <a:pt x="296" y="199"/>
                    <a:pt x="405" y="232"/>
                  </a:cubicBezTo>
                  <a:cubicBezTo>
                    <a:pt x="816" y="379"/>
                    <a:pt x="1270" y="440"/>
                    <a:pt x="1697" y="500"/>
                  </a:cubicBezTo>
                  <a:cubicBezTo>
                    <a:pt x="1702" y="501"/>
                    <a:pt x="1707" y="501"/>
                    <a:pt x="1711" y="501"/>
                  </a:cubicBezTo>
                  <a:cubicBezTo>
                    <a:pt x="1804" y="501"/>
                    <a:pt x="1796" y="352"/>
                    <a:pt x="1702" y="352"/>
                  </a:cubicBezTo>
                  <a:cubicBezTo>
                    <a:pt x="1700" y="352"/>
                    <a:pt x="1698" y="352"/>
                    <a:pt x="1697" y="352"/>
                  </a:cubicBezTo>
                  <a:cubicBezTo>
                    <a:pt x="1423" y="308"/>
                    <a:pt x="1144" y="264"/>
                    <a:pt x="865" y="210"/>
                  </a:cubicBezTo>
                  <a:cubicBezTo>
                    <a:pt x="684" y="166"/>
                    <a:pt x="509" y="95"/>
                    <a:pt x="328" y="56"/>
                  </a:cubicBezTo>
                  <a:cubicBezTo>
                    <a:pt x="246" y="45"/>
                    <a:pt x="164" y="24"/>
                    <a:pt x="93" y="2"/>
                  </a:cubicBezTo>
                  <a:cubicBezTo>
                    <a:pt x="89" y="1"/>
                    <a:pt x="86" y="1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8"/>
            <p:cNvSpPr/>
            <p:nvPr/>
          </p:nvSpPr>
          <p:spPr>
            <a:xfrm>
              <a:off x="4281418" y="4256915"/>
              <a:ext cx="303565" cy="262847"/>
            </a:xfrm>
            <a:custGeom>
              <a:avLst/>
              <a:gdLst/>
              <a:ahLst/>
              <a:cxnLst/>
              <a:rect l="l" t="t" r="r" b="b"/>
              <a:pathLst>
                <a:path w="4435" h="4048" extrusionOk="0">
                  <a:moveTo>
                    <a:pt x="2246" y="1653"/>
                  </a:moveTo>
                  <a:cubicBezTo>
                    <a:pt x="2276" y="1653"/>
                    <a:pt x="2311" y="1687"/>
                    <a:pt x="2316" y="1715"/>
                  </a:cubicBezTo>
                  <a:cubicBezTo>
                    <a:pt x="2321" y="1754"/>
                    <a:pt x="2299" y="1792"/>
                    <a:pt x="2261" y="1803"/>
                  </a:cubicBezTo>
                  <a:cubicBezTo>
                    <a:pt x="2259" y="1803"/>
                    <a:pt x="2256" y="1804"/>
                    <a:pt x="2254" y="1804"/>
                  </a:cubicBezTo>
                  <a:cubicBezTo>
                    <a:pt x="2222" y="1804"/>
                    <a:pt x="2184" y="1773"/>
                    <a:pt x="2179" y="1743"/>
                  </a:cubicBezTo>
                  <a:cubicBezTo>
                    <a:pt x="2173" y="1699"/>
                    <a:pt x="2190" y="1666"/>
                    <a:pt x="2234" y="1655"/>
                  </a:cubicBezTo>
                  <a:cubicBezTo>
                    <a:pt x="2238" y="1654"/>
                    <a:pt x="2242" y="1653"/>
                    <a:pt x="2246" y="1653"/>
                  </a:cubicBezTo>
                  <a:close/>
                  <a:moveTo>
                    <a:pt x="1748" y="1753"/>
                  </a:moveTo>
                  <a:cubicBezTo>
                    <a:pt x="1780" y="1753"/>
                    <a:pt x="1818" y="1784"/>
                    <a:pt x="1823" y="1819"/>
                  </a:cubicBezTo>
                  <a:cubicBezTo>
                    <a:pt x="1829" y="1858"/>
                    <a:pt x="1807" y="1891"/>
                    <a:pt x="1768" y="1907"/>
                  </a:cubicBezTo>
                  <a:cubicBezTo>
                    <a:pt x="1766" y="1907"/>
                    <a:pt x="1763" y="1908"/>
                    <a:pt x="1760" y="1908"/>
                  </a:cubicBezTo>
                  <a:cubicBezTo>
                    <a:pt x="1725" y="1908"/>
                    <a:pt x="1691" y="1877"/>
                    <a:pt x="1686" y="1847"/>
                  </a:cubicBezTo>
                  <a:cubicBezTo>
                    <a:pt x="1681" y="1803"/>
                    <a:pt x="1697" y="1770"/>
                    <a:pt x="1741" y="1754"/>
                  </a:cubicBezTo>
                  <a:cubicBezTo>
                    <a:pt x="1743" y="1753"/>
                    <a:pt x="1746" y="1753"/>
                    <a:pt x="1748" y="1753"/>
                  </a:cubicBezTo>
                  <a:close/>
                  <a:moveTo>
                    <a:pt x="2126" y="2076"/>
                  </a:moveTo>
                  <a:cubicBezTo>
                    <a:pt x="2157" y="2076"/>
                    <a:pt x="2191" y="2107"/>
                    <a:pt x="2201" y="2137"/>
                  </a:cubicBezTo>
                  <a:cubicBezTo>
                    <a:pt x="2206" y="2181"/>
                    <a:pt x="2184" y="2214"/>
                    <a:pt x="2141" y="2230"/>
                  </a:cubicBezTo>
                  <a:cubicBezTo>
                    <a:pt x="2138" y="2230"/>
                    <a:pt x="2136" y="2231"/>
                    <a:pt x="2133" y="2231"/>
                  </a:cubicBezTo>
                  <a:cubicBezTo>
                    <a:pt x="2102" y="2231"/>
                    <a:pt x="2069" y="2200"/>
                    <a:pt x="2064" y="2164"/>
                  </a:cubicBezTo>
                  <a:cubicBezTo>
                    <a:pt x="2053" y="2126"/>
                    <a:pt x="2075" y="2093"/>
                    <a:pt x="2119" y="2077"/>
                  </a:cubicBezTo>
                  <a:cubicBezTo>
                    <a:pt x="2121" y="2076"/>
                    <a:pt x="2124" y="2076"/>
                    <a:pt x="2126" y="2076"/>
                  </a:cubicBezTo>
                  <a:close/>
                  <a:moveTo>
                    <a:pt x="1781" y="2240"/>
                  </a:moveTo>
                  <a:cubicBezTo>
                    <a:pt x="1813" y="2240"/>
                    <a:pt x="1851" y="2271"/>
                    <a:pt x="1856" y="2301"/>
                  </a:cubicBezTo>
                  <a:cubicBezTo>
                    <a:pt x="1861" y="2345"/>
                    <a:pt x="1840" y="2378"/>
                    <a:pt x="1801" y="2394"/>
                  </a:cubicBezTo>
                  <a:cubicBezTo>
                    <a:pt x="1799" y="2395"/>
                    <a:pt x="1796" y="2395"/>
                    <a:pt x="1794" y="2395"/>
                  </a:cubicBezTo>
                  <a:cubicBezTo>
                    <a:pt x="1762" y="2395"/>
                    <a:pt x="1724" y="2364"/>
                    <a:pt x="1719" y="2329"/>
                  </a:cubicBezTo>
                  <a:cubicBezTo>
                    <a:pt x="1714" y="2290"/>
                    <a:pt x="1741" y="2257"/>
                    <a:pt x="1774" y="2241"/>
                  </a:cubicBezTo>
                  <a:cubicBezTo>
                    <a:pt x="1776" y="2241"/>
                    <a:pt x="1779" y="2240"/>
                    <a:pt x="1781" y="2240"/>
                  </a:cubicBezTo>
                  <a:close/>
                  <a:moveTo>
                    <a:pt x="2764" y="0"/>
                  </a:moveTo>
                  <a:cubicBezTo>
                    <a:pt x="2574" y="0"/>
                    <a:pt x="2387" y="91"/>
                    <a:pt x="2250" y="232"/>
                  </a:cubicBezTo>
                  <a:cubicBezTo>
                    <a:pt x="2152" y="353"/>
                    <a:pt x="2113" y="522"/>
                    <a:pt x="2124" y="681"/>
                  </a:cubicBezTo>
                  <a:cubicBezTo>
                    <a:pt x="2128" y="730"/>
                    <a:pt x="2086" y="764"/>
                    <a:pt x="2045" y="764"/>
                  </a:cubicBezTo>
                  <a:cubicBezTo>
                    <a:pt x="2023" y="764"/>
                    <a:pt x="2001" y="754"/>
                    <a:pt x="1987" y="730"/>
                  </a:cubicBezTo>
                  <a:cubicBezTo>
                    <a:pt x="1871" y="508"/>
                    <a:pt x="1791" y="304"/>
                    <a:pt x="1562" y="304"/>
                  </a:cubicBezTo>
                  <a:cubicBezTo>
                    <a:pt x="1521" y="304"/>
                    <a:pt x="1475" y="311"/>
                    <a:pt x="1424" y="325"/>
                  </a:cubicBezTo>
                  <a:cubicBezTo>
                    <a:pt x="1227" y="396"/>
                    <a:pt x="980" y="522"/>
                    <a:pt x="871" y="725"/>
                  </a:cubicBezTo>
                  <a:cubicBezTo>
                    <a:pt x="783" y="905"/>
                    <a:pt x="854" y="1124"/>
                    <a:pt x="953" y="1289"/>
                  </a:cubicBezTo>
                  <a:cubicBezTo>
                    <a:pt x="974" y="1336"/>
                    <a:pt x="934" y="1398"/>
                    <a:pt x="883" y="1398"/>
                  </a:cubicBezTo>
                  <a:cubicBezTo>
                    <a:pt x="881" y="1398"/>
                    <a:pt x="878" y="1398"/>
                    <a:pt x="876" y="1398"/>
                  </a:cubicBezTo>
                  <a:cubicBezTo>
                    <a:pt x="821" y="1393"/>
                    <a:pt x="811" y="1338"/>
                    <a:pt x="767" y="1316"/>
                  </a:cubicBezTo>
                  <a:cubicBezTo>
                    <a:pt x="682" y="1277"/>
                    <a:pt x="584" y="1249"/>
                    <a:pt x="489" y="1249"/>
                  </a:cubicBezTo>
                  <a:cubicBezTo>
                    <a:pt x="398" y="1249"/>
                    <a:pt x="311" y="1274"/>
                    <a:pt x="241" y="1338"/>
                  </a:cubicBezTo>
                  <a:cubicBezTo>
                    <a:pt x="137" y="1442"/>
                    <a:pt x="55" y="1573"/>
                    <a:pt x="17" y="1715"/>
                  </a:cubicBezTo>
                  <a:cubicBezTo>
                    <a:pt x="0" y="1962"/>
                    <a:pt x="148" y="2131"/>
                    <a:pt x="378" y="2175"/>
                  </a:cubicBezTo>
                  <a:lnTo>
                    <a:pt x="438" y="2175"/>
                  </a:lnTo>
                  <a:cubicBezTo>
                    <a:pt x="515" y="2181"/>
                    <a:pt x="515" y="2290"/>
                    <a:pt x="449" y="2312"/>
                  </a:cubicBezTo>
                  <a:cubicBezTo>
                    <a:pt x="219" y="2449"/>
                    <a:pt x="44" y="2630"/>
                    <a:pt x="104" y="2925"/>
                  </a:cubicBezTo>
                  <a:cubicBezTo>
                    <a:pt x="159" y="3161"/>
                    <a:pt x="312" y="3369"/>
                    <a:pt x="509" y="3489"/>
                  </a:cubicBezTo>
                  <a:cubicBezTo>
                    <a:pt x="624" y="3533"/>
                    <a:pt x="750" y="3533"/>
                    <a:pt x="854" y="3544"/>
                  </a:cubicBezTo>
                  <a:cubicBezTo>
                    <a:pt x="925" y="3527"/>
                    <a:pt x="1008" y="3533"/>
                    <a:pt x="1068" y="3500"/>
                  </a:cubicBezTo>
                  <a:cubicBezTo>
                    <a:pt x="1117" y="3456"/>
                    <a:pt x="1148" y="3347"/>
                    <a:pt x="1212" y="3347"/>
                  </a:cubicBezTo>
                  <a:cubicBezTo>
                    <a:pt x="1220" y="3347"/>
                    <a:pt x="1229" y="3349"/>
                    <a:pt x="1237" y="3352"/>
                  </a:cubicBezTo>
                  <a:cubicBezTo>
                    <a:pt x="1281" y="3363"/>
                    <a:pt x="1303" y="3412"/>
                    <a:pt x="1303" y="3456"/>
                  </a:cubicBezTo>
                  <a:cubicBezTo>
                    <a:pt x="1320" y="3582"/>
                    <a:pt x="1341" y="3713"/>
                    <a:pt x="1429" y="3801"/>
                  </a:cubicBezTo>
                  <a:cubicBezTo>
                    <a:pt x="1560" y="3921"/>
                    <a:pt x="1730" y="4042"/>
                    <a:pt x="1916" y="4047"/>
                  </a:cubicBezTo>
                  <a:cubicBezTo>
                    <a:pt x="1920" y="4047"/>
                    <a:pt x="1923" y="4047"/>
                    <a:pt x="1926" y="4047"/>
                  </a:cubicBezTo>
                  <a:cubicBezTo>
                    <a:pt x="2213" y="4047"/>
                    <a:pt x="2496" y="3814"/>
                    <a:pt x="2458" y="3494"/>
                  </a:cubicBezTo>
                  <a:cubicBezTo>
                    <a:pt x="2441" y="3447"/>
                    <a:pt x="2471" y="3393"/>
                    <a:pt x="2511" y="3393"/>
                  </a:cubicBezTo>
                  <a:cubicBezTo>
                    <a:pt x="2522" y="3393"/>
                    <a:pt x="2534" y="3397"/>
                    <a:pt x="2546" y="3407"/>
                  </a:cubicBezTo>
                  <a:cubicBezTo>
                    <a:pt x="2562" y="3412"/>
                    <a:pt x="2573" y="3423"/>
                    <a:pt x="2589" y="3434"/>
                  </a:cubicBezTo>
                  <a:cubicBezTo>
                    <a:pt x="2682" y="3493"/>
                    <a:pt x="2788" y="3525"/>
                    <a:pt x="2894" y="3525"/>
                  </a:cubicBezTo>
                  <a:cubicBezTo>
                    <a:pt x="2957" y="3525"/>
                    <a:pt x="3021" y="3513"/>
                    <a:pt x="3082" y="3489"/>
                  </a:cubicBezTo>
                  <a:cubicBezTo>
                    <a:pt x="3208" y="3412"/>
                    <a:pt x="3339" y="3319"/>
                    <a:pt x="3416" y="3182"/>
                  </a:cubicBezTo>
                  <a:cubicBezTo>
                    <a:pt x="3471" y="3057"/>
                    <a:pt x="3476" y="2909"/>
                    <a:pt x="3449" y="2766"/>
                  </a:cubicBezTo>
                  <a:cubicBezTo>
                    <a:pt x="3410" y="2701"/>
                    <a:pt x="3383" y="2619"/>
                    <a:pt x="3383" y="2542"/>
                  </a:cubicBezTo>
                  <a:cubicBezTo>
                    <a:pt x="3334" y="2433"/>
                    <a:pt x="3279" y="2318"/>
                    <a:pt x="3219" y="2219"/>
                  </a:cubicBezTo>
                  <a:cubicBezTo>
                    <a:pt x="3163" y="2167"/>
                    <a:pt x="3212" y="2085"/>
                    <a:pt x="3271" y="2085"/>
                  </a:cubicBezTo>
                  <a:cubicBezTo>
                    <a:pt x="3286" y="2085"/>
                    <a:pt x="3303" y="2090"/>
                    <a:pt x="3317" y="2104"/>
                  </a:cubicBezTo>
                  <a:cubicBezTo>
                    <a:pt x="3331" y="2097"/>
                    <a:pt x="3347" y="2090"/>
                    <a:pt x="3363" y="2090"/>
                  </a:cubicBezTo>
                  <a:cubicBezTo>
                    <a:pt x="3372" y="2090"/>
                    <a:pt x="3381" y="2093"/>
                    <a:pt x="3389" y="2099"/>
                  </a:cubicBezTo>
                  <a:cubicBezTo>
                    <a:pt x="3427" y="2121"/>
                    <a:pt x="3471" y="2137"/>
                    <a:pt x="3520" y="2153"/>
                  </a:cubicBezTo>
                  <a:cubicBezTo>
                    <a:pt x="3596" y="2174"/>
                    <a:pt x="3666" y="2184"/>
                    <a:pt x="3732" y="2184"/>
                  </a:cubicBezTo>
                  <a:cubicBezTo>
                    <a:pt x="4009" y="2184"/>
                    <a:pt x="4191" y="2001"/>
                    <a:pt x="4297" y="1677"/>
                  </a:cubicBezTo>
                  <a:cubicBezTo>
                    <a:pt x="4434" y="1316"/>
                    <a:pt x="4264" y="894"/>
                    <a:pt x="3892" y="774"/>
                  </a:cubicBezTo>
                  <a:cubicBezTo>
                    <a:pt x="3829" y="756"/>
                    <a:pt x="3765" y="749"/>
                    <a:pt x="3701" y="749"/>
                  </a:cubicBezTo>
                  <a:cubicBezTo>
                    <a:pt x="3626" y="749"/>
                    <a:pt x="3550" y="759"/>
                    <a:pt x="3476" y="774"/>
                  </a:cubicBezTo>
                  <a:cubicBezTo>
                    <a:pt x="3410" y="807"/>
                    <a:pt x="3345" y="851"/>
                    <a:pt x="3290" y="894"/>
                  </a:cubicBezTo>
                  <a:cubicBezTo>
                    <a:pt x="3281" y="910"/>
                    <a:pt x="3264" y="919"/>
                    <a:pt x="3246" y="919"/>
                  </a:cubicBezTo>
                  <a:cubicBezTo>
                    <a:pt x="3233" y="919"/>
                    <a:pt x="3219" y="915"/>
                    <a:pt x="3208" y="905"/>
                  </a:cubicBezTo>
                  <a:cubicBezTo>
                    <a:pt x="3192" y="889"/>
                    <a:pt x="3175" y="862"/>
                    <a:pt x="3181" y="834"/>
                  </a:cubicBezTo>
                  <a:cubicBezTo>
                    <a:pt x="3192" y="785"/>
                    <a:pt x="3235" y="763"/>
                    <a:pt x="3252" y="725"/>
                  </a:cubicBezTo>
                  <a:cubicBezTo>
                    <a:pt x="3317" y="572"/>
                    <a:pt x="3290" y="385"/>
                    <a:pt x="3219" y="243"/>
                  </a:cubicBezTo>
                  <a:cubicBezTo>
                    <a:pt x="3164" y="134"/>
                    <a:pt x="3055" y="68"/>
                    <a:pt x="2945" y="30"/>
                  </a:cubicBezTo>
                  <a:cubicBezTo>
                    <a:pt x="2886" y="10"/>
                    <a:pt x="2825" y="0"/>
                    <a:pt x="2764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8"/>
            <p:cNvSpPr/>
            <p:nvPr/>
          </p:nvSpPr>
          <p:spPr>
            <a:xfrm>
              <a:off x="4336518" y="4496581"/>
              <a:ext cx="71938" cy="125644"/>
            </a:xfrm>
            <a:custGeom>
              <a:avLst/>
              <a:gdLst/>
              <a:ahLst/>
              <a:cxnLst/>
              <a:rect l="l" t="t" r="r" b="b"/>
              <a:pathLst>
                <a:path w="1051" h="1935" extrusionOk="0">
                  <a:moveTo>
                    <a:pt x="416" y="0"/>
                  </a:moveTo>
                  <a:cubicBezTo>
                    <a:pt x="328" y="427"/>
                    <a:pt x="219" y="854"/>
                    <a:pt x="115" y="1265"/>
                  </a:cubicBezTo>
                  <a:cubicBezTo>
                    <a:pt x="66" y="1484"/>
                    <a:pt x="55" y="1714"/>
                    <a:pt x="0" y="1933"/>
                  </a:cubicBezTo>
                  <a:cubicBezTo>
                    <a:pt x="17" y="1934"/>
                    <a:pt x="34" y="1934"/>
                    <a:pt x="51" y="1934"/>
                  </a:cubicBezTo>
                  <a:cubicBezTo>
                    <a:pt x="239" y="1934"/>
                    <a:pt x="436" y="1880"/>
                    <a:pt x="591" y="1779"/>
                  </a:cubicBezTo>
                  <a:cubicBezTo>
                    <a:pt x="920" y="1566"/>
                    <a:pt x="1051" y="1123"/>
                    <a:pt x="1013" y="745"/>
                  </a:cubicBezTo>
                  <a:cubicBezTo>
                    <a:pt x="996" y="641"/>
                    <a:pt x="985" y="548"/>
                    <a:pt x="958" y="449"/>
                  </a:cubicBezTo>
                  <a:cubicBezTo>
                    <a:pt x="739" y="373"/>
                    <a:pt x="504" y="225"/>
                    <a:pt x="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8"/>
            <p:cNvSpPr/>
            <p:nvPr/>
          </p:nvSpPr>
          <p:spPr>
            <a:xfrm>
              <a:off x="4282513" y="4494113"/>
              <a:ext cx="73170" cy="125515"/>
            </a:xfrm>
            <a:custGeom>
              <a:avLst/>
              <a:gdLst/>
              <a:ahLst/>
              <a:cxnLst/>
              <a:rect l="l" t="t" r="r" b="b"/>
              <a:pathLst>
                <a:path w="1069" h="1933" extrusionOk="0">
                  <a:moveTo>
                    <a:pt x="1068" y="0"/>
                  </a:moveTo>
                  <a:cubicBezTo>
                    <a:pt x="1019" y="11"/>
                    <a:pt x="970" y="11"/>
                    <a:pt x="926" y="17"/>
                  </a:cubicBezTo>
                  <a:cubicBezTo>
                    <a:pt x="863" y="27"/>
                    <a:pt x="798" y="34"/>
                    <a:pt x="733" y="34"/>
                  </a:cubicBezTo>
                  <a:cubicBezTo>
                    <a:pt x="661" y="34"/>
                    <a:pt x="590" y="26"/>
                    <a:pt x="521" y="6"/>
                  </a:cubicBezTo>
                  <a:cubicBezTo>
                    <a:pt x="521" y="28"/>
                    <a:pt x="510" y="38"/>
                    <a:pt x="499" y="55"/>
                  </a:cubicBezTo>
                  <a:cubicBezTo>
                    <a:pt x="439" y="137"/>
                    <a:pt x="379" y="225"/>
                    <a:pt x="313" y="307"/>
                  </a:cubicBezTo>
                  <a:cubicBezTo>
                    <a:pt x="187" y="520"/>
                    <a:pt x="61" y="756"/>
                    <a:pt x="28" y="1013"/>
                  </a:cubicBezTo>
                  <a:cubicBezTo>
                    <a:pt x="1" y="1275"/>
                    <a:pt x="132" y="1544"/>
                    <a:pt x="302" y="1730"/>
                  </a:cubicBezTo>
                  <a:cubicBezTo>
                    <a:pt x="395" y="1839"/>
                    <a:pt x="521" y="1905"/>
                    <a:pt x="647" y="1932"/>
                  </a:cubicBezTo>
                  <a:lnTo>
                    <a:pt x="647" y="1921"/>
                  </a:lnTo>
                  <a:cubicBezTo>
                    <a:pt x="674" y="1806"/>
                    <a:pt x="691" y="1681"/>
                    <a:pt x="712" y="1560"/>
                  </a:cubicBezTo>
                  <a:cubicBezTo>
                    <a:pt x="756" y="1204"/>
                    <a:pt x="877" y="860"/>
                    <a:pt x="948" y="509"/>
                  </a:cubicBezTo>
                  <a:cubicBezTo>
                    <a:pt x="986" y="372"/>
                    <a:pt x="1013" y="230"/>
                    <a:pt x="1046" y="88"/>
                  </a:cubicBezTo>
                  <a:cubicBezTo>
                    <a:pt x="1052" y="60"/>
                    <a:pt x="1063" y="28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8"/>
            <p:cNvSpPr/>
            <p:nvPr/>
          </p:nvSpPr>
          <p:spPr>
            <a:xfrm>
              <a:off x="4575537" y="4332756"/>
              <a:ext cx="112459" cy="77140"/>
            </a:xfrm>
            <a:custGeom>
              <a:avLst/>
              <a:gdLst/>
              <a:ahLst/>
              <a:cxnLst/>
              <a:rect l="l" t="t" r="r" b="b"/>
              <a:pathLst>
                <a:path w="1643" h="1188" extrusionOk="0">
                  <a:moveTo>
                    <a:pt x="706" y="0"/>
                  </a:moveTo>
                  <a:cubicBezTo>
                    <a:pt x="531" y="0"/>
                    <a:pt x="356" y="49"/>
                    <a:pt x="186" y="104"/>
                  </a:cubicBezTo>
                  <a:cubicBezTo>
                    <a:pt x="192" y="142"/>
                    <a:pt x="192" y="175"/>
                    <a:pt x="192" y="214"/>
                  </a:cubicBezTo>
                  <a:cubicBezTo>
                    <a:pt x="203" y="433"/>
                    <a:pt x="132" y="668"/>
                    <a:pt x="0" y="854"/>
                  </a:cubicBezTo>
                  <a:cubicBezTo>
                    <a:pt x="55" y="870"/>
                    <a:pt x="110" y="876"/>
                    <a:pt x="164" y="887"/>
                  </a:cubicBezTo>
                  <a:cubicBezTo>
                    <a:pt x="345" y="931"/>
                    <a:pt x="515" y="996"/>
                    <a:pt x="706" y="1035"/>
                  </a:cubicBezTo>
                  <a:cubicBezTo>
                    <a:pt x="980" y="1089"/>
                    <a:pt x="1259" y="1133"/>
                    <a:pt x="1544" y="1177"/>
                  </a:cubicBezTo>
                  <a:cubicBezTo>
                    <a:pt x="1560" y="1177"/>
                    <a:pt x="1577" y="1182"/>
                    <a:pt x="1588" y="1188"/>
                  </a:cubicBezTo>
                  <a:cubicBezTo>
                    <a:pt x="1642" y="969"/>
                    <a:pt x="1604" y="739"/>
                    <a:pt x="1527" y="531"/>
                  </a:cubicBezTo>
                  <a:cubicBezTo>
                    <a:pt x="1467" y="411"/>
                    <a:pt x="1407" y="279"/>
                    <a:pt x="1303" y="197"/>
                  </a:cubicBezTo>
                  <a:cubicBezTo>
                    <a:pt x="1133" y="77"/>
                    <a:pt x="920" y="11"/>
                    <a:pt x="706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8"/>
            <p:cNvSpPr/>
            <p:nvPr/>
          </p:nvSpPr>
          <p:spPr>
            <a:xfrm>
              <a:off x="4516672" y="4396325"/>
              <a:ext cx="163453" cy="66296"/>
            </a:xfrm>
            <a:custGeom>
              <a:avLst/>
              <a:gdLst/>
              <a:ahLst/>
              <a:cxnLst/>
              <a:rect l="l" t="t" r="r" b="b"/>
              <a:pathLst>
                <a:path w="2388" h="1021" extrusionOk="0">
                  <a:moveTo>
                    <a:pt x="751" y="1"/>
                  </a:moveTo>
                  <a:cubicBezTo>
                    <a:pt x="729" y="17"/>
                    <a:pt x="712" y="34"/>
                    <a:pt x="691" y="56"/>
                  </a:cubicBezTo>
                  <a:cubicBezTo>
                    <a:pt x="578" y="137"/>
                    <a:pt x="440" y="174"/>
                    <a:pt x="301" y="174"/>
                  </a:cubicBezTo>
                  <a:cubicBezTo>
                    <a:pt x="198" y="174"/>
                    <a:pt x="94" y="153"/>
                    <a:pt x="1" y="116"/>
                  </a:cubicBezTo>
                  <a:lnTo>
                    <a:pt x="1" y="116"/>
                  </a:lnTo>
                  <a:cubicBezTo>
                    <a:pt x="72" y="253"/>
                    <a:pt x="138" y="400"/>
                    <a:pt x="165" y="559"/>
                  </a:cubicBezTo>
                  <a:lnTo>
                    <a:pt x="176" y="576"/>
                  </a:lnTo>
                  <a:cubicBezTo>
                    <a:pt x="324" y="778"/>
                    <a:pt x="559" y="849"/>
                    <a:pt x="773" y="920"/>
                  </a:cubicBezTo>
                  <a:cubicBezTo>
                    <a:pt x="951" y="984"/>
                    <a:pt x="1147" y="1021"/>
                    <a:pt x="1342" y="1021"/>
                  </a:cubicBezTo>
                  <a:cubicBezTo>
                    <a:pt x="1603" y="1021"/>
                    <a:pt x="1862" y="954"/>
                    <a:pt x="2075" y="795"/>
                  </a:cubicBezTo>
                  <a:cubicBezTo>
                    <a:pt x="2201" y="663"/>
                    <a:pt x="2305" y="510"/>
                    <a:pt x="2387" y="346"/>
                  </a:cubicBezTo>
                  <a:cubicBezTo>
                    <a:pt x="1955" y="286"/>
                    <a:pt x="1512" y="225"/>
                    <a:pt x="1101" y="83"/>
                  </a:cubicBezTo>
                  <a:cubicBezTo>
                    <a:pt x="986" y="45"/>
                    <a:pt x="866" y="34"/>
                    <a:pt x="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8"/>
            <p:cNvSpPr/>
            <p:nvPr/>
          </p:nvSpPr>
          <p:spPr>
            <a:xfrm>
              <a:off x="4130834" y="3742650"/>
              <a:ext cx="235665" cy="268366"/>
            </a:xfrm>
            <a:custGeom>
              <a:avLst/>
              <a:gdLst/>
              <a:ahLst/>
              <a:cxnLst/>
              <a:rect l="l" t="t" r="r" b="b"/>
              <a:pathLst>
                <a:path w="3443" h="4133" extrusionOk="0">
                  <a:moveTo>
                    <a:pt x="1848" y="136"/>
                  </a:moveTo>
                  <a:cubicBezTo>
                    <a:pt x="1868" y="136"/>
                    <a:pt x="1889" y="139"/>
                    <a:pt x="1910" y="144"/>
                  </a:cubicBezTo>
                  <a:cubicBezTo>
                    <a:pt x="2129" y="194"/>
                    <a:pt x="2326" y="330"/>
                    <a:pt x="2496" y="478"/>
                  </a:cubicBezTo>
                  <a:cubicBezTo>
                    <a:pt x="2928" y="878"/>
                    <a:pt x="3290" y="1567"/>
                    <a:pt x="3229" y="2186"/>
                  </a:cubicBezTo>
                  <a:cubicBezTo>
                    <a:pt x="3180" y="2514"/>
                    <a:pt x="3153" y="2870"/>
                    <a:pt x="2994" y="3171"/>
                  </a:cubicBezTo>
                  <a:cubicBezTo>
                    <a:pt x="2907" y="3341"/>
                    <a:pt x="2742" y="3450"/>
                    <a:pt x="2584" y="3560"/>
                  </a:cubicBezTo>
                  <a:cubicBezTo>
                    <a:pt x="2408" y="3675"/>
                    <a:pt x="2217" y="3790"/>
                    <a:pt x="2020" y="3872"/>
                  </a:cubicBezTo>
                  <a:cubicBezTo>
                    <a:pt x="1852" y="3937"/>
                    <a:pt x="1670" y="3979"/>
                    <a:pt x="1491" y="3979"/>
                  </a:cubicBezTo>
                  <a:cubicBezTo>
                    <a:pt x="1337" y="3979"/>
                    <a:pt x="1185" y="3948"/>
                    <a:pt x="1045" y="3872"/>
                  </a:cubicBezTo>
                  <a:cubicBezTo>
                    <a:pt x="744" y="3719"/>
                    <a:pt x="465" y="3505"/>
                    <a:pt x="279" y="3199"/>
                  </a:cubicBezTo>
                  <a:cubicBezTo>
                    <a:pt x="219" y="3089"/>
                    <a:pt x="137" y="2969"/>
                    <a:pt x="142" y="2843"/>
                  </a:cubicBezTo>
                  <a:cubicBezTo>
                    <a:pt x="219" y="2601"/>
                    <a:pt x="476" y="2540"/>
                    <a:pt x="710" y="2540"/>
                  </a:cubicBezTo>
                  <a:cubicBezTo>
                    <a:pt x="778" y="2540"/>
                    <a:pt x="844" y="2545"/>
                    <a:pt x="903" y="2553"/>
                  </a:cubicBezTo>
                  <a:cubicBezTo>
                    <a:pt x="1040" y="2580"/>
                    <a:pt x="1171" y="2640"/>
                    <a:pt x="1297" y="2695"/>
                  </a:cubicBezTo>
                  <a:cubicBezTo>
                    <a:pt x="1311" y="2706"/>
                    <a:pt x="1328" y="2712"/>
                    <a:pt x="1345" y="2712"/>
                  </a:cubicBezTo>
                  <a:cubicBezTo>
                    <a:pt x="1355" y="2712"/>
                    <a:pt x="1364" y="2710"/>
                    <a:pt x="1374" y="2706"/>
                  </a:cubicBezTo>
                  <a:cubicBezTo>
                    <a:pt x="1423" y="2684"/>
                    <a:pt x="1429" y="2607"/>
                    <a:pt x="1390" y="2575"/>
                  </a:cubicBezTo>
                  <a:cubicBezTo>
                    <a:pt x="1171" y="2399"/>
                    <a:pt x="931" y="2257"/>
                    <a:pt x="772" y="2022"/>
                  </a:cubicBezTo>
                  <a:cubicBezTo>
                    <a:pt x="734" y="1956"/>
                    <a:pt x="690" y="1896"/>
                    <a:pt x="657" y="1836"/>
                  </a:cubicBezTo>
                  <a:cubicBezTo>
                    <a:pt x="552" y="1632"/>
                    <a:pt x="448" y="1313"/>
                    <a:pt x="753" y="1313"/>
                  </a:cubicBezTo>
                  <a:cubicBezTo>
                    <a:pt x="767" y="1313"/>
                    <a:pt x="783" y="1314"/>
                    <a:pt x="799" y="1316"/>
                  </a:cubicBezTo>
                  <a:cubicBezTo>
                    <a:pt x="1035" y="1321"/>
                    <a:pt x="1259" y="1403"/>
                    <a:pt x="1445" y="1540"/>
                  </a:cubicBezTo>
                  <a:cubicBezTo>
                    <a:pt x="1544" y="1611"/>
                    <a:pt x="1637" y="1682"/>
                    <a:pt x="1730" y="1764"/>
                  </a:cubicBezTo>
                  <a:cubicBezTo>
                    <a:pt x="1757" y="1786"/>
                    <a:pt x="1784" y="1814"/>
                    <a:pt x="1817" y="1841"/>
                  </a:cubicBezTo>
                  <a:cubicBezTo>
                    <a:pt x="1830" y="1853"/>
                    <a:pt x="1844" y="1858"/>
                    <a:pt x="1858" y="1858"/>
                  </a:cubicBezTo>
                  <a:cubicBezTo>
                    <a:pt x="1905" y="1858"/>
                    <a:pt x="1950" y="1804"/>
                    <a:pt x="1938" y="1754"/>
                  </a:cubicBezTo>
                  <a:cubicBezTo>
                    <a:pt x="1817" y="1518"/>
                    <a:pt x="1669" y="1316"/>
                    <a:pt x="1593" y="1053"/>
                  </a:cubicBezTo>
                  <a:cubicBezTo>
                    <a:pt x="1500" y="768"/>
                    <a:pt x="1483" y="560"/>
                    <a:pt x="1626" y="287"/>
                  </a:cubicBezTo>
                  <a:cubicBezTo>
                    <a:pt x="1666" y="196"/>
                    <a:pt x="1752" y="136"/>
                    <a:pt x="1848" y="136"/>
                  </a:cubicBezTo>
                  <a:close/>
                  <a:moveTo>
                    <a:pt x="1864" y="1"/>
                  </a:moveTo>
                  <a:cubicBezTo>
                    <a:pt x="1732" y="1"/>
                    <a:pt x="1613" y="58"/>
                    <a:pt x="1533" y="215"/>
                  </a:cubicBezTo>
                  <a:cubicBezTo>
                    <a:pt x="1429" y="396"/>
                    <a:pt x="1368" y="626"/>
                    <a:pt x="1407" y="834"/>
                  </a:cubicBezTo>
                  <a:cubicBezTo>
                    <a:pt x="1451" y="1053"/>
                    <a:pt x="1516" y="1266"/>
                    <a:pt x="1620" y="1463"/>
                  </a:cubicBezTo>
                  <a:cubicBezTo>
                    <a:pt x="1393" y="1282"/>
                    <a:pt x="1110" y="1157"/>
                    <a:pt x="826" y="1157"/>
                  </a:cubicBezTo>
                  <a:cubicBezTo>
                    <a:pt x="768" y="1157"/>
                    <a:pt x="709" y="1162"/>
                    <a:pt x="651" y="1173"/>
                  </a:cubicBezTo>
                  <a:cubicBezTo>
                    <a:pt x="416" y="1217"/>
                    <a:pt x="389" y="1474"/>
                    <a:pt x="449" y="1671"/>
                  </a:cubicBezTo>
                  <a:cubicBezTo>
                    <a:pt x="542" y="1951"/>
                    <a:pt x="717" y="2202"/>
                    <a:pt x="931" y="2405"/>
                  </a:cubicBezTo>
                  <a:cubicBezTo>
                    <a:pt x="873" y="2397"/>
                    <a:pt x="810" y="2393"/>
                    <a:pt x="745" y="2393"/>
                  </a:cubicBezTo>
                  <a:cubicBezTo>
                    <a:pt x="443" y="2393"/>
                    <a:pt x="99" y="2491"/>
                    <a:pt x="22" y="2815"/>
                  </a:cubicBezTo>
                  <a:cubicBezTo>
                    <a:pt x="0" y="2980"/>
                    <a:pt x="88" y="3133"/>
                    <a:pt x="170" y="3270"/>
                  </a:cubicBezTo>
                  <a:cubicBezTo>
                    <a:pt x="301" y="3500"/>
                    <a:pt x="476" y="3680"/>
                    <a:pt x="690" y="3828"/>
                  </a:cubicBezTo>
                  <a:cubicBezTo>
                    <a:pt x="947" y="4014"/>
                    <a:pt x="1201" y="4132"/>
                    <a:pt x="1495" y="4132"/>
                  </a:cubicBezTo>
                  <a:cubicBezTo>
                    <a:pt x="1564" y="4132"/>
                    <a:pt x="1634" y="4126"/>
                    <a:pt x="1708" y="4113"/>
                  </a:cubicBezTo>
                  <a:cubicBezTo>
                    <a:pt x="1998" y="4080"/>
                    <a:pt x="2255" y="3943"/>
                    <a:pt x="2518" y="3790"/>
                  </a:cubicBezTo>
                  <a:cubicBezTo>
                    <a:pt x="2742" y="3653"/>
                    <a:pt x="2967" y="3505"/>
                    <a:pt x="3115" y="3270"/>
                  </a:cubicBezTo>
                  <a:cubicBezTo>
                    <a:pt x="3306" y="2947"/>
                    <a:pt x="3339" y="2558"/>
                    <a:pt x="3394" y="2191"/>
                  </a:cubicBezTo>
                  <a:cubicBezTo>
                    <a:pt x="3443" y="1808"/>
                    <a:pt x="3295" y="1354"/>
                    <a:pt x="3120" y="1026"/>
                  </a:cubicBezTo>
                  <a:cubicBezTo>
                    <a:pt x="2961" y="746"/>
                    <a:pt x="2770" y="495"/>
                    <a:pt x="2523" y="303"/>
                  </a:cubicBezTo>
                  <a:cubicBezTo>
                    <a:pt x="2354" y="171"/>
                    <a:pt x="2090" y="1"/>
                    <a:pt x="18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8"/>
            <p:cNvSpPr/>
            <p:nvPr/>
          </p:nvSpPr>
          <p:spPr>
            <a:xfrm>
              <a:off x="4337887" y="3895501"/>
              <a:ext cx="182207" cy="240835"/>
            </a:xfrm>
            <a:custGeom>
              <a:avLst/>
              <a:gdLst/>
              <a:ahLst/>
              <a:cxnLst/>
              <a:rect l="l" t="t" r="r" b="b"/>
              <a:pathLst>
                <a:path w="2662" h="3709" extrusionOk="0">
                  <a:moveTo>
                    <a:pt x="256" y="0"/>
                  </a:moveTo>
                  <a:cubicBezTo>
                    <a:pt x="243" y="0"/>
                    <a:pt x="230" y="4"/>
                    <a:pt x="215" y="13"/>
                  </a:cubicBezTo>
                  <a:cubicBezTo>
                    <a:pt x="172" y="51"/>
                    <a:pt x="183" y="117"/>
                    <a:pt x="215" y="149"/>
                  </a:cubicBezTo>
                  <a:cubicBezTo>
                    <a:pt x="270" y="221"/>
                    <a:pt x="319" y="286"/>
                    <a:pt x="374" y="357"/>
                  </a:cubicBezTo>
                  <a:cubicBezTo>
                    <a:pt x="599" y="669"/>
                    <a:pt x="845" y="981"/>
                    <a:pt x="1086" y="1288"/>
                  </a:cubicBezTo>
                  <a:cubicBezTo>
                    <a:pt x="1272" y="1545"/>
                    <a:pt x="1463" y="1813"/>
                    <a:pt x="1650" y="2087"/>
                  </a:cubicBezTo>
                  <a:cubicBezTo>
                    <a:pt x="1814" y="2328"/>
                    <a:pt x="1967" y="2580"/>
                    <a:pt x="2126" y="2826"/>
                  </a:cubicBezTo>
                  <a:cubicBezTo>
                    <a:pt x="2241" y="3012"/>
                    <a:pt x="2367" y="3204"/>
                    <a:pt x="2449" y="3417"/>
                  </a:cubicBezTo>
                  <a:cubicBezTo>
                    <a:pt x="2120" y="3039"/>
                    <a:pt x="1770" y="2689"/>
                    <a:pt x="1447" y="2306"/>
                  </a:cubicBezTo>
                  <a:cubicBezTo>
                    <a:pt x="1031" y="1808"/>
                    <a:pt x="582" y="1337"/>
                    <a:pt x="144" y="850"/>
                  </a:cubicBezTo>
                  <a:cubicBezTo>
                    <a:pt x="128" y="824"/>
                    <a:pt x="105" y="813"/>
                    <a:pt x="83" y="813"/>
                  </a:cubicBezTo>
                  <a:cubicBezTo>
                    <a:pt x="40" y="813"/>
                    <a:pt x="0" y="856"/>
                    <a:pt x="18" y="910"/>
                  </a:cubicBezTo>
                  <a:cubicBezTo>
                    <a:pt x="24" y="932"/>
                    <a:pt x="46" y="959"/>
                    <a:pt x="68" y="981"/>
                  </a:cubicBezTo>
                  <a:cubicBezTo>
                    <a:pt x="407" y="1348"/>
                    <a:pt x="757" y="1709"/>
                    <a:pt x="1086" y="2093"/>
                  </a:cubicBezTo>
                  <a:cubicBezTo>
                    <a:pt x="1381" y="2443"/>
                    <a:pt x="1682" y="2788"/>
                    <a:pt x="1994" y="3105"/>
                  </a:cubicBezTo>
                  <a:cubicBezTo>
                    <a:pt x="2180" y="3297"/>
                    <a:pt x="2345" y="3505"/>
                    <a:pt x="2536" y="3691"/>
                  </a:cubicBezTo>
                  <a:cubicBezTo>
                    <a:pt x="2552" y="3703"/>
                    <a:pt x="2569" y="3709"/>
                    <a:pt x="2586" y="3709"/>
                  </a:cubicBezTo>
                  <a:cubicBezTo>
                    <a:pt x="2627" y="3709"/>
                    <a:pt x="2661" y="3675"/>
                    <a:pt x="2646" y="3636"/>
                  </a:cubicBezTo>
                  <a:cubicBezTo>
                    <a:pt x="2607" y="3428"/>
                    <a:pt x="2503" y="3231"/>
                    <a:pt x="2405" y="3045"/>
                  </a:cubicBezTo>
                  <a:cubicBezTo>
                    <a:pt x="2208" y="2689"/>
                    <a:pt x="1989" y="2339"/>
                    <a:pt x="1764" y="1999"/>
                  </a:cubicBezTo>
                  <a:cubicBezTo>
                    <a:pt x="1387" y="1430"/>
                    <a:pt x="954" y="916"/>
                    <a:pt x="560" y="368"/>
                  </a:cubicBezTo>
                  <a:cubicBezTo>
                    <a:pt x="489" y="275"/>
                    <a:pt x="423" y="188"/>
                    <a:pt x="352" y="89"/>
                  </a:cubicBezTo>
                  <a:cubicBezTo>
                    <a:pt x="331" y="46"/>
                    <a:pt x="300" y="0"/>
                    <a:pt x="2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8"/>
            <p:cNvSpPr/>
            <p:nvPr/>
          </p:nvSpPr>
          <p:spPr>
            <a:xfrm>
              <a:off x="4450757" y="3829464"/>
              <a:ext cx="70159" cy="303559"/>
            </a:xfrm>
            <a:custGeom>
              <a:avLst/>
              <a:gdLst/>
              <a:ahLst/>
              <a:cxnLst/>
              <a:rect l="l" t="t" r="r" b="b"/>
              <a:pathLst>
                <a:path w="1025" h="4675" extrusionOk="0">
                  <a:moveTo>
                    <a:pt x="143" y="1"/>
                  </a:moveTo>
                  <a:cubicBezTo>
                    <a:pt x="110" y="6"/>
                    <a:pt x="66" y="6"/>
                    <a:pt x="33" y="6"/>
                  </a:cubicBezTo>
                  <a:cubicBezTo>
                    <a:pt x="28" y="6"/>
                    <a:pt x="11" y="6"/>
                    <a:pt x="1" y="11"/>
                  </a:cubicBezTo>
                  <a:cubicBezTo>
                    <a:pt x="1" y="83"/>
                    <a:pt x="6" y="154"/>
                    <a:pt x="11" y="225"/>
                  </a:cubicBezTo>
                  <a:cubicBezTo>
                    <a:pt x="44" y="592"/>
                    <a:pt x="115" y="947"/>
                    <a:pt x="176" y="1303"/>
                  </a:cubicBezTo>
                  <a:cubicBezTo>
                    <a:pt x="252" y="1714"/>
                    <a:pt x="312" y="2135"/>
                    <a:pt x="395" y="2551"/>
                  </a:cubicBezTo>
                  <a:cubicBezTo>
                    <a:pt x="510" y="3137"/>
                    <a:pt x="657" y="3728"/>
                    <a:pt x="800" y="4308"/>
                  </a:cubicBezTo>
                  <a:cubicBezTo>
                    <a:pt x="827" y="4412"/>
                    <a:pt x="843" y="4522"/>
                    <a:pt x="882" y="4620"/>
                  </a:cubicBezTo>
                  <a:cubicBezTo>
                    <a:pt x="890" y="4651"/>
                    <a:pt x="917" y="4674"/>
                    <a:pt x="946" y="4674"/>
                  </a:cubicBezTo>
                  <a:cubicBezTo>
                    <a:pt x="954" y="4674"/>
                    <a:pt x="962" y="4673"/>
                    <a:pt x="969" y="4669"/>
                  </a:cubicBezTo>
                  <a:cubicBezTo>
                    <a:pt x="1019" y="4653"/>
                    <a:pt x="1024" y="4587"/>
                    <a:pt x="1002" y="4549"/>
                  </a:cubicBezTo>
                  <a:cubicBezTo>
                    <a:pt x="882" y="4024"/>
                    <a:pt x="750" y="3493"/>
                    <a:pt x="624" y="2967"/>
                  </a:cubicBezTo>
                  <a:cubicBezTo>
                    <a:pt x="499" y="2382"/>
                    <a:pt x="400" y="1790"/>
                    <a:pt x="291" y="1205"/>
                  </a:cubicBezTo>
                  <a:cubicBezTo>
                    <a:pt x="214" y="805"/>
                    <a:pt x="154" y="400"/>
                    <a:pt x="1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8"/>
            <p:cNvSpPr/>
            <p:nvPr/>
          </p:nvSpPr>
          <p:spPr>
            <a:xfrm>
              <a:off x="4490457" y="3822711"/>
              <a:ext cx="36414" cy="308040"/>
            </a:xfrm>
            <a:custGeom>
              <a:avLst/>
              <a:gdLst/>
              <a:ahLst/>
              <a:cxnLst/>
              <a:rect l="l" t="t" r="r" b="b"/>
              <a:pathLst>
                <a:path w="532" h="4744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38" y="11"/>
                    <a:pt x="94" y="28"/>
                    <a:pt x="55" y="33"/>
                  </a:cubicBezTo>
                  <a:cubicBezTo>
                    <a:pt x="50" y="33"/>
                    <a:pt x="39" y="33"/>
                    <a:pt x="17" y="39"/>
                  </a:cubicBezTo>
                  <a:cubicBezTo>
                    <a:pt x="6" y="225"/>
                    <a:pt x="1" y="411"/>
                    <a:pt x="12" y="597"/>
                  </a:cubicBezTo>
                  <a:cubicBezTo>
                    <a:pt x="44" y="991"/>
                    <a:pt x="88" y="1380"/>
                    <a:pt x="99" y="1779"/>
                  </a:cubicBezTo>
                  <a:cubicBezTo>
                    <a:pt x="154" y="2595"/>
                    <a:pt x="231" y="3400"/>
                    <a:pt x="362" y="4210"/>
                  </a:cubicBezTo>
                  <a:cubicBezTo>
                    <a:pt x="367" y="4281"/>
                    <a:pt x="389" y="4379"/>
                    <a:pt x="384" y="4462"/>
                  </a:cubicBezTo>
                  <a:cubicBezTo>
                    <a:pt x="384" y="4549"/>
                    <a:pt x="285" y="4702"/>
                    <a:pt x="400" y="4741"/>
                  </a:cubicBezTo>
                  <a:cubicBezTo>
                    <a:pt x="408" y="4743"/>
                    <a:pt x="415" y="4744"/>
                    <a:pt x="421" y="4744"/>
                  </a:cubicBezTo>
                  <a:cubicBezTo>
                    <a:pt x="465" y="4744"/>
                    <a:pt x="493" y="4701"/>
                    <a:pt x="493" y="4653"/>
                  </a:cubicBezTo>
                  <a:cubicBezTo>
                    <a:pt x="499" y="4604"/>
                    <a:pt x="515" y="4555"/>
                    <a:pt x="521" y="4511"/>
                  </a:cubicBezTo>
                  <a:cubicBezTo>
                    <a:pt x="532" y="4412"/>
                    <a:pt x="521" y="4325"/>
                    <a:pt x="504" y="4226"/>
                  </a:cubicBezTo>
                  <a:cubicBezTo>
                    <a:pt x="471" y="3996"/>
                    <a:pt x="422" y="3772"/>
                    <a:pt x="395" y="3536"/>
                  </a:cubicBezTo>
                  <a:cubicBezTo>
                    <a:pt x="313" y="2847"/>
                    <a:pt x="269" y="2157"/>
                    <a:pt x="231" y="1456"/>
                  </a:cubicBezTo>
                  <a:cubicBezTo>
                    <a:pt x="225" y="1161"/>
                    <a:pt x="187" y="871"/>
                    <a:pt x="165" y="575"/>
                  </a:cubicBezTo>
                  <a:cubicBezTo>
                    <a:pt x="148" y="384"/>
                    <a:pt x="165" y="192"/>
                    <a:pt x="1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8"/>
            <p:cNvSpPr/>
            <p:nvPr/>
          </p:nvSpPr>
          <p:spPr>
            <a:xfrm>
              <a:off x="4341378" y="3597980"/>
              <a:ext cx="257842" cy="242133"/>
            </a:xfrm>
            <a:custGeom>
              <a:avLst/>
              <a:gdLst/>
              <a:ahLst/>
              <a:cxnLst/>
              <a:rect l="l" t="t" r="r" b="b"/>
              <a:pathLst>
                <a:path w="3767" h="3729" extrusionOk="0">
                  <a:moveTo>
                    <a:pt x="1459" y="163"/>
                  </a:moveTo>
                  <a:cubicBezTo>
                    <a:pt x="1475" y="163"/>
                    <a:pt x="1490" y="166"/>
                    <a:pt x="1505" y="172"/>
                  </a:cubicBezTo>
                  <a:cubicBezTo>
                    <a:pt x="1642" y="227"/>
                    <a:pt x="1713" y="380"/>
                    <a:pt x="1774" y="506"/>
                  </a:cubicBezTo>
                  <a:cubicBezTo>
                    <a:pt x="1889" y="752"/>
                    <a:pt x="1927" y="1031"/>
                    <a:pt x="1993" y="1294"/>
                  </a:cubicBezTo>
                  <a:cubicBezTo>
                    <a:pt x="2005" y="1319"/>
                    <a:pt x="2031" y="1338"/>
                    <a:pt x="2057" y="1338"/>
                  </a:cubicBezTo>
                  <a:cubicBezTo>
                    <a:pt x="2065" y="1338"/>
                    <a:pt x="2073" y="1336"/>
                    <a:pt x="2080" y="1332"/>
                  </a:cubicBezTo>
                  <a:cubicBezTo>
                    <a:pt x="2118" y="1327"/>
                    <a:pt x="2129" y="1294"/>
                    <a:pt x="2129" y="1256"/>
                  </a:cubicBezTo>
                  <a:cubicBezTo>
                    <a:pt x="2124" y="1184"/>
                    <a:pt x="2118" y="1108"/>
                    <a:pt x="2118" y="1031"/>
                  </a:cubicBezTo>
                  <a:cubicBezTo>
                    <a:pt x="2124" y="866"/>
                    <a:pt x="2171" y="215"/>
                    <a:pt x="2382" y="215"/>
                  </a:cubicBezTo>
                  <a:cubicBezTo>
                    <a:pt x="2387" y="215"/>
                    <a:pt x="2392" y="215"/>
                    <a:pt x="2398" y="216"/>
                  </a:cubicBezTo>
                  <a:lnTo>
                    <a:pt x="2392" y="216"/>
                  </a:lnTo>
                  <a:cubicBezTo>
                    <a:pt x="2699" y="380"/>
                    <a:pt x="2622" y="1130"/>
                    <a:pt x="2644" y="1447"/>
                  </a:cubicBezTo>
                  <a:cubicBezTo>
                    <a:pt x="2635" y="1503"/>
                    <a:pt x="2674" y="1538"/>
                    <a:pt x="2713" y="1538"/>
                  </a:cubicBezTo>
                  <a:cubicBezTo>
                    <a:pt x="2744" y="1538"/>
                    <a:pt x="2774" y="1517"/>
                    <a:pt x="2781" y="1469"/>
                  </a:cubicBezTo>
                  <a:cubicBezTo>
                    <a:pt x="2776" y="1306"/>
                    <a:pt x="3002" y="704"/>
                    <a:pt x="3219" y="704"/>
                  </a:cubicBezTo>
                  <a:cubicBezTo>
                    <a:pt x="3256" y="704"/>
                    <a:pt x="3293" y="722"/>
                    <a:pt x="3328" y="763"/>
                  </a:cubicBezTo>
                  <a:cubicBezTo>
                    <a:pt x="3569" y="1081"/>
                    <a:pt x="3662" y="1529"/>
                    <a:pt x="3635" y="1929"/>
                  </a:cubicBezTo>
                  <a:cubicBezTo>
                    <a:pt x="3629" y="2279"/>
                    <a:pt x="3514" y="2619"/>
                    <a:pt x="3328" y="2909"/>
                  </a:cubicBezTo>
                  <a:cubicBezTo>
                    <a:pt x="3148" y="3106"/>
                    <a:pt x="2918" y="3248"/>
                    <a:pt x="2671" y="3336"/>
                  </a:cubicBezTo>
                  <a:cubicBezTo>
                    <a:pt x="2660" y="3332"/>
                    <a:pt x="2648" y="3328"/>
                    <a:pt x="2635" y="3328"/>
                  </a:cubicBezTo>
                  <a:cubicBezTo>
                    <a:pt x="2629" y="3328"/>
                    <a:pt x="2623" y="3329"/>
                    <a:pt x="2617" y="3330"/>
                  </a:cubicBezTo>
                  <a:cubicBezTo>
                    <a:pt x="2491" y="3390"/>
                    <a:pt x="2370" y="3462"/>
                    <a:pt x="2239" y="3500"/>
                  </a:cubicBezTo>
                  <a:cubicBezTo>
                    <a:pt x="2042" y="3544"/>
                    <a:pt x="1845" y="3576"/>
                    <a:pt x="1637" y="3582"/>
                  </a:cubicBezTo>
                  <a:cubicBezTo>
                    <a:pt x="1336" y="3544"/>
                    <a:pt x="1095" y="3308"/>
                    <a:pt x="892" y="3089"/>
                  </a:cubicBezTo>
                  <a:cubicBezTo>
                    <a:pt x="767" y="2947"/>
                    <a:pt x="657" y="2783"/>
                    <a:pt x="564" y="2619"/>
                  </a:cubicBezTo>
                  <a:cubicBezTo>
                    <a:pt x="433" y="2400"/>
                    <a:pt x="301" y="2181"/>
                    <a:pt x="230" y="1934"/>
                  </a:cubicBezTo>
                  <a:cubicBezTo>
                    <a:pt x="126" y="1606"/>
                    <a:pt x="148" y="1256"/>
                    <a:pt x="219" y="922"/>
                  </a:cubicBezTo>
                  <a:cubicBezTo>
                    <a:pt x="263" y="752"/>
                    <a:pt x="351" y="571"/>
                    <a:pt x="515" y="506"/>
                  </a:cubicBezTo>
                  <a:cubicBezTo>
                    <a:pt x="630" y="506"/>
                    <a:pt x="750" y="779"/>
                    <a:pt x="805" y="883"/>
                  </a:cubicBezTo>
                  <a:cubicBezTo>
                    <a:pt x="849" y="982"/>
                    <a:pt x="898" y="1102"/>
                    <a:pt x="942" y="1212"/>
                  </a:cubicBezTo>
                  <a:cubicBezTo>
                    <a:pt x="958" y="1256"/>
                    <a:pt x="975" y="1305"/>
                    <a:pt x="996" y="1354"/>
                  </a:cubicBezTo>
                  <a:cubicBezTo>
                    <a:pt x="1003" y="1388"/>
                    <a:pt x="1036" y="1410"/>
                    <a:pt x="1069" y="1410"/>
                  </a:cubicBezTo>
                  <a:cubicBezTo>
                    <a:pt x="1095" y="1410"/>
                    <a:pt x="1121" y="1396"/>
                    <a:pt x="1133" y="1365"/>
                  </a:cubicBezTo>
                  <a:cubicBezTo>
                    <a:pt x="1139" y="1349"/>
                    <a:pt x="1139" y="1321"/>
                    <a:pt x="1133" y="1299"/>
                  </a:cubicBezTo>
                  <a:cubicBezTo>
                    <a:pt x="1106" y="1168"/>
                    <a:pt x="1084" y="1037"/>
                    <a:pt x="1084" y="900"/>
                  </a:cubicBezTo>
                  <a:cubicBezTo>
                    <a:pt x="1095" y="675"/>
                    <a:pt x="1111" y="391"/>
                    <a:pt x="1297" y="238"/>
                  </a:cubicBezTo>
                  <a:cubicBezTo>
                    <a:pt x="1345" y="199"/>
                    <a:pt x="1402" y="163"/>
                    <a:pt x="1459" y="163"/>
                  </a:cubicBezTo>
                  <a:close/>
                  <a:moveTo>
                    <a:pt x="1428" y="0"/>
                  </a:moveTo>
                  <a:cubicBezTo>
                    <a:pt x="1294" y="0"/>
                    <a:pt x="1175" y="105"/>
                    <a:pt x="1089" y="205"/>
                  </a:cubicBezTo>
                  <a:cubicBezTo>
                    <a:pt x="958" y="380"/>
                    <a:pt x="942" y="615"/>
                    <a:pt x="920" y="829"/>
                  </a:cubicBezTo>
                  <a:cubicBezTo>
                    <a:pt x="836" y="653"/>
                    <a:pt x="693" y="337"/>
                    <a:pt x="496" y="337"/>
                  </a:cubicBezTo>
                  <a:cubicBezTo>
                    <a:pt x="447" y="337"/>
                    <a:pt x="395" y="356"/>
                    <a:pt x="340" y="402"/>
                  </a:cubicBezTo>
                  <a:cubicBezTo>
                    <a:pt x="252" y="462"/>
                    <a:pt x="192" y="544"/>
                    <a:pt x="143" y="637"/>
                  </a:cubicBezTo>
                  <a:cubicBezTo>
                    <a:pt x="77" y="785"/>
                    <a:pt x="49" y="949"/>
                    <a:pt x="28" y="1113"/>
                  </a:cubicBezTo>
                  <a:cubicBezTo>
                    <a:pt x="0" y="1338"/>
                    <a:pt x="0" y="1579"/>
                    <a:pt x="49" y="1803"/>
                  </a:cubicBezTo>
                  <a:cubicBezTo>
                    <a:pt x="99" y="2038"/>
                    <a:pt x="192" y="2252"/>
                    <a:pt x="301" y="2454"/>
                  </a:cubicBezTo>
                  <a:cubicBezTo>
                    <a:pt x="548" y="2914"/>
                    <a:pt x="849" y="3374"/>
                    <a:pt x="1303" y="3626"/>
                  </a:cubicBezTo>
                  <a:cubicBezTo>
                    <a:pt x="1446" y="3702"/>
                    <a:pt x="1553" y="3728"/>
                    <a:pt x="1676" y="3728"/>
                  </a:cubicBezTo>
                  <a:cubicBezTo>
                    <a:pt x="1746" y="3728"/>
                    <a:pt x="1821" y="3720"/>
                    <a:pt x="1910" y="3708"/>
                  </a:cubicBezTo>
                  <a:cubicBezTo>
                    <a:pt x="2129" y="3680"/>
                    <a:pt x="2348" y="3653"/>
                    <a:pt x="2545" y="3544"/>
                  </a:cubicBezTo>
                  <a:cubicBezTo>
                    <a:pt x="2600" y="3544"/>
                    <a:pt x="2655" y="3500"/>
                    <a:pt x="2693" y="3483"/>
                  </a:cubicBezTo>
                  <a:cubicBezTo>
                    <a:pt x="2814" y="3434"/>
                    <a:pt x="2929" y="3379"/>
                    <a:pt x="3033" y="3308"/>
                  </a:cubicBezTo>
                  <a:cubicBezTo>
                    <a:pt x="3219" y="3188"/>
                    <a:pt x="3405" y="3056"/>
                    <a:pt x="3498" y="2843"/>
                  </a:cubicBezTo>
                  <a:cubicBezTo>
                    <a:pt x="3585" y="2662"/>
                    <a:pt x="3668" y="2476"/>
                    <a:pt x="3711" y="2268"/>
                  </a:cubicBezTo>
                  <a:cubicBezTo>
                    <a:pt x="3744" y="2066"/>
                    <a:pt x="3766" y="1847"/>
                    <a:pt x="3750" y="1633"/>
                  </a:cubicBezTo>
                  <a:cubicBezTo>
                    <a:pt x="3717" y="1321"/>
                    <a:pt x="3585" y="747"/>
                    <a:pt x="3301" y="582"/>
                  </a:cubicBezTo>
                  <a:cubicBezTo>
                    <a:pt x="3260" y="563"/>
                    <a:pt x="3220" y="554"/>
                    <a:pt x="3183" y="554"/>
                  </a:cubicBezTo>
                  <a:cubicBezTo>
                    <a:pt x="2976" y="554"/>
                    <a:pt x="2827" y="818"/>
                    <a:pt x="2748" y="998"/>
                  </a:cubicBezTo>
                  <a:cubicBezTo>
                    <a:pt x="2732" y="725"/>
                    <a:pt x="2721" y="424"/>
                    <a:pt x="2545" y="205"/>
                  </a:cubicBezTo>
                  <a:cubicBezTo>
                    <a:pt x="2487" y="122"/>
                    <a:pt x="2418" y="86"/>
                    <a:pt x="2350" y="86"/>
                  </a:cubicBezTo>
                  <a:cubicBezTo>
                    <a:pt x="2261" y="86"/>
                    <a:pt x="2175" y="150"/>
                    <a:pt x="2118" y="259"/>
                  </a:cubicBezTo>
                  <a:cubicBezTo>
                    <a:pt x="2042" y="402"/>
                    <a:pt x="2025" y="571"/>
                    <a:pt x="1993" y="730"/>
                  </a:cubicBezTo>
                  <a:cubicBezTo>
                    <a:pt x="1910" y="473"/>
                    <a:pt x="1774" y="73"/>
                    <a:pt x="1489" y="8"/>
                  </a:cubicBezTo>
                  <a:cubicBezTo>
                    <a:pt x="1468" y="3"/>
                    <a:pt x="1448" y="0"/>
                    <a:pt x="14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8"/>
            <p:cNvSpPr/>
            <p:nvPr/>
          </p:nvSpPr>
          <p:spPr>
            <a:xfrm>
              <a:off x="4496069" y="3836023"/>
              <a:ext cx="187409" cy="152397"/>
            </a:xfrm>
            <a:custGeom>
              <a:avLst/>
              <a:gdLst/>
              <a:ahLst/>
              <a:cxnLst/>
              <a:rect l="l" t="t" r="r" b="b"/>
              <a:pathLst>
                <a:path w="2738" h="2347" extrusionOk="0">
                  <a:moveTo>
                    <a:pt x="1766" y="0"/>
                  </a:moveTo>
                  <a:cubicBezTo>
                    <a:pt x="1727" y="0"/>
                    <a:pt x="1686" y="3"/>
                    <a:pt x="1643" y="9"/>
                  </a:cubicBezTo>
                  <a:cubicBezTo>
                    <a:pt x="1123" y="36"/>
                    <a:pt x="658" y="337"/>
                    <a:pt x="280" y="699"/>
                  </a:cubicBezTo>
                  <a:cubicBezTo>
                    <a:pt x="187" y="792"/>
                    <a:pt x="88" y="885"/>
                    <a:pt x="1" y="983"/>
                  </a:cubicBezTo>
                  <a:cubicBezTo>
                    <a:pt x="6" y="1054"/>
                    <a:pt x="6" y="1131"/>
                    <a:pt x="12" y="1197"/>
                  </a:cubicBezTo>
                  <a:cubicBezTo>
                    <a:pt x="28" y="1186"/>
                    <a:pt x="34" y="1169"/>
                    <a:pt x="50" y="1158"/>
                  </a:cubicBezTo>
                  <a:cubicBezTo>
                    <a:pt x="236" y="940"/>
                    <a:pt x="444" y="737"/>
                    <a:pt x="669" y="562"/>
                  </a:cubicBezTo>
                  <a:cubicBezTo>
                    <a:pt x="953" y="348"/>
                    <a:pt x="1282" y="179"/>
                    <a:pt x="1637" y="157"/>
                  </a:cubicBezTo>
                  <a:cubicBezTo>
                    <a:pt x="1679" y="151"/>
                    <a:pt x="1720" y="148"/>
                    <a:pt x="1761" y="148"/>
                  </a:cubicBezTo>
                  <a:cubicBezTo>
                    <a:pt x="1927" y="148"/>
                    <a:pt x="2087" y="198"/>
                    <a:pt x="2201" y="343"/>
                  </a:cubicBezTo>
                  <a:cubicBezTo>
                    <a:pt x="2393" y="567"/>
                    <a:pt x="2530" y="863"/>
                    <a:pt x="2524" y="1164"/>
                  </a:cubicBezTo>
                  <a:cubicBezTo>
                    <a:pt x="2524" y="1301"/>
                    <a:pt x="2502" y="1465"/>
                    <a:pt x="2420" y="1580"/>
                  </a:cubicBezTo>
                  <a:cubicBezTo>
                    <a:pt x="2311" y="1722"/>
                    <a:pt x="2163" y="1799"/>
                    <a:pt x="2015" y="1886"/>
                  </a:cubicBezTo>
                  <a:cubicBezTo>
                    <a:pt x="1758" y="2040"/>
                    <a:pt x="1468" y="2138"/>
                    <a:pt x="1178" y="2182"/>
                  </a:cubicBezTo>
                  <a:cubicBezTo>
                    <a:pt x="1157" y="2183"/>
                    <a:pt x="1136" y="2184"/>
                    <a:pt x="1115" y="2184"/>
                  </a:cubicBezTo>
                  <a:cubicBezTo>
                    <a:pt x="962" y="2184"/>
                    <a:pt x="812" y="2151"/>
                    <a:pt x="663" y="2127"/>
                  </a:cubicBezTo>
                  <a:cubicBezTo>
                    <a:pt x="477" y="2089"/>
                    <a:pt x="291" y="2067"/>
                    <a:pt x="110" y="2001"/>
                  </a:cubicBezTo>
                  <a:cubicBezTo>
                    <a:pt x="94" y="1996"/>
                    <a:pt x="83" y="1990"/>
                    <a:pt x="61" y="1985"/>
                  </a:cubicBezTo>
                  <a:lnTo>
                    <a:pt x="61" y="1985"/>
                  </a:lnTo>
                  <a:cubicBezTo>
                    <a:pt x="66" y="2040"/>
                    <a:pt x="66" y="2094"/>
                    <a:pt x="72" y="2149"/>
                  </a:cubicBezTo>
                  <a:cubicBezTo>
                    <a:pt x="296" y="2226"/>
                    <a:pt x="521" y="2253"/>
                    <a:pt x="745" y="2297"/>
                  </a:cubicBezTo>
                  <a:cubicBezTo>
                    <a:pt x="867" y="2324"/>
                    <a:pt x="992" y="2346"/>
                    <a:pt x="1115" y="2346"/>
                  </a:cubicBezTo>
                  <a:cubicBezTo>
                    <a:pt x="1164" y="2346"/>
                    <a:pt x="1212" y="2343"/>
                    <a:pt x="1260" y="2335"/>
                  </a:cubicBezTo>
                  <a:cubicBezTo>
                    <a:pt x="1369" y="2319"/>
                    <a:pt x="1484" y="2286"/>
                    <a:pt x="1594" y="2253"/>
                  </a:cubicBezTo>
                  <a:cubicBezTo>
                    <a:pt x="1889" y="2160"/>
                    <a:pt x="2448" y="1875"/>
                    <a:pt x="2579" y="1580"/>
                  </a:cubicBezTo>
                  <a:cubicBezTo>
                    <a:pt x="2738" y="1202"/>
                    <a:pt x="2634" y="764"/>
                    <a:pt x="2431" y="430"/>
                  </a:cubicBezTo>
                  <a:cubicBezTo>
                    <a:pt x="2263" y="156"/>
                    <a:pt x="2056" y="0"/>
                    <a:pt x="17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8"/>
            <p:cNvSpPr/>
            <p:nvPr/>
          </p:nvSpPr>
          <p:spPr>
            <a:xfrm>
              <a:off x="4498739" y="3870826"/>
              <a:ext cx="173788" cy="73114"/>
            </a:xfrm>
            <a:custGeom>
              <a:avLst/>
              <a:gdLst/>
              <a:ahLst/>
              <a:cxnLst/>
              <a:rect l="l" t="t" r="r" b="b"/>
              <a:pathLst>
                <a:path w="2539" h="1126" extrusionOk="0">
                  <a:moveTo>
                    <a:pt x="2441" y="0"/>
                  </a:moveTo>
                  <a:cubicBezTo>
                    <a:pt x="2434" y="0"/>
                    <a:pt x="2427" y="2"/>
                    <a:pt x="2419" y="4"/>
                  </a:cubicBezTo>
                  <a:cubicBezTo>
                    <a:pt x="2261" y="53"/>
                    <a:pt x="2118" y="141"/>
                    <a:pt x="1960" y="201"/>
                  </a:cubicBezTo>
                  <a:cubicBezTo>
                    <a:pt x="1872" y="239"/>
                    <a:pt x="1790" y="267"/>
                    <a:pt x="1697" y="300"/>
                  </a:cubicBezTo>
                  <a:cubicBezTo>
                    <a:pt x="1462" y="387"/>
                    <a:pt x="1226" y="497"/>
                    <a:pt x="996" y="595"/>
                  </a:cubicBezTo>
                  <a:cubicBezTo>
                    <a:pt x="739" y="694"/>
                    <a:pt x="487" y="787"/>
                    <a:pt x="241" y="907"/>
                  </a:cubicBezTo>
                  <a:cubicBezTo>
                    <a:pt x="164" y="951"/>
                    <a:pt x="0" y="995"/>
                    <a:pt x="93" y="1104"/>
                  </a:cubicBezTo>
                  <a:cubicBezTo>
                    <a:pt x="110" y="1119"/>
                    <a:pt x="127" y="1125"/>
                    <a:pt x="143" y="1125"/>
                  </a:cubicBezTo>
                  <a:cubicBezTo>
                    <a:pt x="187" y="1125"/>
                    <a:pt x="230" y="1086"/>
                    <a:pt x="274" y="1066"/>
                  </a:cubicBezTo>
                  <a:cubicBezTo>
                    <a:pt x="400" y="1006"/>
                    <a:pt x="520" y="951"/>
                    <a:pt x="646" y="902"/>
                  </a:cubicBezTo>
                  <a:cubicBezTo>
                    <a:pt x="974" y="776"/>
                    <a:pt x="1297" y="639"/>
                    <a:pt x="1615" y="497"/>
                  </a:cubicBezTo>
                  <a:cubicBezTo>
                    <a:pt x="1856" y="404"/>
                    <a:pt x="2097" y="321"/>
                    <a:pt x="2321" y="212"/>
                  </a:cubicBezTo>
                  <a:cubicBezTo>
                    <a:pt x="2370" y="190"/>
                    <a:pt x="2409" y="152"/>
                    <a:pt x="2463" y="146"/>
                  </a:cubicBezTo>
                  <a:cubicBezTo>
                    <a:pt x="2538" y="121"/>
                    <a:pt x="2513" y="0"/>
                    <a:pt x="244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8"/>
            <p:cNvSpPr/>
            <p:nvPr/>
          </p:nvSpPr>
          <p:spPr>
            <a:xfrm>
              <a:off x="4242061" y="4002120"/>
              <a:ext cx="191516" cy="168175"/>
            </a:xfrm>
            <a:custGeom>
              <a:avLst/>
              <a:gdLst/>
              <a:ahLst/>
              <a:cxnLst/>
              <a:rect l="l" t="t" r="r" b="b"/>
              <a:pathLst>
                <a:path w="2798" h="2590" extrusionOk="0">
                  <a:moveTo>
                    <a:pt x="1826" y="1"/>
                  </a:moveTo>
                  <a:cubicBezTo>
                    <a:pt x="1584" y="1"/>
                    <a:pt x="1344" y="52"/>
                    <a:pt x="1106" y="117"/>
                  </a:cubicBezTo>
                  <a:cubicBezTo>
                    <a:pt x="658" y="243"/>
                    <a:pt x="214" y="555"/>
                    <a:pt x="77" y="1036"/>
                  </a:cubicBezTo>
                  <a:cubicBezTo>
                    <a:pt x="12" y="1354"/>
                    <a:pt x="1" y="1726"/>
                    <a:pt x="203" y="2000"/>
                  </a:cubicBezTo>
                  <a:cubicBezTo>
                    <a:pt x="472" y="2330"/>
                    <a:pt x="947" y="2590"/>
                    <a:pt x="1387" y="2590"/>
                  </a:cubicBezTo>
                  <a:cubicBezTo>
                    <a:pt x="1494" y="2590"/>
                    <a:pt x="1598" y="2574"/>
                    <a:pt x="1698" y="2541"/>
                  </a:cubicBezTo>
                  <a:cubicBezTo>
                    <a:pt x="1906" y="2465"/>
                    <a:pt x="2092" y="2322"/>
                    <a:pt x="2212" y="2120"/>
                  </a:cubicBezTo>
                  <a:cubicBezTo>
                    <a:pt x="2343" y="1928"/>
                    <a:pt x="2453" y="1715"/>
                    <a:pt x="2546" y="1507"/>
                  </a:cubicBezTo>
                  <a:cubicBezTo>
                    <a:pt x="2590" y="1403"/>
                    <a:pt x="2623" y="1293"/>
                    <a:pt x="2655" y="1189"/>
                  </a:cubicBezTo>
                  <a:cubicBezTo>
                    <a:pt x="2716" y="1020"/>
                    <a:pt x="2787" y="850"/>
                    <a:pt x="2798" y="664"/>
                  </a:cubicBezTo>
                  <a:cubicBezTo>
                    <a:pt x="2798" y="611"/>
                    <a:pt x="2758" y="581"/>
                    <a:pt x="2720" y="581"/>
                  </a:cubicBezTo>
                  <a:cubicBezTo>
                    <a:pt x="2688" y="581"/>
                    <a:pt x="2658" y="602"/>
                    <a:pt x="2655" y="648"/>
                  </a:cubicBezTo>
                  <a:cubicBezTo>
                    <a:pt x="2655" y="713"/>
                    <a:pt x="2644" y="768"/>
                    <a:pt x="2628" y="823"/>
                  </a:cubicBezTo>
                  <a:cubicBezTo>
                    <a:pt x="2568" y="1014"/>
                    <a:pt x="2497" y="1206"/>
                    <a:pt x="2431" y="1397"/>
                  </a:cubicBezTo>
                  <a:cubicBezTo>
                    <a:pt x="2371" y="1551"/>
                    <a:pt x="2294" y="1688"/>
                    <a:pt x="2207" y="1841"/>
                  </a:cubicBezTo>
                  <a:cubicBezTo>
                    <a:pt x="2048" y="2136"/>
                    <a:pt x="1780" y="2388"/>
                    <a:pt x="1446" y="2416"/>
                  </a:cubicBezTo>
                  <a:cubicBezTo>
                    <a:pt x="1425" y="2417"/>
                    <a:pt x="1404" y="2417"/>
                    <a:pt x="1382" y="2417"/>
                  </a:cubicBezTo>
                  <a:cubicBezTo>
                    <a:pt x="965" y="2417"/>
                    <a:pt x="540" y="2213"/>
                    <a:pt x="274" y="1885"/>
                  </a:cubicBezTo>
                  <a:cubicBezTo>
                    <a:pt x="110" y="1633"/>
                    <a:pt x="132" y="1173"/>
                    <a:pt x="263" y="910"/>
                  </a:cubicBezTo>
                  <a:cubicBezTo>
                    <a:pt x="471" y="527"/>
                    <a:pt x="876" y="303"/>
                    <a:pt x="1287" y="221"/>
                  </a:cubicBezTo>
                  <a:cubicBezTo>
                    <a:pt x="1455" y="179"/>
                    <a:pt x="1635" y="148"/>
                    <a:pt x="1813" y="148"/>
                  </a:cubicBezTo>
                  <a:cubicBezTo>
                    <a:pt x="1960" y="148"/>
                    <a:pt x="2107" y="169"/>
                    <a:pt x="2245" y="221"/>
                  </a:cubicBezTo>
                  <a:cubicBezTo>
                    <a:pt x="2278" y="232"/>
                    <a:pt x="2305" y="253"/>
                    <a:pt x="2338" y="270"/>
                  </a:cubicBezTo>
                  <a:cubicBezTo>
                    <a:pt x="2348" y="274"/>
                    <a:pt x="2357" y="276"/>
                    <a:pt x="2366" y="276"/>
                  </a:cubicBezTo>
                  <a:cubicBezTo>
                    <a:pt x="2429" y="276"/>
                    <a:pt x="2456" y="182"/>
                    <a:pt x="2398" y="139"/>
                  </a:cubicBezTo>
                  <a:cubicBezTo>
                    <a:pt x="2289" y="62"/>
                    <a:pt x="2152" y="29"/>
                    <a:pt x="2020" y="13"/>
                  </a:cubicBezTo>
                  <a:cubicBezTo>
                    <a:pt x="1956" y="5"/>
                    <a:pt x="1891" y="1"/>
                    <a:pt x="18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8"/>
            <p:cNvSpPr/>
            <p:nvPr/>
          </p:nvSpPr>
          <p:spPr>
            <a:xfrm>
              <a:off x="4265675" y="4021405"/>
              <a:ext cx="146546" cy="119671"/>
            </a:xfrm>
            <a:custGeom>
              <a:avLst/>
              <a:gdLst/>
              <a:ahLst/>
              <a:cxnLst/>
              <a:rect l="l" t="t" r="r" b="b"/>
              <a:pathLst>
                <a:path w="2141" h="1843" extrusionOk="0">
                  <a:moveTo>
                    <a:pt x="2058" y="0"/>
                  </a:moveTo>
                  <a:cubicBezTo>
                    <a:pt x="1997" y="0"/>
                    <a:pt x="1920" y="85"/>
                    <a:pt x="1873" y="121"/>
                  </a:cubicBezTo>
                  <a:cubicBezTo>
                    <a:pt x="1801" y="192"/>
                    <a:pt x="1725" y="252"/>
                    <a:pt x="1648" y="318"/>
                  </a:cubicBezTo>
                  <a:cubicBezTo>
                    <a:pt x="1418" y="526"/>
                    <a:pt x="1199" y="745"/>
                    <a:pt x="969" y="947"/>
                  </a:cubicBezTo>
                  <a:cubicBezTo>
                    <a:pt x="767" y="1139"/>
                    <a:pt x="553" y="1319"/>
                    <a:pt x="334" y="1489"/>
                  </a:cubicBezTo>
                  <a:cubicBezTo>
                    <a:pt x="269" y="1560"/>
                    <a:pt x="1" y="1686"/>
                    <a:pt x="66" y="1807"/>
                  </a:cubicBezTo>
                  <a:cubicBezTo>
                    <a:pt x="78" y="1831"/>
                    <a:pt x="100" y="1842"/>
                    <a:pt x="122" y="1842"/>
                  </a:cubicBezTo>
                  <a:cubicBezTo>
                    <a:pt x="151" y="1842"/>
                    <a:pt x="180" y="1824"/>
                    <a:pt x="192" y="1790"/>
                  </a:cubicBezTo>
                  <a:cubicBezTo>
                    <a:pt x="274" y="1713"/>
                    <a:pt x="367" y="1653"/>
                    <a:pt x="460" y="1588"/>
                  </a:cubicBezTo>
                  <a:cubicBezTo>
                    <a:pt x="1024" y="1150"/>
                    <a:pt x="1506" y="602"/>
                    <a:pt x="2064" y="154"/>
                  </a:cubicBezTo>
                  <a:cubicBezTo>
                    <a:pt x="2113" y="143"/>
                    <a:pt x="2141" y="93"/>
                    <a:pt x="2119" y="44"/>
                  </a:cubicBezTo>
                  <a:cubicBezTo>
                    <a:pt x="2102" y="12"/>
                    <a:pt x="2081" y="0"/>
                    <a:pt x="20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8"/>
            <p:cNvSpPr/>
            <p:nvPr/>
          </p:nvSpPr>
          <p:spPr>
            <a:xfrm>
              <a:off x="4140142" y="3751805"/>
              <a:ext cx="216294" cy="249471"/>
            </a:xfrm>
            <a:custGeom>
              <a:avLst/>
              <a:gdLst/>
              <a:ahLst/>
              <a:cxnLst/>
              <a:rect l="l" t="t" r="r" b="b"/>
              <a:pathLst>
                <a:path w="3160" h="3842" extrusionOk="0">
                  <a:moveTo>
                    <a:pt x="1709" y="0"/>
                  </a:moveTo>
                  <a:cubicBezTo>
                    <a:pt x="1616" y="0"/>
                    <a:pt x="1530" y="61"/>
                    <a:pt x="1490" y="151"/>
                  </a:cubicBezTo>
                  <a:cubicBezTo>
                    <a:pt x="1347" y="425"/>
                    <a:pt x="1353" y="633"/>
                    <a:pt x="1457" y="917"/>
                  </a:cubicBezTo>
                  <a:cubicBezTo>
                    <a:pt x="1533" y="1175"/>
                    <a:pt x="1676" y="1383"/>
                    <a:pt x="1796" y="1618"/>
                  </a:cubicBezTo>
                  <a:cubicBezTo>
                    <a:pt x="1817" y="1668"/>
                    <a:pt x="1774" y="1722"/>
                    <a:pt x="1725" y="1722"/>
                  </a:cubicBezTo>
                  <a:cubicBezTo>
                    <a:pt x="1711" y="1722"/>
                    <a:pt x="1695" y="1717"/>
                    <a:pt x="1681" y="1706"/>
                  </a:cubicBezTo>
                  <a:cubicBezTo>
                    <a:pt x="1654" y="1684"/>
                    <a:pt x="1621" y="1656"/>
                    <a:pt x="1594" y="1629"/>
                  </a:cubicBezTo>
                  <a:cubicBezTo>
                    <a:pt x="1501" y="1558"/>
                    <a:pt x="1402" y="1476"/>
                    <a:pt x="1304" y="1405"/>
                  </a:cubicBezTo>
                  <a:cubicBezTo>
                    <a:pt x="1112" y="1268"/>
                    <a:pt x="888" y="1197"/>
                    <a:pt x="663" y="1180"/>
                  </a:cubicBezTo>
                  <a:cubicBezTo>
                    <a:pt x="647" y="1179"/>
                    <a:pt x="631" y="1178"/>
                    <a:pt x="617" y="1178"/>
                  </a:cubicBezTo>
                  <a:cubicBezTo>
                    <a:pt x="312" y="1178"/>
                    <a:pt x="416" y="1496"/>
                    <a:pt x="521" y="1700"/>
                  </a:cubicBezTo>
                  <a:cubicBezTo>
                    <a:pt x="554" y="1760"/>
                    <a:pt x="592" y="1821"/>
                    <a:pt x="636" y="1886"/>
                  </a:cubicBezTo>
                  <a:cubicBezTo>
                    <a:pt x="784" y="2122"/>
                    <a:pt x="1030" y="2269"/>
                    <a:pt x="1243" y="2439"/>
                  </a:cubicBezTo>
                  <a:cubicBezTo>
                    <a:pt x="1287" y="2472"/>
                    <a:pt x="1276" y="2548"/>
                    <a:pt x="1232" y="2570"/>
                  </a:cubicBezTo>
                  <a:cubicBezTo>
                    <a:pt x="1222" y="2575"/>
                    <a:pt x="1212" y="2576"/>
                    <a:pt x="1203" y="2576"/>
                  </a:cubicBezTo>
                  <a:cubicBezTo>
                    <a:pt x="1188" y="2576"/>
                    <a:pt x="1173" y="2572"/>
                    <a:pt x="1156" y="2565"/>
                  </a:cubicBezTo>
                  <a:cubicBezTo>
                    <a:pt x="1024" y="2499"/>
                    <a:pt x="893" y="2444"/>
                    <a:pt x="756" y="2417"/>
                  </a:cubicBezTo>
                  <a:cubicBezTo>
                    <a:pt x="699" y="2409"/>
                    <a:pt x="633" y="2403"/>
                    <a:pt x="566" y="2403"/>
                  </a:cubicBezTo>
                  <a:cubicBezTo>
                    <a:pt x="333" y="2403"/>
                    <a:pt x="73" y="2469"/>
                    <a:pt x="1" y="2707"/>
                  </a:cubicBezTo>
                  <a:cubicBezTo>
                    <a:pt x="1" y="2839"/>
                    <a:pt x="72" y="2954"/>
                    <a:pt x="138" y="3063"/>
                  </a:cubicBezTo>
                  <a:cubicBezTo>
                    <a:pt x="313" y="3370"/>
                    <a:pt x="603" y="3583"/>
                    <a:pt x="904" y="3742"/>
                  </a:cubicBezTo>
                  <a:cubicBezTo>
                    <a:pt x="1044" y="3812"/>
                    <a:pt x="1195" y="3842"/>
                    <a:pt x="1348" y="3842"/>
                  </a:cubicBezTo>
                  <a:cubicBezTo>
                    <a:pt x="1529" y="3842"/>
                    <a:pt x="1712" y="3799"/>
                    <a:pt x="1878" y="3731"/>
                  </a:cubicBezTo>
                  <a:cubicBezTo>
                    <a:pt x="2081" y="3649"/>
                    <a:pt x="2267" y="3534"/>
                    <a:pt x="2448" y="3419"/>
                  </a:cubicBezTo>
                  <a:cubicBezTo>
                    <a:pt x="2606" y="3315"/>
                    <a:pt x="2771" y="3205"/>
                    <a:pt x="2858" y="3030"/>
                  </a:cubicBezTo>
                  <a:cubicBezTo>
                    <a:pt x="3017" y="2729"/>
                    <a:pt x="3044" y="2373"/>
                    <a:pt x="3093" y="2045"/>
                  </a:cubicBezTo>
                  <a:cubicBezTo>
                    <a:pt x="3159" y="1426"/>
                    <a:pt x="2798" y="737"/>
                    <a:pt x="2360" y="337"/>
                  </a:cubicBezTo>
                  <a:cubicBezTo>
                    <a:pt x="2190" y="189"/>
                    <a:pt x="1999" y="53"/>
                    <a:pt x="1769" y="9"/>
                  </a:cubicBezTo>
                  <a:cubicBezTo>
                    <a:pt x="1749" y="3"/>
                    <a:pt x="1729" y="0"/>
                    <a:pt x="1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8"/>
            <p:cNvSpPr/>
            <p:nvPr/>
          </p:nvSpPr>
          <p:spPr>
            <a:xfrm>
              <a:off x="4349250" y="3607915"/>
              <a:ext cx="242099" cy="222329"/>
            </a:xfrm>
            <a:custGeom>
              <a:avLst/>
              <a:gdLst/>
              <a:ahLst/>
              <a:cxnLst/>
              <a:rect l="l" t="t" r="r" b="b"/>
              <a:pathLst>
                <a:path w="3537" h="3424" extrusionOk="0">
                  <a:moveTo>
                    <a:pt x="1340" y="0"/>
                  </a:moveTo>
                  <a:cubicBezTo>
                    <a:pt x="1280" y="0"/>
                    <a:pt x="1224" y="40"/>
                    <a:pt x="1172" y="79"/>
                  </a:cubicBezTo>
                  <a:cubicBezTo>
                    <a:pt x="991" y="227"/>
                    <a:pt x="974" y="517"/>
                    <a:pt x="964" y="741"/>
                  </a:cubicBezTo>
                  <a:cubicBezTo>
                    <a:pt x="964" y="873"/>
                    <a:pt x="980" y="1010"/>
                    <a:pt x="1007" y="1135"/>
                  </a:cubicBezTo>
                  <a:cubicBezTo>
                    <a:pt x="1013" y="1157"/>
                    <a:pt x="1024" y="1185"/>
                    <a:pt x="1007" y="1207"/>
                  </a:cubicBezTo>
                  <a:cubicBezTo>
                    <a:pt x="995" y="1235"/>
                    <a:pt x="971" y="1248"/>
                    <a:pt x="945" y="1248"/>
                  </a:cubicBezTo>
                  <a:cubicBezTo>
                    <a:pt x="913" y="1248"/>
                    <a:pt x="880" y="1227"/>
                    <a:pt x="870" y="1190"/>
                  </a:cubicBezTo>
                  <a:cubicBezTo>
                    <a:pt x="849" y="1146"/>
                    <a:pt x="838" y="1097"/>
                    <a:pt x="816" y="1048"/>
                  </a:cubicBezTo>
                  <a:cubicBezTo>
                    <a:pt x="777" y="938"/>
                    <a:pt x="728" y="829"/>
                    <a:pt x="679" y="720"/>
                  </a:cubicBezTo>
                  <a:cubicBezTo>
                    <a:pt x="624" y="626"/>
                    <a:pt x="515" y="342"/>
                    <a:pt x="394" y="342"/>
                  </a:cubicBezTo>
                  <a:cubicBezTo>
                    <a:pt x="230" y="413"/>
                    <a:pt x="137" y="588"/>
                    <a:pt x="99" y="763"/>
                  </a:cubicBezTo>
                  <a:cubicBezTo>
                    <a:pt x="22" y="1097"/>
                    <a:pt x="0" y="1447"/>
                    <a:pt x="104" y="1776"/>
                  </a:cubicBezTo>
                  <a:cubicBezTo>
                    <a:pt x="186" y="2011"/>
                    <a:pt x="312" y="2241"/>
                    <a:pt x="438" y="2460"/>
                  </a:cubicBezTo>
                  <a:cubicBezTo>
                    <a:pt x="537" y="2624"/>
                    <a:pt x="646" y="2789"/>
                    <a:pt x="772" y="2931"/>
                  </a:cubicBezTo>
                  <a:cubicBezTo>
                    <a:pt x="969" y="3144"/>
                    <a:pt x="1199" y="3369"/>
                    <a:pt x="1489" y="3418"/>
                  </a:cubicBezTo>
                  <a:cubicBezTo>
                    <a:pt x="1494" y="3423"/>
                    <a:pt x="1511" y="3423"/>
                    <a:pt x="1516" y="3423"/>
                  </a:cubicBezTo>
                  <a:lnTo>
                    <a:pt x="1549" y="3423"/>
                  </a:lnTo>
                  <a:cubicBezTo>
                    <a:pt x="1577" y="3418"/>
                    <a:pt x="1598" y="3418"/>
                    <a:pt x="1626" y="3418"/>
                  </a:cubicBezTo>
                  <a:cubicBezTo>
                    <a:pt x="1790" y="3402"/>
                    <a:pt x="1954" y="3374"/>
                    <a:pt x="2118" y="3341"/>
                  </a:cubicBezTo>
                  <a:cubicBezTo>
                    <a:pt x="2129" y="3341"/>
                    <a:pt x="2140" y="3336"/>
                    <a:pt x="2146" y="3336"/>
                  </a:cubicBezTo>
                  <a:cubicBezTo>
                    <a:pt x="2151" y="3336"/>
                    <a:pt x="2157" y="3325"/>
                    <a:pt x="2168" y="3325"/>
                  </a:cubicBezTo>
                  <a:cubicBezTo>
                    <a:pt x="2173" y="3319"/>
                    <a:pt x="2173" y="3319"/>
                    <a:pt x="2179" y="3319"/>
                  </a:cubicBezTo>
                  <a:cubicBezTo>
                    <a:pt x="2184" y="3319"/>
                    <a:pt x="2195" y="3314"/>
                    <a:pt x="2201" y="3314"/>
                  </a:cubicBezTo>
                  <a:cubicBezTo>
                    <a:pt x="2206" y="3314"/>
                    <a:pt x="2206" y="3309"/>
                    <a:pt x="2211" y="3309"/>
                  </a:cubicBezTo>
                  <a:cubicBezTo>
                    <a:pt x="2222" y="3309"/>
                    <a:pt x="2228" y="3303"/>
                    <a:pt x="2233" y="3303"/>
                  </a:cubicBezTo>
                  <a:cubicBezTo>
                    <a:pt x="2321" y="3265"/>
                    <a:pt x="2403" y="3221"/>
                    <a:pt x="2496" y="3177"/>
                  </a:cubicBezTo>
                  <a:cubicBezTo>
                    <a:pt x="2503" y="3175"/>
                    <a:pt x="2511" y="3174"/>
                    <a:pt x="2519" y="3174"/>
                  </a:cubicBezTo>
                  <a:cubicBezTo>
                    <a:pt x="2530" y="3174"/>
                    <a:pt x="2541" y="3176"/>
                    <a:pt x="2551" y="3183"/>
                  </a:cubicBezTo>
                  <a:cubicBezTo>
                    <a:pt x="2797" y="3095"/>
                    <a:pt x="3027" y="2953"/>
                    <a:pt x="3208" y="2756"/>
                  </a:cubicBezTo>
                  <a:cubicBezTo>
                    <a:pt x="3399" y="2466"/>
                    <a:pt x="3509" y="2126"/>
                    <a:pt x="3514" y="1776"/>
                  </a:cubicBezTo>
                  <a:cubicBezTo>
                    <a:pt x="3536" y="1376"/>
                    <a:pt x="3443" y="933"/>
                    <a:pt x="3208" y="610"/>
                  </a:cubicBezTo>
                  <a:cubicBezTo>
                    <a:pt x="3173" y="570"/>
                    <a:pt x="3136" y="553"/>
                    <a:pt x="3099" y="553"/>
                  </a:cubicBezTo>
                  <a:cubicBezTo>
                    <a:pt x="2881" y="553"/>
                    <a:pt x="2650" y="1152"/>
                    <a:pt x="2655" y="1311"/>
                  </a:cubicBezTo>
                  <a:cubicBezTo>
                    <a:pt x="2652" y="1359"/>
                    <a:pt x="2623" y="1381"/>
                    <a:pt x="2592" y="1381"/>
                  </a:cubicBezTo>
                  <a:cubicBezTo>
                    <a:pt x="2553" y="1381"/>
                    <a:pt x="2512" y="1347"/>
                    <a:pt x="2518" y="1289"/>
                  </a:cubicBezTo>
                  <a:cubicBezTo>
                    <a:pt x="2502" y="966"/>
                    <a:pt x="2584" y="227"/>
                    <a:pt x="2277" y="57"/>
                  </a:cubicBezTo>
                  <a:cubicBezTo>
                    <a:pt x="2274" y="57"/>
                    <a:pt x="2270" y="57"/>
                    <a:pt x="2266" y="57"/>
                  </a:cubicBezTo>
                  <a:cubicBezTo>
                    <a:pt x="2046" y="57"/>
                    <a:pt x="2009" y="711"/>
                    <a:pt x="1993" y="873"/>
                  </a:cubicBezTo>
                  <a:cubicBezTo>
                    <a:pt x="1993" y="944"/>
                    <a:pt x="2003" y="1021"/>
                    <a:pt x="2009" y="1097"/>
                  </a:cubicBezTo>
                  <a:cubicBezTo>
                    <a:pt x="2009" y="1130"/>
                    <a:pt x="1993" y="1157"/>
                    <a:pt x="1960" y="1174"/>
                  </a:cubicBezTo>
                  <a:cubicBezTo>
                    <a:pt x="1954" y="1176"/>
                    <a:pt x="1948" y="1177"/>
                    <a:pt x="1941" y="1177"/>
                  </a:cubicBezTo>
                  <a:cubicBezTo>
                    <a:pt x="1912" y="1177"/>
                    <a:pt x="1881" y="1157"/>
                    <a:pt x="1872" y="1130"/>
                  </a:cubicBezTo>
                  <a:cubicBezTo>
                    <a:pt x="1795" y="873"/>
                    <a:pt x="1768" y="588"/>
                    <a:pt x="1653" y="342"/>
                  </a:cubicBezTo>
                  <a:cubicBezTo>
                    <a:pt x="1582" y="216"/>
                    <a:pt x="1522" y="63"/>
                    <a:pt x="1385" y="8"/>
                  </a:cubicBezTo>
                  <a:cubicBezTo>
                    <a:pt x="1370" y="3"/>
                    <a:pt x="1355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8"/>
            <p:cNvSpPr/>
            <p:nvPr/>
          </p:nvSpPr>
          <p:spPr>
            <a:xfrm>
              <a:off x="4461230" y="3835503"/>
              <a:ext cx="56264" cy="278366"/>
            </a:xfrm>
            <a:custGeom>
              <a:avLst/>
              <a:gdLst/>
              <a:ahLst/>
              <a:cxnLst/>
              <a:rect l="l" t="t" r="r" b="b"/>
              <a:pathLst>
                <a:path w="822" h="4287" extrusionOk="0">
                  <a:moveTo>
                    <a:pt x="455" y="1"/>
                  </a:moveTo>
                  <a:cubicBezTo>
                    <a:pt x="357" y="22"/>
                    <a:pt x="263" y="33"/>
                    <a:pt x="165" y="50"/>
                  </a:cubicBezTo>
                  <a:cubicBezTo>
                    <a:pt x="105" y="61"/>
                    <a:pt x="50" y="72"/>
                    <a:pt x="1" y="72"/>
                  </a:cubicBezTo>
                  <a:cubicBezTo>
                    <a:pt x="23" y="417"/>
                    <a:pt x="77" y="767"/>
                    <a:pt x="149" y="1117"/>
                  </a:cubicBezTo>
                  <a:cubicBezTo>
                    <a:pt x="258" y="1703"/>
                    <a:pt x="351" y="2299"/>
                    <a:pt x="482" y="2880"/>
                  </a:cubicBezTo>
                  <a:cubicBezTo>
                    <a:pt x="592" y="3345"/>
                    <a:pt x="701" y="3821"/>
                    <a:pt x="816" y="4286"/>
                  </a:cubicBezTo>
                  <a:lnTo>
                    <a:pt x="816" y="4265"/>
                  </a:lnTo>
                  <a:cubicBezTo>
                    <a:pt x="822" y="4182"/>
                    <a:pt x="805" y="4084"/>
                    <a:pt x="794" y="4013"/>
                  </a:cubicBezTo>
                  <a:cubicBezTo>
                    <a:pt x="696" y="3394"/>
                    <a:pt x="625" y="2770"/>
                    <a:pt x="575" y="2152"/>
                  </a:cubicBezTo>
                  <a:cubicBezTo>
                    <a:pt x="575" y="2113"/>
                    <a:pt x="570" y="2075"/>
                    <a:pt x="570" y="2031"/>
                  </a:cubicBezTo>
                  <a:lnTo>
                    <a:pt x="570" y="1993"/>
                  </a:lnTo>
                  <a:cubicBezTo>
                    <a:pt x="565" y="1851"/>
                    <a:pt x="548" y="1714"/>
                    <a:pt x="543" y="1577"/>
                  </a:cubicBezTo>
                  <a:lnTo>
                    <a:pt x="521" y="1205"/>
                  </a:lnTo>
                  <a:cubicBezTo>
                    <a:pt x="521" y="1177"/>
                    <a:pt x="515" y="1145"/>
                    <a:pt x="515" y="1117"/>
                  </a:cubicBezTo>
                  <a:lnTo>
                    <a:pt x="515" y="1084"/>
                  </a:lnTo>
                  <a:cubicBezTo>
                    <a:pt x="515" y="1057"/>
                    <a:pt x="510" y="1019"/>
                    <a:pt x="510" y="991"/>
                  </a:cubicBezTo>
                  <a:cubicBezTo>
                    <a:pt x="488" y="789"/>
                    <a:pt x="466" y="592"/>
                    <a:pt x="455" y="389"/>
                  </a:cubicBezTo>
                  <a:cubicBezTo>
                    <a:pt x="450" y="263"/>
                    <a:pt x="450" y="132"/>
                    <a:pt x="4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8"/>
            <p:cNvSpPr/>
            <p:nvPr/>
          </p:nvSpPr>
          <p:spPr>
            <a:xfrm>
              <a:off x="4346580" y="3910500"/>
              <a:ext cx="159346" cy="206226"/>
            </a:xfrm>
            <a:custGeom>
              <a:avLst/>
              <a:gdLst/>
              <a:ahLst/>
              <a:cxnLst/>
              <a:rect l="l" t="t" r="r" b="b"/>
              <a:pathLst>
                <a:path w="2328" h="3176" extrusionOk="0">
                  <a:moveTo>
                    <a:pt x="171" y="0"/>
                  </a:moveTo>
                  <a:cubicBezTo>
                    <a:pt x="138" y="203"/>
                    <a:pt x="88" y="400"/>
                    <a:pt x="1" y="581"/>
                  </a:cubicBezTo>
                  <a:cubicBezTo>
                    <a:pt x="6" y="592"/>
                    <a:pt x="17" y="597"/>
                    <a:pt x="23" y="614"/>
                  </a:cubicBezTo>
                  <a:cubicBezTo>
                    <a:pt x="461" y="1090"/>
                    <a:pt x="909" y="1560"/>
                    <a:pt x="1331" y="2070"/>
                  </a:cubicBezTo>
                  <a:cubicBezTo>
                    <a:pt x="1648" y="2453"/>
                    <a:pt x="1999" y="2803"/>
                    <a:pt x="2327" y="3175"/>
                  </a:cubicBezTo>
                  <a:cubicBezTo>
                    <a:pt x="2245" y="2973"/>
                    <a:pt x="2125" y="2781"/>
                    <a:pt x="2004" y="2590"/>
                  </a:cubicBezTo>
                  <a:cubicBezTo>
                    <a:pt x="1851" y="2343"/>
                    <a:pt x="1692" y="2097"/>
                    <a:pt x="1528" y="1840"/>
                  </a:cubicBezTo>
                  <a:cubicBezTo>
                    <a:pt x="1347" y="1566"/>
                    <a:pt x="1156" y="1303"/>
                    <a:pt x="964" y="1040"/>
                  </a:cubicBezTo>
                  <a:cubicBezTo>
                    <a:pt x="729" y="734"/>
                    <a:pt x="483" y="427"/>
                    <a:pt x="253" y="110"/>
                  </a:cubicBezTo>
                  <a:cubicBezTo>
                    <a:pt x="225" y="77"/>
                    <a:pt x="198" y="33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8"/>
            <p:cNvSpPr/>
            <p:nvPr/>
          </p:nvSpPr>
          <p:spPr>
            <a:xfrm>
              <a:off x="4249932" y="4012639"/>
              <a:ext cx="154075" cy="121489"/>
            </a:xfrm>
            <a:custGeom>
              <a:avLst/>
              <a:gdLst/>
              <a:ahLst/>
              <a:cxnLst/>
              <a:rect l="l" t="t" r="r" b="b"/>
              <a:pathLst>
                <a:path w="2251" h="1871" extrusionOk="0">
                  <a:moveTo>
                    <a:pt x="1700" y="1"/>
                  </a:moveTo>
                  <a:cubicBezTo>
                    <a:pt x="1525" y="1"/>
                    <a:pt x="1349" y="31"/>
                    <a:pt x="1177" y="70"/>
                  </a:cubicBezTo>
                  <a:cubicBezTo>
                    <a:pt x="767" y="152"/>
                    <a:pt x="367" y="371"/>
                    <a:pt x="154" y="765"/>
                  </a:cubicBezTo>
                  <a:cubicBezTo>
                    <a:pt x="23" y="1022"/>
                    <a:pt x="1" y="1487"/>
                    <a:pt x="165" y="1734"/>
                  </a:cubicBezTo>
                  <a:cubicBezTo>
                    <a:pt x="203" y="1783"/>
                    <a:pt x="241" y="1832"/>
                    <a:pt x="291" y="1870"/>
                  </a:cubicBezTo>
                  <a:cubicBezTo>
                    <a:pt x="329" y="1777"/>
                    <a:pt x="510" y="1684"/>
                    <a:pt x="564" y="1630"/>
                  </a:cubicBezTo>
                  <a:cubicBezTo>
                    <a:pt x="789" y="1460"/>
                    <a:pt x="997" y="1285"/>
                    <a:pt x="1199" y="1093"/>
                  </a:cubicBezTo>
                  <a:cubicBezTo>
                    <a:pt x="1429" y="880"/>
                    <a:pt x="1643" y="666"/>
                    <a:pt x="1878" y="464"/>
                  </a:cubicBezTo>
                  <a:cubicBezTo>
                    <a:pt x="1955" y="393"/>
                    <a:pt x="2031" y="332"/>
                    <a:pt x="2103" y="261"/>
                  </a:cubicBezTo>
                  <a:cubicBezTo>
                    <a:pt x="2141" y="234"/>
                    <a:pt x="2190" y="174"/>
                    <a:pt x="2250" y="152"/>
                  </a:cubicBezTo>
                  <a:cubicBezTo>
                    <a:pt x="2239" y="141"/>
                    <a:pt x="2228" y="124"/>
                    <a:pt x="2212" y="113"/>
                  </a:cubicBezTo>
                  <a:cubicBezTo>
                    <a:pt x="2185" y="97"/>
                    <a:pt x="2168" y="86"/>
                    <a:pt x="2135" y="81"/>
                  </a:cubicBezTo>
                  <a:cubicBezTo>
                    <a:pt x="1995" y="23"/>
                    <a:pt x="1848" y="1"/>
                    <a:pt x="1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8"/>
            <p:cNvSpPr/>
            <p:nvPr/>
          </p:nvSpPr>
          <p:spPr>
            <a:xfrm>
              <a:off x="4276901" y="4029197"/>
              <a:ext cx="146957" cy="130255"/>
            </a:xfrm>
            <a:custGeom>
              <a:avLst/>
              <a:gdLst/>
              <a:ahLst/>
              <a:cxnLst/>
              <a:rect l="l" t="t" r="r" b="b"/>
              <a:pathLst>
                <a:path w="2147" h="2006" extrusionOk="0">
                  <a:moveTo>
                    <a:pt x="1944" y="1"/>
                  </a:moveTo>
                  <a:cubicBezTo>
                    <a:pt x="1938" y="17"/>
                    <a:pt x="1917" y="28"/>
                    <a:pt x="1895" y="34"/>
                  </a:cubicBezTo>
                  <a:cubicBezTo>
                    <a:pt x="1342" y="488"/>
                    <a:pt x="855" y="1030"/>
                    <a:pt x="285" y="1468"/>
                  </a:cubicBezTo>
                  <a:cubicBezTo>
                    <a:pt x="198" y="1533"/>
                    <a:pt x="105" y="1593"/>
                    <a:pt x="23" y="1670"/>
                  </a:cubicBezTo>
                  <a:cubicBezTo>
                    <a:pt x="12" y="1687"/>
                    <a:pt x="6" y="1692"/>
                    <a:pt x="1" y="1697"/>
                  </a:cubicBezTo>
                  <a:cubicBezTo>
                    <a:pt x="246" y="1897"/>
                    <a:pt x="563" y="2006"/>
                    <a:pt x="872" y="2006"/>
                  </a:cubicBezTo>
                  <a:cubicBezTo>
                    <a:pt x="894" y="2006"/>
                    <a:pt x="915" y="2005"/>
                    <a:pt x="937" y="2004"/>
                  </a:cubicBezTo>
                  <a:cubicBezTo>
                    <a:pt x="1271" y="1988"/>
                    <a:pt x="1544" y="1725"/>
                    <a:pt x="1698" y="1429"/>
                  </a:cubicBezTo>
                  <a:cubicBezTo>
                    <a:pt x="1780" y="1282"/>
                    <a:pt x="1862" y="1145"/>
                    <a:pt x="1922" y="986"/>
                  </a:cubicBezTo>
                  <a:cubicBezTo>
                    <a:pt x="1993" y="794"/>
                    <a:pt x="2064" y="603"/>
                    <a:pt x="2119" y="411"/>
                  </a:cubicBezTo>
                  <a:cubicBezTo>
                    <a:pt x="2135" y="356"/>
                    <a:pt x="2146" y="296"/>
                    <a:pt x="2146" y="242"/>
                  </a:cubicBezTo>
                  <a:lnTo>
                    <a:pt x="2146" y="236"/>
                  </a:lnTo>
                  <a:cubicBezTo>
                    <a:pt x="2092" y="170"/>
                    <a:pt x="2037" y="105"/>
                    <a:pt x="1971" y="28"/>
                  </a:cubicBezTo>
                  <a:lnTo>
                    <a:pt x="1944" y="1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8"/>
            <p:cNvSpPr/>
            <p:nvPr/>
          </p:nvSpPr>
          <p:spPr>
            <a:xfrm>
              <a:off x="4507706" y="3882774"/>
              <a:ext cx="161194" cy="95191"/>
            </a:xfrm>
            <a:custGeom>
              <a:avLst/>
              <a:gdLst/>
              <a:ahLst/>
              <a:cxnLst/>
              <a:rect l="l" t="t" r="r" b="b"/>
              <a:pathLst>
                <a:path w="2355" h="1466" extrusionOk="0">
                  <a:moveTo>
                    <a:pt x="2261" y="1"/>
                  </a:moveTo>
                  <a:cubicBezTo>
                    <a:pt x="2234" y="6"/>
                    <a:pt x="2212" y="17"/>
                    <a:pt x="2184" y="39"/>
                  </a:cubicBezTo>
                  <a:cubicBezTo>
                    <a:pt x="1949" y="148"/>
                    <a:pt x="1708" y="236"/>
                    <a:pt x="1478" y="323"/>
                  </a:cubicBezTo>
                  <a:cubicBezTo>
                    <a:pt x="1155" y="471"/>
                    <a:pt x="838" y="608"/>
                    <a:pt x="510" y="729"/>
                  </a:cubicBezTo>
                  <a:cubicBezTo>
                    <a:pt x="384" y="778"/>
                    <a:pt x="263" y="833"/>
                    <a:pt x="137" y="893"/>
                  </a:cubicBezTo>
                  <a:cubicBezTo>
                    <a:pt x="99" y="909"/>
                    <a:pt x="50" y="947"/>
                    <a:pt x="0" y="947"/>
                  </a:cubicBezTo>
                  <a:cubicBezTo>
                    <a:pt x="6" y="1068"/>
                    <a:pt x="17" y="1188"/>
                    <a:pt x="22" y="1314"/>
                  </a:cubicBezTo>
                  <a:cubicBezTo>
                    <a:pt x="181" y="1353"/>
                    <a:pt x="329" y="1374"/>
                    <a:pt x="488" y="1407"/>
                  </a:cubicBezTo>
                  <a:cubicBezTo>
                    <a:pt x="632" y="1431"/>
                    <a:pt x="776" y="1466"/>
                    <a:pt x="923" y="1466"/>
                  </a:cubicBezTo>
                  <a:cubicBezTo>
                    <a:pt x="949" y="1466"/>
                    <a:pt x="976" y="1464"/>
                    <a:pt x="1002" y="1462"/>
                  </a:cubicBezTo>
                  <a:cubicBezTo>
                    <a:pt x="1292" y="1429"/>
                    <a:pt x="1582" y="1320"/>
                    <a:pt x="1840" y="1166"/>
                  </a:cubicBezTo>
                  <a:cubicBezTo>
                    <a:pt x="1987" y="1079"/>
                    <a:pt x="2141" y="997"/>
                    <a:pt x="2245" y="860"/>
                  </a:cubicBezTo>
                  <a:cubicBezTo>
                    <a:pt x="2327" y="745"/>
                    <a:pt x="2349" y="581"/>
                    <a:pt x="2349" y="444"/>
                  </a:cubicBezTo>
                  <a:cubicBezTo>
                    <a:pt x="2354" y="291"/>
                    <a:pt x="2321" y="143"/>
                    <a:pt x="2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8"/>
            <p:cNvSpPr/>
            <p:nvPr/>
          </p:nvSpPr>
          <p:spPr>
            <a:xfrm>
              <a:off x="4505105" y="3845762"/>
              <a:ext cx="152501" cy="88633"/>
            </a:xfrm>
            <a:custGeom>
              <a:avLst/>
              <a:gdLst/>
              <a:ahLst/>
              <a:cxnLst/>
              <a:rect l="l" t="t" r="r" b="b"/>
              <a:pathLst>
                <a:path w="2228" h="1365" extrusionOk="0">
                  <a:moveTo>
                    <a:pt x="1634" y="1"/>
                  </a:moveTo>
                  <a:cubicBezTo>
                    <a:pt x="1587" y="1"/>
                    <a:pt x="1538" y="5"/>
                    <a:pt x="1489" y="12"/>
                  </a:cubicBezTo>
                  <a:cubicBezTo>
                    <a:pt x="1133" y="40"/>
                    <a:pt x="810" y="204"/>
                    <a:pt x="526" y="417"/>
                  </a:cubicBezTo>
                  <a:cubicBezTo>
                    <a:pt x="334" y="560"/>
                    <a:pt x="164" y="724"/>
                    <a:pt x="0" y="904"/>
                  </a:cubicBezTo>
                  <a:cubicBezTo>
                    <a:pt x="6" y="970"/>
                    <a:pt x="11" y="1041"/>
                    <a:pt x="11" y="1107"/>
                  </a:cubicBezTo>
                  <a:cubicBezTo>
                    <a:pt x="17" y="1189"/>
                    <a:pt x="17" y="1282"/>
                    <a:pt x="28" y="1364"/>
                  </a:cubicBezTo>
                  <a:cubicBezTo>
                    <a:pt x="66" y="1337"/>
                    <a:pt x="115" y="1315"/>
                    <a:pt x="142" y="1299"/>
                  </a:cubicBezTo>
                  <a:cubicBezTo>
                    <a:pt x="389" y="1178"/>
                    <a:pt x="641" y="1080"/>
                    <a:pt x="892" y="987"/>
                  </a:cubicBezTo>
                  <a:cubicBezTo>
                    <a:pt x="1133" y="888"/>
                    <a:pt x="1358" y="779"/>
                    <a:pt x="1598" y="691"/>
                  </a:cubicBezTo>
                  <a:cubicBezTo>
                    <a:pt x="1686" y="658"/>
                    <a:pt x="1768" y="631"/>
                    <a:pt x="1861" y="598"/>
                  </a:cubicBezTo>
                  <a:cubicBezTo>
                    <a:pt x="1982" y="549"/>
                    <a:pt x="2108" y="478"/>
                    <a:pt x="2228" y="434"/>
                  </a:cubicBezTo>
                  <a:cubicBezTo>
                    <a:pt x="2179" y="341"/>
                    <a:pt x="2124" y="270"/>
                    <a:pt x="2064" y="193"/>
                  </a:cubicBezTo>
                  <a:cubicBezTo>
                    <a:pt x="1953" y="52"/>
                    <a:pt x="1802" y="1"/>
                    <a:pt x="1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8"/>
            <p:cNvSpPr/>
            <p:nvPr/>
          </p:nvSpPr>
          <p:spPr>
            <a:xfrm>
              <a:off x="4914215" y="3037613"/>
              <a:ext cx="258937" cy="219797"/>
            </a:xfrm>
            <a:custGeom>
              <a:avLst/>
              <a:gdLst/>
              <a:ahLst/>
              <a:cxnLst/>
              <a:rect l="l" t="t" r="r" b="b"/>
              <a:pathLst>
                <a:path w="3783" h="3385" extrusionOk="0">
                  <a:moveTo>
                    <a:pt x="2047" y="146"/>
                  </a:moveTo>
                  <a:cubicBezTo>
                    <a:pt x="2179" y="146"/>
                    <a:pt x="2285" y="348"/>
                    <a:pt x="2343" y="509"/>
                  </a:cubicBezTo>
                  <a:cubicBezTo>
                    <a:pt x="2359" y="575"/>
                    <a:pt x="2381" y="646"/>
                    <a:pt x="2398" y="717"/>
                  </a:cubicBezTo>
                  <a:cubicBezTo>
                    <a:pt x="2463" y="1002"/>
                    <a:pt x="2409" y="1281"/>
                    <a:pt x="2387" y="1560"/>
                  </a:cubicBezTo>
                  <a:cubicBezTo>
                    <a:pt x="2387" y="1605"/>
                    <a:pt x="2424" y="1643"/>
                    <a:pt x="2464" y="1643"/>
                  </a:cubicBezTo>
                  <a:cubicBezTo>
                    <a:pt x="2473" y="1643"/>
                    <a:pt x="2482" y="1641"/>
                    <a:pt x="2491" y="1637"/>
                  </a:cubicBezTo>
                  <a:cubicBezTo>
                    <a:pt x="2518" y="1621"/>
                    <a:pt x="2535" y="1599"/>
                    <a:pt x="2540" y="1571"/>
                  </a:cubicBezTo>
                  <a:cubicBezTo>
                    <a:pt x="2589" y="1434"/>
                    <a:pt x="2628" y="1298"/>
                    <a:pt x="2699" y="1172"/>
                  </a:cubicBezTo>
                  <a:cubicBezTo>
                    <a:pt x="2818" y="980"/>
                    <a:pt x="3035" y="735"/>
                    <a:pt x="3269" y="735"/>
                  </a:cubicBezTo>
                  <a:cubicBezTo>
                    <a:pt x="3316" y="735"/>
                    <a:pt x="3363" y="745"/>
                    <a:pt x="3410" y="767"/>
                  </a:cubicBezTo>
                  <a:cubicBezTo>
                    <a:pt x="3503" y="849"/>
                    <a:pt x="3536" y="986"/>
                    <a:pt x="3575" y="1106"/>
                  </a:cubicBezTo>
                  <a:cubicBezTo>
                    <a:pt x="3673" y="1456"/>
                    <a:pt x="3635" y="1812"/>
                    <a:pt x="3553" y="2157"/>
                  </a:cubicBezTo>
                  <a:cubicBezTo>
                    <a:pt x="3465" y="2513"/>
                    <a:pt x="3191" y="2765"/>
                    <a:pt x="2896" y="2923"/>
                  </a:cubicBezTo>
                  <a:cubicBezTo>
                    <a:pt x="2704" y="3016"/>
                    <a:pt x="2496" y="3093"/>
                    <a:pt x="2294" y="3153"/>
                  </a:cubicBezTo>
                  <a:cubicBezTo>
                    <a:pt x="2158" y="3194"/>
                    <a:pt x="2016" y="3232"/>
                    <a:pt x="1877" y="3232"/>
                  </a:cubicBezTo>
                  <a:cubicBezTo>
                    <a:pt x="1831" y="3232"/>
                    <a:pt x="1786" y="3228"/>
                    <a:pt x="1741" y="3219"/>
                  </a:cubicBezTo>
                  <a:cubicBezTo>
                    <a:pt x="1418" y="3142"/>
                    <a:pt x="1144" y="2929"/>
                    <a:pt x="876" y="2743"/>
                  </a:cubicBezTo>
                  <a:cubicBezTo>
                    <a:pt x="389" y="2387"/>
                    <a:pt x="132" y="1642"/>
                    <a:pt x="137" y="1040"/>
                  </a:cubicBezTo>
                  <a:cubicBezTo>
                    <a:pt x="143" y="810"/>
                    <a:pt x="170" y="564"/>
                    <a:pt x="285" y="362"/>
                  </a:cubicBezTo>
                  <a:cubicBezTo>
                    <a:pt x="331" y="273"/>
                    <a:pt x="414" y="230"/>
                    <a:pt x="502" y="230"/>
                  </a:cubicBezTo>
                  <a:cubicBezTo>
                    <a:pt x="528" y="230"/>
                    <a:pt x="554" y="234"/>
                    <a:pt x="581" y="241"/>
                  </a:cubicBezTo>
                  <a:cubicBezTo>
                    <a:pt x="876" y="307"/>
                    <a:pt x="1013" y="460"/>
                    <a:pt x="1155" y="728"/>
                  </a:cubicBezTo>
                  <a:cubicBezTo>
                    <a:pt x="1292" y="958"/>
                    <a:pt x="1341" y="1210"/>
                    <a:pt x="1429" y="1456"/>
                  </a:cubicBezTo>
                  <a:cubicBezTo>
                    <a:pt x="1445" y="1484"/>
                    <a:pt x="1471" y="1497"/>
                    <a:pt x="1498" y="1497"/>
                  </a:cubicBezTo>
                  <a:cubicBezTo>
                    <a:pt x="1534" y="1497"/>
                    <a:pt x="1570" y="1471"/>
                    <a:pt x="1577" y="1423"/>
                  </a:cubicBezTo>
                  <a:cubicBezTo>
                    <a:pt x="1582" y="1385"/>
                    <a:pt x="1582" y="1341"/>
                    <a:pt x="1582" y="1303"/>
                  </a:cubicBezTo>
                  <a:cubicBezTo>
                    <a:pt x="1588" y="1177"/>
                    <a:pt x="1588" y="1057"/>
                    <a:pt x="1610" y="925"/>
                  </a:cubicBezTo>
                  <a:cubicBezTo>
                    <a:pt x="1632" y="685"/>
                    <a:pt x="1725" y="460"/>
                    <a:pt x="1867" y="274"/>
                  </a:cubicBezTo>
                  <a:cubicBezTo>
                    <a:pt x="1931" y="183"/>
                    <a:pt x="1991" y="146"/>
                    <a:pt x="2047" y="146"/>
                  </a:cubicBezTo>
                  <a:close/>
                  <a:moveTo>
                    <a:pt x="2035" y="0"/>
                  </a:moveTo>
                  <a:cubicBezTo>
                    <a:pt x="1983" y="0"/>
                    <a:pt x="1930" y="18"/>
                    <a:pt x="1878" y="61"/>
                  </a:cubicBezTo>
                  <a:cubicBezTo>
                    <a:pt x="1604" y="290"/>
                    <a:pt x="1467" y="657"/>
                    <a:pt x="1445" y="1013"/>
                  </a:cubicBezTo>
                  <a:cubicBezTo>
                    <a:pt x="1369" y="799"/>
                    <a:pt x="1259" y="608"/>
                    <a:pt x="1139" y="433"/>
                  </a:cubicBezTo>
                  <a:cubicBezTo>
                    <a:pt x="1008" y="263"/>
                    <a:pt x="805" y="159"/>
                    <a:pt x="608" y="110"/>
                  </a:cubicBezTo>
                  <a:cubicBezTo>
                    <a:pt x="571" y="101"/>
                    <a:pt x="537" y="97"/>
                    <a:pt x="505" y="97"/>
                  </a:cubicBezTo>
                  <a:cubicBezTo>
                    <a:pt x="141" y="97"/>
                    <a:pt x="42" y="631"/>
                    <a:pt x="22" y="947"/>
                  </a:cubicBezTo>
                  <a:cubicBezTo>
                    <a:pt x="0" y="1265"/>
                    <a:pt x="55" y="1582"/>
                    <a:pt x="154" y="1889"/>
                  </a:cubicBezTo>
                  <a:cubicBezTo>
                    <a:pt x="269" y="2250"/>
                    <a:pt x="493" y="2655"/>
                    <a:pt x="810" y="2874"/>
                  </a:cubicBezTo>
                  <a:cubicBezTo>
                    <a:pt x="1112" y="3082"/>
                    <a:pt x="1418" y="3306"/>
                    <a:pt x="1774" y="3372"/>
                  </a:cubicBezTo>
                  <a:cubicBezTo>
                    <a:pt x="1825" y="3381"/>
                    <a:pt x="1877" y="3385"/>
                    <a:pt x="1929" y="3385"/>
                  </a:cubicBezTo>
                  <a:cubicBezTo>
                    <a:pt x="2136" y="3385"/>
                    <a:pt x="2343" y="3322"/>
                    <a:pt x="2540" y="3252"/>
                  </a:cubicBezTo>
                  <a:cubicBezTo>
                    <a:pt x="2792" y="3153"/>
                    <a:pt x="3060" y="3038"/>
                    <a:pt x="3279" y="2841"/>
                  </a:cubicBezTo>
                  <a:cubicBezTo>
                    <a:pt x="3586" y="2589"/>
                    <a:pt x="3711" y="2250"/>
                    <a:pt x="3750" y="1856"/>
                  </a:cubicBezTo>
                  <a:cubicBezTo>
                    <a:pt x="3783" y="1593"/>
                    <a:pt x="3772" y="1336"/>
                    <a:pt x="3695" y="1084"/>
                  </a:cubicBezTo>
                  <a:cubicBezTo>
                    <a:pt x="3646" y="931"/>
                    <a:pt x="3602" y="756"/>
                    <a:pt x="3471" y="657"/>
                  </a:cubicBezTo>
                  <a:cubicBezTo>
                    <a:pt x="3401" y="620"/>
                    <a:pt x="3331" y="604"/>
                    <a:pt x="3262" y="604"/>
                  </a:cubicBezTo>
                  <a:cubicBezTo>
                    <a:pt x="2984" y="604"/>
                    <a:pt x="2722" y="867"/>
                    <a:pt x="2573" y="1095"/>
                  </a:cubicBezTo>
                  <a:cubicBezTo>
                    <a:pt x="2573" y="799"/>
                    <a:pt x="2513" y="493"/>
                    <a:pt x="2359" y="241"/>
                  </a:cubicBezTo>
                  <a:cubicBezTo>
                    <a:pt x="2289" y="112"/>
                    <a:pt x="2166" y="0"/>
                    <a:pt x="20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8"/>
            <p:cNvSpPr/>
            <p:nvPr/>
          </p:nvSpPr>
          <p:spPr>
            <a:xfrm>
              <a:off x="4977529" y="3224423"/>
              <a:ext cx="81384" cy="280638"/>
            </a:xfrm>
            <a:custGeom>
              <a:avLst/>
              <a:gdLst/>
              <a:ahLst/>
              <a:cxnLst/>
              <a:rect l="l" t="t" r="r" b="b"/>
              <a:pathLst>
                <a:path w="1189" h="4322" extrusionOk="0">
                  <a:moveTo>
                    <a:pt x="82" y="1"/>
                  </a:moveTo>
                  <a:cubicBezTo>
                    <a:pt x="76" y="1"/>
                    <a:pt x="71" y="1"/>
                    <a:pt x="66" y="2"/>
                  </a:cubicBezTo>
                  <a:cubicBezTo>
                    <a:pt x="0" y="24"/>
                    <a:pt x="11" y="106"/>
                    <a:pt x="28" y="161"/>
                  </a:cubicBezTo>
                  <a:cubicBezTo>
                    <a:pt x="44" y="276"/>
                    <a:pt x="66" y="397"/>
                    <a:pt x="93" y="501"/>
                  </a:cubicBezTo>
                  <a:cubicBezTo>
                    <a:pt x="225" y="1174"/>
                    <a:pt x="307" y="1853"/>
                    <a:pt x="471" y="2520"/>
                  </a:cubicBezTo>
                  <a:cubicBezTo>
                    <a:pt x="564" y="2925"/>
                    <a:pt x="668" y="3325"/>
                    <a:pt x="800" y="3719"/>
                  </a:cubicBezTo>
                  <a:cubicBezTo>
                    <a:pt x="865" y="3916"/>
                    <a:pt x="942" y="4124"/>
                    <a:pt x="1068" y="4299"/>
                  </a:cubicBezTo>
                  <a:cubicBezTo>
                    <a:pt x="1081" y="4314"/>
                    <a:pt x="1099" y="4322"/>
                    <a:pt x="1116" y="4322"/>
                  </a:cubicBezTo>
                  <a:cubicBezTo>
                    <a:pt x="1150" y="4322"/>
                    <a:pt x="1185" y="4295"/>
                    <a:pt x="1188" y="4244"/>
                  </a:cubicBezTo>
                  <a:cubicBezTo>
                    <a:pt x="1183" y="3982"/>
                    <a:pt x="1144" y="3708"/>
                    <a:pt x="1133" y="3440"/>
                  </a:cubicBezTo>
                  <a:cubicBezTo>
                    <a:pt x="1112" y="2980"/>
                    <a:pt x="1062" y="2520"/>
                    <a:pt x="1002" y="2066"/>
                  </a:cubicBezTo>
                  <a:cubicBezTo>
                    <a:pt x="947" y="1557"/>
                    <a:pt x="914" y="1042"/>
                    <a:pt x="876" y="533"/>
                  </a:cubicBezTo>
                  <a:cubicBezTo>
                    <a:pt x="876" y="501"/>
                    <a:pt x="865" y="468"/>
                    <a:pt x="854" y="451"/>
                  </a:cubicBezTo>
                  <a:cubicBezTo>
                    <a:pt x="838" y="423"/>
                    <a:pt x="814" y="412"/>
                    <a:pt x="790" y="412"/>
                  </a:cubicBezTo>
                  <a:cubicBezTo>
                    <a:pt x="749" y="412"/>
                    <a:pt x="711" y="448"/>
                    <a:pt x="728" y="501"/>
                  </a:cubicBezTo>
                  <a:cubicBezTo>
                    <a:pt x="783" y="1168"/>
                    <a:pt x="827" y="1831"/>
                    <a:pt x="914" y="2487"/>
                  </a:cubicBezTo>
                  <a:cubicBezTo>
                    <a:pt x="975" y="2986"/>
                    <a:pt x="997" y="3495"/>
                    <a:pt x="1051" y="3998"/>
                  </a:cubicBezTo>
                  <a:cubicBezTo>
                    <a:pt x="958" y="3796"/>
                    <a:pt x="904" y="3577"/>
                    <a:pt x="838" y="3358"/>
                  </a:cubicBezTo>
                  <a:cubicBezTo>
                    <a:pt x="767" y="3068"/>
                    <a:pt x="690" y="2783"/>
                    <a:pt x="619" y="2493"/>
                  </a:cubicBezTo>
                  <a:cubicBezTo>
                    <a:pt x="548" y="2170"/>
                    <a:pt x="477" y="1842"/>
                    <a:pt x="416" y="1524"/>
                  </a:cubicBezTo>
                  <a:cubicBezTo>
                    <a:pt x="345" y="1130"/>
                    <a:pt x="291" y="736"/>
                    <a:pt x="219" y="353"/>
                  </a:cubicBezTo>
                  <a:cubicBezTo>
                    <a:pt x="203" y="265"/>
                    <a:pt x="192" y="183"/>
                    <a:pt x="170" y="90"/>
                  </a:cubicBezTo>
                  <a:cubicBezTo>
                    <a:pt x="170" y="45"/>
                    <a:pt x="130" y="1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8"/>
            <p:cNvSpPr/>
            <p:nvPr/>
          </p:nvSpPr>
          <p:spPr>
            <a:xfrm>
              <a:off x="4861032" y="3252994"/>
              <a:ext cx="195212" cy="250445"/>
            </a:xfrm>
            <a:custGeom>
              <a:avLst/>
              <a:gdLst/>
              <a:ahLst/>
              <a:cxnLst/>
              <a:rect l="l" t="t" r="r" b="b"/>
              <a:pathLst>
                <a:path w="2852" h="3857" extrusionOk="0">
                  <a:moveTo>
                    <a:pt x="88" y="0"/>
                  </a:moveTo>
                  <a:cubicBezTo>
                    <a:pt x="88" y="11"/>
                    <a:pt x="82" y="17"/>
                    <a:pt x="71" y="22"/>
                  </a:cubicBezTo>
                  <a:cubicBezTo>
                    <a:pt x="44" y="50"/>
                    <a:pt x="27" y="77"/>
                    <a:pt x="0" y="104"/>
                  </a:cubicBezTo>
                  <a:cubicBezTo>
                    <a:pt x="279" y="383"/>
                    <a:pt x="531" y="701"/>
                    <a:pt x="766" y="1024"/>
                  </a:cubicBezTo>
                  <a:cubicBezTo>
                    <a:pt x="1111" y="1495"/>
                    <a:pt x="1478" y="1965"/>
                    <a:pt x="1812" y="2453"/>
                  </a:cubicBezTo>
                  <a:cubicBezTo>
                    <a:pt x="2113" y="2896"/>
                    <a:pt x="2398" y="3350"/>
                    <a:pt x="2699" y="3794"/>
                  </a:cubicBezTo>
                  <a:cubicBezTo>
                    <a:pt x="2716" y="3824"/>
                    <a:pt x="2750" y="3857"/>
                    <a:pt x="2782" y="3857"/>
                  </a:cubicBezTo>
                  <a:cubicBezTo>
                    <a:pt x="2791" y="3857"/>
                    <a:pt x="2800" y="3854"/>
                    <a:pt x="2808" y="3848"/>
                  </a:cubicBezTo>
                  <a:cubicBezTo>
                    <a:pt x="2846" y="3826"/>
                    <a:pt x="2852" y="3777"/>
                    <a:pt x="2830" y="3744"/>
                  </a:cubicBezTo>
                  <a:cubicBezTo>
                    <a:pt x="2775" y="3651"/>
                    <a:pt x="2715" y="3558"/>
                    <a:pt x="2655" y="3471"/>
                  </a:cubicBezTo>
                  <a:cubicBezTo>
                    <a:pt x="2326" y="2973"/>
                    <a:pt x="2003" y="2474"/>
                    <a:pt x="1653" y="1993"/>
                  </a:cubicBezTo>
                  <a:cubicBezTo>
                    <a:pt x="1407" y="1659"/>
                    <a:pt x="1155" y="1330"/>
                    <a:pt x="903" y="997"/>
                  </a:cubicBezTo>
                  <a:cubicBezTo>
                    <a:pt x="690" y="706"/>
                    <a:pt x="476" y="422"/>
                    <a:pt x="230" y="154"/>
                  </a:cubicBezTo>
                  <a:cubicBezTo>
                    <a:pt x="181" y="99"/>
                    <a:pt x="137" y="50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8"/>
            <p:cNvSpPr/>
            <p:nvPr/>
          </p:nvSpPr>
          <p:spPr>
            <a:xfrm>
              <a:off x="4827629" y="3280720"/>
              <a:ext cx="225671" cy="223498"/>
            </a:xfrm>
            <a:custGeom>
              <a:avLst/>
              <a:gdLst/>
              <a:ahLst/>
              <a:cxnLst/>
              <a:rect l="l" t="t" r="r" b="b"/>
              <a:pathLst>
                <a:path w="3297" h="3442" extrusionOk="0">
                  <a:moveTo>
                    <a:pt x="121" y="0"/>
                  </a:moveTo>
                  <a:cubicBezTo>
                    <a:pt x="121" y="6"/>
                    <a:pt x="110" y="11"/>
                    <a:pt x="105" y="22"/>
                  </a:cubicBezTo>
                  <a:cubicBezTo>
                    <a:pt x="67" y="50"/>
                    <a:pt x="34" y="66"/>
                    <a:pt x="1" y="88"/>
                  </a:cubicBezTo>
                  <a:cubicBezTo>
                    <a:pt x="143" y="203"/>
                    <a:pt x="297" y="329"/>
                    <a:pt x="417" y="466"/>
                  </a:cubicBezTo>
                  <a:cubicBezTo>
                    <a:pt x="614" y="679"/>
                    <a:pt x="800" y="903"/>
                    <a:pt x="1003" y="1100"/>
                  </a:cubicBezTo>
                  <a:cubicBezTo>
                    <a:pt x="1484" y="1588"/>
                    <a:pt x="1950" y="2086"/>
                    <a:pt x="2393" y="2606"/>
                  </a:cubicBezTo>
                  <a:cubicBezTo>
                    <a:pt x="2541" y="2786"/>
                    <a:pt x="2678" y="2967"/>
                    <a:pt x="2820" y="3148"/>
                  </a:cubicBezTo>
                  <a:cubicBezTo>
                    <a:pt x="2880" y="3213"/>
                    <a:pt x="2935" y="3295"/>
                    <a:pt x="3011" y="3345"/>
                  </a:cubicBezTo>
                  <a:cubicBezTo>
                    <a:pt x="3050" y="3372"/>
                    <a:pt x="3094" y="3394"/>
                    <a:pt x="3132" y="3416"/>
                  </a:cubicBezTo>
                  <a:cubicBezTo>
                    <a:pt x="3150" y="3432"/>
                    <a:pt x="3174" y="3441"/>
                    <a:pt x="3197" y="3441"/>
                  </a:cubicBezTo>
                  <a:cubicBezTo>
                    <a:pt x="3221" y="3441"/>
                    <a:pt x="3244" y="3430"/>
                    <a:pt x="3258" y="3405"/>
                  </a:cubicBezTo>
                  <a:cubicBezTo>
                    <a:pt x="3296" y="3290"/>
                    <a:pt x="3132" y="3263"/>
                    <a:pt x="3072" y="3208"/>
                  </a:cubicBezTo>
                  <a:cubicBezTo>
                    <a:pt x="3011" y="3159"/>
                    <a:pt x="2957" y="3076"/>
                    <a:pt x="2902" y="3022"/>
                  </a:cubicBezTo>
                  <a:cubicBezTo>
                    <a:pt x="2409" y="2387"/>
                    <a:pt x="1873" y="1790"/>
                    <a:pt x="1320" y="1210"/>
                  </a:cubicBezTo>
                  <a:cubicBezTo>
                    <a:pt x="1041" y="936"/>
                    <a:pt x="789" y="652"/>
                    <a:pt x="526" y="362"/>
                  </a:cubicBezTo>
                  <a:cubicBezTo>
                    <a:pt x="406" y="230"/>
                    <a:pt x="269" y="115"/>
                    <a:pt x="1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8"/>
            <p:cNvSpPr/>
            <p:nvPr/>
          </p:nvSpPr>
          <p:spPr>
            <a:xfrm>
              <a:off x="4636934" y="3052547"/>
              <a:ext cx="254488" cy="268821"/>
            </a:xfrm>
            <a:custGeom>
              <a:avLst/>
              <a:gdLst/>
              <a:ahLst/>
              <a:cxnLst/>
              <a:rect l="l" t="t" r="r" b="b"/>
              <a:pathLst>
                <a:path w="3718" h="4140" extrusionOk="0">
                  <a:moveTo>
                    <a:pt x="2047" y="166"/>
                  </a:moveTo>
                  <a:cubicBezTo>
                    <a:pt x="2156" y="166"/>
                    <a:pt x="2266" y="205"/>
                    <a:pt x="2360" y="257"/>
                  </a:cubicBezTo>
                  <a:cubicBezTo>
                    <a:pt x="2650" y="422"/>
                    <a:pt x="2918" y="635"/>
                    <a:pt x="3088" y="936"/>
                  </a:cubicBezTo>
                  <a:cubicBezTo>
                    <a:pt x="3208" y="1155"/>
                    <a:pt x="3285" y="1407"/>
                    <a:pt x="3362" y="1648"/>
                  </a:cubicBezTo>
                  <a:cubicBezTo>
                    <a:pt x="3416" y="1828"/>
                    <a:pt x="3455" y="2020"/>
                    <a:pt x="3482" y="2223"/>
                  </a:cubicBezTo>
                  <a:cubicBezTo>
                    <a:pt x="3509" y="2524"/>
                    <a:pt x="3520" y="2863"/>
                    <a:pt x="3340" y="3131"/>
                  </a:cubicBezTo>
                  <a:cubicBezTo>
                    <a:pt x="3203" y="3290"/>
                    <a:pt x="3044" y="3416"/>
                    <a:pt x="2880" y="3547"/>
                  </a:cubicBezTo>
                  <a:cubicBezTo>
                    <a:pt x="2781" y="3618"/>
                    <a:pt x="2650" y="3662"/>
                    <a:pt x="2524" y="3717"/>
                  </a:cubicBezTo>
                  <a:cubicBezTo>
                    <a:pt x="2508" y="3728"/>
                    <a:pt x="2497" y="3744"/>
                    <a:pt x="2491" y="3766"/>
                  </a:cubicBezTo>
                  <a:cubicBezTo>
                    <a:pt x="2267" y="3897"/>
                    <a:pt x="2004" y="3985"/>
                    <a:pt x="1747" y="3990"/>
                  </a:cubicBezTo>
                  <a:cubicBezTo>
                    <a:pt x="1413" y="3947"/>
                    <a:pt x="1090" y="3810"/>
                    <a:pt x="838" y="3580"/>
                  </a:cubicBezTo>
                  <a:cubicBezTo>
                    <a:pt x="537" y="3334"/>
                    <a:pt x="275" y="2967"/>
                    <a:pt x="198" y="2567"/>
                  </a:cubicBezTo>
                  <a:cubicBezTo>
                    <a:pt x="184" y="2433"/>
                    <a:pt x="279" y="2385"/>
                    <a:pt x="412" y="2385"/>
                  </a:cubicBezTo>
                  <a:cubicBezTo>
                    <a:pt x="642" y="2385"/>
                    <a:pt x="985" y="2528"/>
                    <a:pt x="1068" y="2611"/>
                  </a:cubicBezTo>
                  <a:cubicBezTo>
                    <a:pt x="1083" y="2622"/>
                    <a:pt x="1098" y="2627"/>
                    <a:pt x="1111" y="2627"/>
                  </a:cubicBezTo>
                  <a:cubicBezTo>
                    <a:pt x="1173" y="2627"/>
                    <a:pt x="1212" y="2530"/>
                    <a:pt x="1145" y="2485"/>
                  </a:cubicBezTo>
                  <a:cubicBezTo>
                    <a:pt x="926" y="2255"/>
                    <a:pt x="335" y="1823"/>
                    <a:pt x="417" y="1473"/>
                  </a:cubicBezTo>
                  <a:lnTo>
                    <a:pt x="417" y="1473"/>
                  </a:lnTo>
                  <a:lnTo>
                    <a:pt x="417" y="1484"/>
                  </a:lnTo>
                  <a:cubicBezTo>
                    <a:pt x="442" y="1444"/>
                    <a:pt x="482" y="1428"/>
                    <a:pt x="530" y="1428"/>
                  </a:cubicBezTo>
                  <a:cubicBezTo>
                    <a:pt x="733" y="1428"/>
                    <a:pt x="1087" y="1712"/>
                    <a:pt x="1189" y="1796"/>
                  </a:cubicBezTo>
                  <a:cubicBezTo>
                    <a:pt x="1249" y="1845"/>
                    <a:pt x="1293" y="1900"/>
                    <a:pt x="1347" y="1954"/>
                  </a:cubicBezTo>
                  <a:cubicBezTo>
                    <a:pt x="1362" y="1965"/>
                    <a:pt x="1385" y="1976"/>
                    <a:pt x="1408" y="1976"/>
                  </a:cubicBezTo>
                  <a:cubicBezTo>
                    <a:pt x="1420" y="1976"/>
                    <a:pt x="1431" y="1973"/>
                    <a:pt x="1440" y="1965"/>
                  </a:cubicBezTo>
                  <a:cubicBezTo>
                    <a:pt x="1473" y="1949"/>
                    <a:pt x="1479" y="1905"/>
                    <a:pt x="1468" y="1872"/>
                  </a:cubicBezTo>
                  <a:cubicBezTo>
                    <a:pt x="1320" y="1642"/>
                    <a:pt x="1145" y="1434"/>
                    <a:pt x="1041" y="1183"/>
                  </a:cubicBezTo>
                  <a:cubicBezTo>
                    <a:pt x="992" y="1051"/>
                    <a:pt x="926" y="892"/>
                    <a:pt x="975" y="756"/>
                  </a:cubicBezTo>
                  <a:cubicBezTo>
                    <a:pt x="1008" y="679"/>
                    <a:pt x="1090" y="652"/>
                    <a:pt x="1167" y="641"/>
                  </a:cubicBezTo>
                  <a:cubicBezTo>
                    <a:pt x="1193" y="635"/>
                    <a:pt x="1218" y="633"/>
                    <a:pt x="1244" y="633"/>
                  </a:cubicBezTo>
                  <a:cubicBezTo>
                    <a:pt x="1444" y="633"/>
                    <a:pt x="1630" y="793"/>
                    <a:pt x="1785" y="914"/>
                  </a:cubicBezTo>
                  <a:cubicBezTo>
                    <a:pt x="1884" y="1002"/>
                    <a:pt x="1966" y="1106"/>
                    <a:pt x="2043" y="1215"/>
                  </a:cubicBezTo>
                  <a:cubicBezTo>
                    <a:pt x="2053" y="1232"/>
                    <a:pt x="2070" y="1254"/>
                    <a:pt x="2086" y="1265"/>
                  </a:cubicBezTo>
                  <a:cubicBezTo>
                    <a:pt x="2093" y="1266"/>
                    <a:pt x="2099" y="1267"/>
                    <a:pt x="2105" y="1267"/>
                  </a:cubicBezTo>
                  <a:cubicBezTo>
                    <a:pt x="2165" y="1267"/>
                    <a:pt x="2203" y="1194"/>
                    <a:pt x="2163" y="1144"/>
                  </a:cubicBezTo>
                  <a:cubicBezTo>
                    <a:pt x="2141" y="1095"/>
                    <a:pt x="2114" y="1057"/>
                    <a:pt x="2097" y="1007"/>
                  </a:cubicBezTo>
                  <a:cubicBezTo>
                    <a:pt x="2048" y="898"/>
                    <a:pt x="1993" y="788"/>
                    <a:pt x="1949" y="679"/>
                  </a:cubicBezTo>
                  <a:cubicBezTo>
                    <a:pt x="1917" y="569"/>
                    <a:pt x="1796" y="296"/>
                    <a:pt x="1867" y="208"/>
                  </a:cubicBezTo>
                  <a:cubicBezTo>
                    <a:pt x="1925" y="179"/>
                    <a:pt x="1986" y="166"/>
                    <a:pt x="2047" y="166"/>
                  </a:cubicBezTo>
                  <a:close/>
                  <a:moveTo>
                    <a:pt x="2049" y="1"/>
                  </a:moveTo>
                  <a:cubicBezTo>
                    <a:pt x="2001" y="1"/>
                    <a:pt x="1955" y="6"/>
                    <a:pt x="1911" y="17"/>
                  </a:cubicBezTo>
                  <a:cubicBezTo>
                    <a:pt x="1555" y="77"/>
                    <a:pt x="1741" y="526"/>
                    <a:pt x="1829" y="750"/>
                  </a:cubicBezTo>
                  <a:cubicBezTo>
                    <a:pt x="1665" y="624"/>
                    <a:pt x="1479" y="482"/>
                    <a:pt x="1265" y="471"/>
                  </a:cubicBezTo>
                  <a:cubicBezTo>
                    <a:pt x="1118" y="471"/>
                    <a:pt x="937" y="504"/>
                    <a:pt x="855" y="646"/>
                  </a:cubicBezTo>
                  <a:cubicBezTo>
                    <a:pt x="712" y="920"/>
                    <a:pt x="910" y="1281"/>
                    <a:pt x="1046" y="1522"/>
                  </a:cubicBezTo>
                  <a:cubicBezTo>
                    <a:pt x="910" y="1440"/>
                    <a:pt x="784" y="1347"/>
                    <a:pt x="625" y="1308"/>
                  </a:cubicBezTo>
                  <a:cubicBezTo>
                    <a:pt x="596" y="1302"/>
                    <a:pt x="567" y="1299"/>
                    <a:pt x="540" y="1299"/>
                  </a:cubicBezTo>
                  <a:cubicBezTo>
                    <a:pt x="375" y="1299"/>
                    <a:pt x="260" y="1412"/>
                    <a:pt x="302" y="1609"/>
                  </a:cubicBezTo>
                  <a:cubicBezTo>
                    <a:pt x="351" y="1894"/>
                    <a:pt x="554" y="2102"/>
                    <a:pt x="740" y="2294"/>
                  </a:cubicBezTo>
                  <a:cubicBezTo>
                    <a:pt x="645" y="2265"/>
                    <a:pt x="523" y="2235"/>
                    <a:pt x="409" y="2235"/>
                  </a:cubicBezTo>
                  <a:cubicBezTo>
                    <a:pt x="261" y="2235"/>
                    <a:pt x="125" y="2285"/>
                    <a:pt x="72" y="2452"/>
                  </a:cubicBezTo>
                  <a:cubicBezTo>
                    <a:pt x="1" y="2781"/>
                    <a:pt x="324" y="3268"/>
                    <a:pt x="537" y="3498"/>
                  </a:cubicBezTo>
                  <a:cubicBezTo>
                    <a:pt x="680" y="3651"/>
                    <a:pt x="849" y="3782"/>
                    <a:pt x="1019" y="3892"/>
                  </a:cubicBezTo>
                  <a:cubicBezTo>
                    <a:pt x="1194" y="3990"/>
                    <a:pt x="1386" y="4056"/>
                    <a:pt x="1577" y="4111"/>
                  </a:cubicBezTo>
                  <a:cubicBezTo>
                    <a:pt x="1642" y="4131"/>
                    <a:pt x="1708" y="4140"/>
                    <a:pt x="1774" y="4140"/>
                  </a:cubicBezTo>
                  <a:cubicBezTo>
                    <a:pt x="1921" y="4140"/>
                    <a:pt x="2071" y="4099"/>
                    <a:pt x="2218" y="4062"/>
                  </a:cubicBezTo>
                  <a:cubicBezTo>
                    <a:pt x="2344" y="4029"/>
                    <a:pt x="2459" y="3974"/>
                    <a:pt x="2568" y="3908"/>
                  </a:cubicBezTo>
                  <a:cubicBezTo>
                    <a:pt x="2617" y="3865"/>
                    <a:pt x="2683" y="3848"/>
                    <a:pt x="2716" y="3810"/>
                  </a:cubicBezTo>
                  <a:cubicBezTo>
                    <a:pt x="2924" y="3728"/>
                    <a:pt x="3093" y="3574"/>
                    <a:pt x="3258" y="3427"/>
                  </a:cubicBezTo>
                  <a:cubicBezTo>
                    <a:pt x="3449" y="3252"/>
                    <a:pt x="3537" y="3153"/>
                    <a:pt x="3603" y="2896"/>
                  </a:cubicBezTo>
                  <a:cubicBezTo>
                    <a:pt x="3717" y="2376"/>
                    <a:pt x="3586" y="1839"/>
                    <a:pt x="3416" y="1347"/>
                  </a:cubicBezTo>
                  <a:cubicBezTo>
                    <a:pt x="3340" y="1128"/>
                    <a:pt x="3252" y="909"/>
                    <a:pt x="3115" y="723"/>
                  </a:cubicBezTo>
                  <a:cubicBezTo>
                    <a:pt x="2984" y="531"/>
                    <a:pt x="2814" y="372"/>
                    <a:pt x="2628" y="252"/>
                  </a:cubicBezTo>
                  <a:cubicBezTo>
                    <a:pt x="2497" y="153"/>
                    <a:pt x="2360" y="66"/>
                    <a:pt x="2207" y="22"/>
                  </a:cubicBezTo>
                  <a:cubicBezTo>
                    <a:pt x="2155" y="8"/>
                    <a:pt x="2101" y="1"/>
                    <a:pt x="204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8"/>
            <p:cNvSpPr/>
            <p:nvPr/>
          </p:nvSpPr>
          <p:spPr>
            <a:xfrm>
              <a:off x="4746724" y="3332601"/>
              <a:ext cx="197539" cy="157916"/>
            </a:xfrm>
            <a:custGeom>
              <a:avLst/>
              <a:gdLst/>
              <a:ahLst/>
              <a:cxnLst/>
              <a:rect l="l" t="t" r="r" b="b"/>
              <a:pathLst>
                <a:path w="2886" h="2432" extrusionOk="0">
                  <a:moveTo>
                    <a:pt x="2086" y="0"/>
                  </a:moveTo>
                  <a:cubicBezTo>
                    <a:pt x="1955" y="0"/>
                    <a:pt x="1823" y="17"/>
                    <a:pt x="1697" y="28"/>
                  </a:cubicBezTo>
                  <a:cubicBezTo>
                    <a:pt x="1188" y="83"/>
                    <a:pt x="663" y="247"/>
                    <a:pt x="291" y="630"/>
                  </a:cubicBezTo>
                  <a:cubicBezTo>
                    <a:pt x="44" y="882"/>
                    <a:pt x="1" y="1166"/>
                    <a:pt x="94" y="1528"/>
                  </a:cubicBezTo>
                  <a:cubicBezTo>
                    <a:pt x="198" y="1911"/>
                    <a:pt x="449" y="2277"/>
                    <a:pt x="822" y="2409"/>
                  </a:cubicBezTo>
                  <a:cubicBezTo>
                    <a:pt x="869" y="2424"/>
                    <a:pt x="924" y="2431"/>
                    <a:pt x="982" y="2431"/>
                  </a:cubicBezTo>
                  <a:cubicBezTo>
                    <a:pt x="1296" y="2431"/>
                    <a:pt x="1738" y="2233"/>
                    <a:pt x="1955" y="2086"/>
                  </a:cubicBezTo>
                  <a:cubicBezTo>
                    <a:pt x="2053" y="2026"/>
                    <a:pt x="2146" y="1960"/>
                    <a:pt x="2234" y="1883"/>
                  </a:cubicBezTo>
                  <a:cubicBezTo>
                    <a:pt x="2365" y="1768"/>
                    <a:pt x="2464" y="1610"/>
                    <a:pt x="2551" y="1456"/>
                  </a:cubicBezTo>
                  <a:cubicBezTo>
                    <a:pt x="2661" y="1254"/>
                    <a:pt x="2798" y="1057"/>
                    <a:pt x="2885" y="838"/>
                  </a:cubicBezTo>
                  <a:cubicBezTo>
                    <a:pt x="2852" y="794"/>
                    <a:pt x="2820" y="761"/>
                    <a:pt x="2776" y="717"/>
                  </a:cubicBezTo>
                  <a:cubicBezTo>
                    <a:pt x="2770" y="739"/>
                    <a:pt x="2765" y="756"/>
                    <a:pt x="2754" y="767"/>
                  </a:cubicBezTo>
                  <a:cubicBezTo>
                    <a:pt x="2672" y="953"/>
                    <a:pt x="2573" y="1112"/>
                    <a:pt x="2475" y="1281"/>
                  </a:cubicBezTo>
                  <a:cubicBezTo>
                    <a:pt x="2387" y="1429"/>
                    <a:pt x="2305" y="1593"/>
                    <a:pt x="2174" y="1719"/>
                  </a:cubicBezTo>
                  <a:cubicBezTo>
                    <a:pt x="1949" y="1922"/>
                    <a:pt x="1681" y="2075"/>
                    <a:pt x="1402" y="2179"/>
                  </a:cubicBezTo>
                  <a:cubicBezTo>
                    <a:pt x="1254" y="2220"/>
                    <a:pt x="1105" y="2289"/>
                    <a:pt x="948" y="2289"/>
                  </a:cubicBezTo>
                  <a:cubicBezTo>
                    <a:pt x="937" y="2289"/>
                    <a:pt x="926" y="2289"/>
                    <a:pt x="915" y="2288"/>
                  </a:cubicBezTo>
                  <a:cubicBezTo>
                    <a:pt x="778" y="2277"/>
                    <a:pt x="641" y="2184"/>
                    <a:pt x="543" y="2097"/>
                  </a:cubicBezTo>
                  <a:cubicBezTo>
                    <a:pt x="329" y="1894"/>
                    <a:pt x="203" y="1593"/>
                    <a:pt x="170" y="1303"/>
                  </a:cubicBezTo>
                  <a:cubicBezTo>
                    <a:pt x="132" y="1068"/>
                    <a:pt x="252" y="882"/>
                    <a:pt x="406" y="734"/>
                  </a:cubicBezTo>
                  <a:cubicBezTo>
                    <a:pt x="663" y="471"/>
                    <a:pt x="997" y="329"/>
                    <a:pt x="1336" y="247"/>
                  </a:cubicBezTo>
                  <a:cubicBezTo>
                    <a:pt x="1610" y="187"/>
                    <a:pt x="1900" y="159"/>
                    <a:pt x="2179" y="159"/>
                  </a:cubicBezTo>
                  <a:lnTo>
                    <a:pt x="2228" y="159"/>
                  </a:lnTo>
                  <a:cubicBezTo>
                    <a:pt x="2179" y="110"/>
                    <a:pt x="2130" y="55"/>
                    <a:pt x="208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8"/>
            <p:cNvSpPr/>
            <p:nvPr/>
          </p:nvSpPr>
          <p:spPr>
            <a:xfrm>
              <a:off x="4753090" y="3362924"/>
              <a:ext cx="164548" cy="83698"/>
            </a:xfrm>
            <a:custGeom>
              <a:avLst/>
              <a:gdLst/>
              <a:ahLst/>
              <a:cxnLst/>
              <a:rect l="l" t="t" r="r" b="b"/>
              <a:pathLst>
                <a:path w="2404" h="1289" extrusionOk="0">
                  <a:moveTo>
                    <a:pt x="2326" y="0"/>
                  </a:moveTo>
                  <a:cubicBezTo>
                    <a:pt x="2273" y="0"/>
                    <a:pt x="2203" y="42"/>
                    <a:pt x="2157" y="59"/>
                  </a:cubicBezTo>
                  <a:cubicBezTo>
                    <a:pt x="1911" y="168"/>
                    <a:pt x="1670" y="305"/>
                    <a:pt x="1429" y="437"/>
                  </a:cubicBezTo>
                  <a:cubicBezTo>
                    <a:pt x="1205" y="562"/>
                    <a:pt x="975" y="661"/>
                    <a:pt x="756" y="787"/>
                  </a:cubicBezTo>
                  <a:cubicBezTo>
                    <a:pt x="674" y="836"/>
                    <a:pt x="597" y="880"/>
                    <a:pt x="515" y="924"/>
                  </a:cubicBezTo>
                  <a:cubicBezTo>
                    <a:pt x="373" y="1006"/>
                    <a:pt x="209" y="1061"/>
                    <a:pt x="61" y="1148"/>
                  </a:cubicBezTo>
                  <a:cubicBezTo>
                    <a:pt x="0" y="1190"/>
                    <a:pt x="39" y="1289"/>
                    <a:pt x="103" y="1289"/>
                  </a:cubicBezTo>
                  <a:cubicBezTo>
                    <a:pt x="114" y="1289"/>
                    <a:pt x="126" y="1286"/>
                    <a:pt x="138" y="1280"/>
                  </a:cubicBezTo>
                  <a:cubicBezTo>
                    <a:pt x="181" y="1247"/>
                    <a:pt x="236" y="1230"/>
                    <a:pt x="274" y="1203"/>
                  </a:cubicBezTo>
                  <a:cubicBezTo>
                    <a:pt x="510" y="1099"/>
                    <a:pt x="729" y="973"/>
                    <a:pt x="948" y="847"/>
                  </a:cubicBezTo>
                  <a:cubicBezTo>
                    <a:pt x="1260" y="688"/>
                    <a:pt x="1577" y="535"/>
                    <a:pt x="1884" y="354"/>
                  </a:cubicBezTo>
                  <a:cubicBezTo>
                    <a:pt x="1999" y="294"/>
                    <a:pt x="2124" y="234"/>
                    <a:pt x="2245" y="179"/>
                  </a:cubicBezTo>
                  <a:cubicBezTo>
                    <a:pt x="2305" y="157"/>
                    <a:pt x="2404" y="157"/>
                    <a:pt x="2398" y="75"/>
                  </a:cubicBezTo>
                  <a:cubicBezTo>
                    <a:pt x="2389" y="19"/>
                    <a:pt x="2362" y="0"/>
                    <a:pt x="23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8"/>
            <p:cNvSpPr/>
            <p:nvPr/>
          </p:nvSpPr>
          <p:spPr>
            <a:xfrm>
              <a:off x="5035367" y="3254357"/>
              <a:ext cx="195897" cy="162591"/>
            </a:xfrm>
            <a:custGeom>
              <a:avLst/>
              <a:gdLst/>
              <a:ahLst/>
              <a:cxnLst/>
              <a:rect l="l" t="t" r="r" b="b"/>
              <a:pathLst>
                <a:path w="2862" h="2504" extrusionOk="0">
                  <a:moveTo>
                    <a:pt x="1714" y="0"/>
                  </a:moveTo>
                  <a:cubicBezTo>
                    <a:pt x="1405" y="0"/>
                    <a:pt x="1088" y="120"/>
                    <a:pt x="836" y="297"/>
                  </a:cubicBezTo>
                  <a:cubicBezTo>
                    <a:pt x="579" y="472"/>
                    <a:pt x="332" y="674"/>
                    <a:pt x="163" y="948"/>
                  </a:cubicBezTo>
                  <a:cubicBezTo>
                    <a:pt x="86" y="1058"/>
                    <a:pt x="15" y="1184"/>
                    <a:pt x="4" y="1320"/>
                  </a:cubicBezTo>
                  <a:cubicBezTo>
                    <a:pt x="0" y="1372"/>
                    <a:pt x="42" y="1408"/>
                    <a:pt x="81" y="1408"/>
                  </a:cubicBezTo>
                  <a:cubicBezTo>
                    <a:pt x="105" y="1408"/>
                    <a:pt x="128" y="1395"/>
                    <a:pt x="141" y="1364"/>
                  </a:cubicBezTo>
                  <a:cubicBezTo>
                    <a:pt x="146" y="1331"/>
                    <a:pt x="152" y="1293"/>
                    <a:pt x="163" y="1266"/>
                  </a:cubicBezTo>
                  <a:cubicBezTo>
                    <a:pt x="277" y="954"/>
                    <a:pt x="535" y="713"/>
                    <a:pt x="797" y="516"/>
                  </a:cubicBezTo>
                  <a:cubicBezTo>
                    <a:pt x="1068" y="303"/>
                    <a:pt x="1401" y="151"/>
                    <a:pt x="1739" y="151"/>
                  </a:cubicBezTo>
                  <a:cubicBezTo>
                    <a:pt x="1817" y="151"/>
                    <a:pt x="1896" y="159"/>
                    <a:pt x="1974" y="176"/>
                  </a:cubicBezTo>
                  <a:cubicBezTo>
                    <a:pt x="2248" y="248"/>
                    <a:pt x="2598" y="543"/>
                    <a:pt x="2664" y="828"/>
                  </a:cubicBezTo>
                  <a:cubicBezTo>
                    <a:pt x="2735" y="1282"/>
                    <a:pt x="2582" y="1764"/>
                    <a:pt x="2275" y="2092"/>
                  </a:cubicBezTo>
                  <a:cubicBezTo>
                    <a:pt x="2107" y="2265"/>
                    <a:pt x="1878" y="2338"/>
                    <a:pt x="1648" y="2338"/>
                  </a:cubicBezTo>
                  <a:cubicBezTo>
                    <a:pt x="1549" y="2338"/>
                    <a:pt x="1451" y="2325"/>
                    <a:pt x="1356" y="2300"/>
                  </a:cubicBezTo>
                  <a:cubicBezTo>
                    <a:pt x="1192" y="2267"/>
                    <a:pt x="1044" y="2240"/>
                    <a:pt x="885" y="2185"/>
                  </a:cubicBezTo>
                  <a:cubicBezTo>
                    <a:pt x="699" y="2109"/>
                    <a:pt x="518" y="2037"/>
                    <a:pt x="338" y="1950"/>
                  </a:cubicBezTo>
                  <a:cubicBezTo>
                    <a:pt x="288" y="1922"/>
                    <a:pt x="245" y="1895"/>
                    <a:pt x="195" y="1862"/>
                  </a:cubicBezTo>
                  <a:cubicBezTo>
                    <a:pt x="180" y="1851"/>
                    <a:pt x="164" y="1846"/>
                    <a:pt x="150" y="1846"/>
                  </a:cubicBezTo>
                  <a:cubicBezTo>
                    <a:pt x="90" y="1846"/>
                    <a:pt x="51" y="1934"/>
                    <a:pt x="113" y="1983"/>
                  </a:cubicBezTo>
                  <a:cubicBezTo>
                    <a:pt x="250" y="2103"/>
                    <a:pt x="425" y="2158"/>
                    <a:pt x="589" y="2224"/>
                  </a:cubicBezTo>
                  <a:cubicBezTo>
                    <a:pt x="688" y="2267"/>
                    <a:pt x="792" y="2311"/>
                    <a:pt x="885" y="2349"/>
                  </a:cubicBezTo>
                  <a:cubicBezTo>
                    <a:pt x="1104" y="2415"/>
                    <a:pt x="1323" y="2464"/>
                    <a:pt x="1547" y="2497"/>
                  </a:cubicBezTo>
                  <a:cubicBezTo>
                    <a:pt x="1587" y="2501"/>
                    <a:pt x="1626" y="2503"/>
                    <a:pt x="1666" y="2503"/>
                  </a:cubicBezTo>
                  <a:cubicBezTo>
                    <a:pt x="1847" y="2503"/>
                    <a:pt x="2030" y="2461"/>
                    <a:pt x="2188" y="2371"/>
                  </a:cubicBezTo>
                  <a:cubicBezTo>
                    <a:pt x="2653" y="2081"/>
                    <a:pt x="2861" y="1375"/>
                    <a:pt x="2790" y="844"/>
                  </a:cubicBezTo>
                  <a:cubicBezTo>
                    <a:pt x="2724" y="510"/>
                    <a:pt x="2451" y="269"/>
                    <a:pt x="2177" y="105"/>
                  </a:cubicBezTo>
                  <a:cubicBezTo>
                    <a:pt x="2031" y="32"/>
                    <a:pt x="1874" y="0"/>
                    <a:pt x="17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8"/>
            <p:cNvSpPr/>
            <p:nvPr/>
          </p:nvSpPr>
          <p:spPr>
            <a:xfrm>
              <a:off x="5038995" y="3320329"/>
              <a:ext cx="183918" cy="35778"/>
            </a:xfrm>
            <a:custGeom>
              <a:avLst/>
              <a:gdLst/>
              <a:ahLst/>
              <a:cxnLst/>
              <a:rect l="l" t="t" r="r" b="b"/>
              <a:pathLst>
                <a:path w="2687" h="551" extrusionOk="0">
                  <a:moveTo>
                    <a:pt x="2565" y="1"/>
                  </a:moveTo>
                  <a:cubicBezTo>
                    <a:pt x="2467" y="1"/>
                    <a:pt x="2326" y="54"/>
                    <a:pt x="2261" y="58"/>
                  </a:cubicBezTo>
                  <a:cubicBezTo>
                    <a:pt x="1987" y="124"/>
                    <a:pt x="1730" y="162"/>
                    <a:pt x="1456" y="195"/>
                  </a:cubicBezTo>
                  <a:cubicBezTo>
                    <a:pt x="1155" y="239"/>
                    <a:pt x="854" y="266"/>
                    <a:pt x="553" y="315"/>
                  </a:cubicBezTo>
                  <a:cubicBezTo>
                    <a:pt x="454" y="326"/>
                    <a:pt x="356" y="348"/>
                    <a:pt x="257" y="359"/>
                  </a:cubicBezTo>
                  <a:cubicBezTo>
                    <a:pt x="181" y="381"/>
                    <a:pt x="0" y="376"/>
                    <a:pt x="38" y="507"/>
                  </a:cubicBezTo>
                  <a:cubicBezTo>
                    <a:pt x="53" y="536"/>
                    <a:pt x="82" y="551"/>
                    <a:pt x="111" y="551"/>
                  </a:cubicBezTo>
                  <a:cubicBezTo>
                    <a:pt x="126" y="551"/>
                    <a:pt x="141" y="547"/>
                    <a:pt x="153" y="540"/>
                  </a:cubicBezTo>
                  <a:cubicBezTo>
                    <a:pt x="848" y="397"/>
                    <a:pt x="1560" y="381"/>
                    <a:pt x="2250" y="233"/>
                  </a:cubicBezTo>
                  <a:cubicBezTo>
                    <a:pt x="2359" y="211"/>
                    <a:pt x="2469" y="178"/>
                    <a:pt x="2578" y="157"/>
                  </a:cubicBezTo>
                  <a:cubicBezTo>
                    <a:pt x="2581" y="157"/>
                    <a:pt x="2584" y="157"/>
                    <a:pt x="2587" y="157"/>
                  </a:cubicBezTo>
                  <a:cubicBezTo>
                    <a:pt x="2638" y="157"/>
                    <a:pt x="2687" y="110"/>
                    <a:pt x="2666" y="58"/>
                  </a:cubicBezTo>
                  <a:cubicBezTo>
                    <a:pt x="2655" y="15"/>
                    <a:pt x="2615" y="1"/>
                    <a:pt x="256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8"/>
            <p:cNvSpPr/>
            <p:nvPr/>
          </p:nvSpPr>
          <p:spPr>
            <a:xfrm>
              <a:off x="4923182" y="3048456"/>
              <a:ext cx="242099" cy="199473"/>
            </a:xfrm>
            <a:custGeom>
              <a:avLst/>
              <a:gdLst/>
              <a:ahLst/>
              <a:cxnLst/>
              <a:rect l="l" t="t" r="r" b="b"/>
              <a:pathLst>
                <a:path w="3537" h="3072" extrusionOk="0">
                  <a:moveTo>
                    <a:pt x="1912" y="1"/>
                  </a:moveTo>
                  <a:cubicBezTo>
                    <a:pt x="1857" y="1"/>
                    <a:pt x="1796" y="37"/>
                    <a:pt x="1730" y="129"/>
                  </a:cubicBezTo>
                  <a:cubicBezTo>
                    <a:pt x="1588" y="315"/>
                    <a:pt x="1490" y="539"/>
                    <a:pt x="1468" y="780"/>
                  </a:cubicBezTo>
                  <a:cubicBezTo>
                    <a:pt x="1457" y="901"/>
                    <a:pt x="1451" y="1027"/>
                    <a:pt x="1440" y="1152"/>
                  </a:cubicBezTo>
                  <a:cubicBezTo>
                    <a:pt x="1440" y="1196"/>
                    <a:pt x="1440" y="1235"/>
                    <a:pt x="1435" y="1278"/>
                  </a:cubicBezTo>
                  <a:cubicBezTo>
                    <a:pt x="1432" y="1324"/>
                    <a:pt x="1394" y="1348"/>
                    <a:pt x="1357" y="1348"/>
                  </a:cubicBezTo>
                  <a:cubicBezTo>
                    <a:pt x="1332" y="1348"/>
                    <a:pt x="1306" y="1336"/>
                    <a:pt x="1293" y="1311"/>
                  </a:cubicBezTo>
                  <a:cubicBezTo>
                    <a:pt x="1205" y="1065"/>
                    <a:pt x="1150" y="813"/>
                    <a:pt x="1019" y="578"/>
                  </a:cubicBezTo>
                  <a:cubicBezTo>
                    <a:pt x="882" y="315"/>
                    <a:pt x="740" y="167"/>
                    <a:pt x="444" y="96"/>
                  </a:cubicBezTo>
                  <a:cubicBezTo>
                    <a:pt x="417" y="87"/>
                    <a:pt x="389" y="83"/>
                    <a:pt x="362" y="83"/>
                  </a:cubicBezTo>
                  <a:cubicBezTo>
                    <a:pt x="273" y="83"/>
                    <a:pt x="190" y="129"/>
                    <a:pt x="149" y="216"/>
                  </a:cubicBezTo>
                  <a:cubicBezTo>
                    <a:pt x="39" y="403"/>
                    <a:pt x="12" y="649"/>
                    <a:pt x="6" y="879"/>
                  </a:cubicBezTo>
                  <a:cubicBezTo>
                    <a:pt x="1" y="1481"/>
                    <a:pt x="258" y="2231"/>
                    <a:pt x="745" y="2587"/>
                  </a:cubicBezTo>
                  <a:cubicBezTo>
                    <a:pt x="1013" y="2767"/>
                    <a:pt x="1287" y="2981"/>
                    <a:pt x="1610" y="3057"/>
                  </a:cubicBezTo>
                  <a:cubicBezTo>
                    <a:pt x="1658" y="3067"/>
                    <a:pt x="1706" y="3072"/>
                    <a:pt x="1755" y="3072"/>
                  </a:cubicBezTo>
                  <a:cubicBezTo>
                    <a:pt x="1891" y="3072"/>
                    <a:pt x="2030" y="3037"/>
                    <a:pt x="2163" y="2997"/>
                  </a:cubicBezTo>
                  <a:cubicBezTo>
                    <a:pt x="2365" y="2931"/>
                    <a:pt x="2573" y="2860"/>
                    <a:pt x="2765" y="2762"/>
                  </a:cubicBezTo>
                  <a:cubicBezTo>
                    <a:pt x="3060" y="2598"/>
                    <a:pt x="3334" y="2351"/>
                    <a:pt x="3416" y="2012"/>
                  </a:cubicBezTo>
                  <a:cubicBezTo>
                    <a:pt x="3504" y="1667"/>
                    <a:pt x="3537" y="1311"/>
                    <a:pt x="3433" y="961"/>
                  </a:cubicBezTo>
                  <a:cubicBezTo>
                    <a:pt x="3400" y="840"/>
                    <a:pt x="3367" y="709"/>
                    <a:pt x="3268" y="622"/>
                  </a:cubicBezTo>
                  <a:cubicBezTo>
                    <a:pt x="3222" y="600"/>
                    <a:pt x="3176" y="590"/>
                    <a:pt x="3129" y="590"/>
                  </a:cubicBezTo>
                  <a:cubicBezTo>
                    <a:pt x="2898" y="590"/>
                    <a:pt x="2680" y="835"/>
                    <a:pt x="2557" y="1027"/>
                  </a:cubicBezTo>
                  <a:cubicBezTo>
                    <a:pt x="2491" y="1147"/>
                    <a:pt x="2442" y="1289"/>
                    <a:pt x="2404" y="1426"/>
                  </a:cubicBezTo>
                  <a:cubicBezTo>
                    <a:pt x="2393" y="1454"/>
                    <a:pt x="2382" y="1481"/>
                    <a:pt x="2354" y="1492"/>
                  </a:cubicBezTo>
                  <a:cubicBezTo>
                    <a:pt x="2347" y="1494"/>
                    <a:pt x="2339" y="1496"/>
                    <a:pt x="2331" y="1496"/>
                  </a:cubicBezTo>
                  <a:cubicBezTo>
                    <a:pt x="2289" y="1496"/>
                    <a:pt x="2250" y="1461"/>
                    <a:pt x="2250" y="1415"/>
                  </a:cubicBezTo>
                  <a:cubicBezTo>
                    <a:pt x="2272" y="1136"/>
                    <a:pt x="2327" y="846"/>
                    <a:pt x="2256" y="572"/>
                  </a:cubicBezTo>
                  <a:cubicBezTo>
                    <a:pt x="2245" y="507"/>
                    <a:pt x="2223" y="430"/>
                    <a:pt x="2201" y="359"/>
                  </a:cubicBezTo>
                  <a:cubicBezTo>
                    <a:pt x="2144" y="201"/>
                    <a:pt x="2043" y="1"/>
                    <a:pt x="1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8"/>
            <p:cNvSpPr/>
            <p:nvPr/>
          </p:nvSpPr>
          <p:spPr>
            <a:xfrm>
              <a:off x="4650076" y="3061897"/>
              <a:ext cx="228615" cy="249795"/>
            </a:xfrm>
            <a:custGeom>
              <a:avLst/>
              <a:gdLst/>
              <a:ahLst/>
              <a:cxnLst/>
              <a:rect l="l" t="t" r="r" b="b"/>
              <a:pathLst>
                <a:path w="3340" h="3847" extrusionOk="0">
                  <a:moveTo>
                    <a:pt x="1870" y="0"/>
                  </a:moveTo>
                  <a:cubicBezTo>
                    <a:pt x="1809" y="0"/>
                    <a:pt x="1749" y="13"/>
                    <a:pt x="1692" y="42"/>
                  </a:cubicBezTo>
                  <a:cubicBezTo>
                    <a:pt x="1610" y="141"/>
                    <a:pt x="1730" y="415"/>
                    <a:pt x="1774" y="513"/>
                  </a:cubicBezTo>
                  <a:cubicBezTo>
                    <a:pt x="1812" y="623"/>
                    <a:pt x="1867" y="732"/>
                    <a:pt x="1916" y="841"/>
                  </a:cubicBezTo>
                  <a:cubicBezTo>
                    <a:pt x="1938" y="891"/>
                    <a:pt x="1965" y="935"/>
                    <a:pt x="1987" y="978"/>
                  </a:cubicBezTo>
                  <a:cubicBezTo>
                    <a:pt x="2017" y="1028"/>
                    <a:pt x="1979" y="1101"/>
                    <a:pt x="1926" y="1101"/>
                  </a:cubicBezTo>
                  <a:cubicBezTo>
                    <a:pt x="1921" y="1101"/>
                    <a:pt x="1916" y="1100"/>
                    <a:pt x="1911" y="1099"/>
                  </a:cubicBezTo>
                  <a:cubicBezTo>
                    <a:pt x="1889" y="1088"/>
                    <a:pt x="1867" y="1071"/>
                    <a:pt x="1861" y="1049"/>
                  </a:cubicBezTo>
                  <a:cubicBezTo>
                    <a:pt x="1785" y="940"/>
                    <a:pt x="1703" y="836"/>
                    <a:pt x="1610" y="748"/>
                  </a:cubicBezTo>
                  <a:cubicBezTo>
                    <a:pt x="1459" y="627"/>
                    <a:pt x="1270" y="467"/>
                    <a:pt x="1064" y="467"/>
                  </a:cubicBezTo>
                  <a:cubicBezTo>
                    <a:pt x="1038" y="467"/>
                    <a:pt x="1012" y="469"/>
                    <a:pt x="986" y="475"/>
                  </a:cubicBezTo>
                  <a:cubicBezTo>
                    <a:pt x="909" y="486"/>
                    <a:pt x="827" y="513"/>
                    <a:pt x="794" y="590"/>
                  </a:cubicBezTo>
                  <a:cubicBezTo>
                    <a:pt x="745" y="732"/>
                    <a:pt x="811" y="885"/>
                    <a:pt x="865" y="1017"/>
                  </a:cubicBezTo>
                  <a:cubicBezTo>
                    <a:pt x="964" y="1268"/>
                    <a:pt x="1144" y="1482"/>
                    <a:pt x="1287" y="1706"/>
                  </a:cubicBezTo>
                  <a:cubicBezTo>
                    <a:pt x="1303" y="1739"/>
                    <a:pt x="1287" y="1783"/>
                    <a:pt x="1259" y="1799"/>
                  </a:cubicBezTo>
                  <a:cubicBezTo>
                    <a:pt x="1248" y="1808"/>
                    <a:pt x="1236" y="1813"/>
                    <a:pt x="1223" y="1813"/>
                  </a:cubicBezTo>
                  <a:cubicBezTo>
                    <a:pt x="1206" y="1813"/>
                    <a:pt x="1188" y="1804"/>
                    <a:pt x="1172" y="1788"/>
                  </a:cubicBezTo>
                  <a:cubicBezTo>
                    <a:pt x="1123" y="1734"/>
                    <a:pt x="1068" y="1679"/>
                    <a:pt x="1013" y="1630"/>
                  </a:cubicBezTo>
                  <a:cubicBezTo>
                    <a:pt x="905" y="1544"/>
                    <a:pt x="548" y="1260"/>
                    <a:pt x="350" y="1260"/>
                  </a:cubicBezTo>
                  <a:cubicBezTo>
                    <a:pt x="306" y="1260"/>
                    <a:pt x="270" y="1274"/>
                    <a:pt x="247" y="1307"/>
                  </a:cubicBezTo>
                  <a:cubicBezTo>
                    <a:pt x="170" y="1657"/>
                    <a:pt x="756" y="2089"/>
                    <a:pt x="975" y="2319"/>
                  </a:cubicBezTo>
                  <a:cubicBezTo>
                    <a:pt x="1042" y="2364"/>
                    <a:pt x="1003" y="2461"/>
                    <a:pt x="941" y="2461"/>
                  </a:cubicBezTo>
                  <a:cubicBezTo>
                    <a:pt x="927" y="2461"/>
                    <a:pt x="913" y="2456"/>
                    <a:pt x="898" y="2445"/>
                  </a:cubicBezTo>
                  <a:cubicBezTo>
                    <a:pt x="809" y="2376"/>
                    <a:pt x="465" y="2240"/>
                    <a:pt x="234" y="2240"/>
                  </a:cubicBezTo>
                  <a:cubicBezTo>
                    <a:pt x="98" y="2240"/>
                    <a:pt x="1" y="2287"/>
                    <a:pt x="17" y="2423"/>
                  </a:cubicBezTo>
                  <a:cubicBezTo>
                    <a:pt x="83" y="2823"/>
                    <a:pt x="345" y="3190"/>
                    <a:pt x="652" y="3436"/>
                  </a:cubicBezTo>
                  <a:cubicBezTo>
                    <a:pt x="904" y="3660"/>
                    <a:pt x="1227" y="3797"/>
                    <a:pt x="1560" y="3846"/>
                  </a:cubicBezTo>
                  <a:cubicBezTo>
                    <a:pt x="1823" y="3841"/>
                    <a:pt x="2080" y="3753"/>
                    <a:pt x="2305" y="3622"/>
                  </a:cubicBezTo>
                  <a:cubicBezTo>
                    <a:pt x="2305" y="3600"/>
                    <a:pt x="2321" y="3584"/>
                    <a:pt x="2343" y="3573"/>
                  </a:cubicBezTo>
                  <a:cubicBezTo>
                    <a:pt x="2431" y="3534"/>
                    <a:pt x="2518" y="3502"/>
                    <a:pt x="2600" y="3452"/>
                  </a:cubicBezTo>
                  <a:cubicBezTo>
                    <a:pt x="2606" y="3447"/>
                    <a:pt x="2617" y="3447"/>
                    <a:pt x="2622" y="3436"/>
                  </a:cubicBezTo>
                  <a:cubicBezTo>
                    <a:pt x="2628" y="3436"/>
                    <a:pt x="2628" y="3430"/>
                    <a:pt x="2633" y="3430"/>
                  </a:cubicBezTo>
                  <a:cubicBezTo>
                    <a:pt x="2644" y="3425"/>
                    <a:pt x="2650" y="3425"/>
                    <a:pt x="2655" y="3420"/>
                  </a:cubicBezTo>
                  <a:cubicBezTo>
                    <a:pt x="2661" y="3420"/>
                    <a:pt x="2661" y="3409"/>
                    <a:pt x="2672" y="3409"/>
                  </a:cubicBezTo>
                  <a:cubicBezTo>
                    <a:pt x="2677" y="3403"/>
                    <a:pt x="2683" y="3403"/>
                    <a:pt x="2688" y="3398"/>
                  </a:cubicBezTo>
                  <a:cubicBezTo>
                    <a:pt x="2699" y="3392"/>
                    <a:pt x="2704" y="3392"/>
                    <a:pt x="2710" y="3381"/>
                  </a:cubicBezTo>
                  <a:cubicBezTo>
                    <a:pt x="2841" y="3283"/>
                    <a:pt x="2973" y="3162"/>
                    <a:pt x="3093" y="3047"/>
                  </a:cubicBezTo>
                  <a:lnTo>
                    <a:pt x="3148" y="2993"/>
                  </a:lnTo>
                  <a:cubicBezTo>
                    <a:pt x="3153" y="2987"/>
                    <a:pt x="3164" y="2976"/>
                    <a:pt x="3170" y="2965"/>
                  </a:cubicBezTo>
                  <a:cubicBezTo>
                    <a:pt x="3175" y="2960"/>
                    <a:pt x="3181" y="2949"/>
                    <a:pt x="3181" y="2938"/>
                  </a:cubicBezTo>
                  <a:cubicBezTo>
                    <a:pt x="3339" y="2675"/>
                    <a:pt x="3334" y="2347"/>
                    <a:pt x="3307" y="2057"/>
                  </a:cubicBezTo>
                  <a:cubicBezTo>
                    <a:pt x="3285" y="1865"/>
                    <a:pt x="3235" y="1673"/>
                    <a:pt x="3181" y="1482"/>
                  </a:cubicBezTo>
                  <a:cubicBezTo>
                    <a:pt x="3109" y="1236"/>
                    <a:pt x="3033" y="989"/>
                    <a:pt x="2907" y="770"/>
                  </a:cubicBezTo>
                  <a:cubicBezTo>
                    <a:pt x="2737" y="469"/>
                    <a:pt x="2469" y="256"/>
                    <a:pt x="2184" y="92"/>
                  </a:cubicBezTo>
                  <a:cubicBezTo>
                    <a:pt x="2087" y="39"/>
                    <a:pt x="1978" y="0"/>
                    <a:pt x="1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8"/>
            <p:cNvSpPr/>
            <p:nvPr/>
          </p:nvSpPr>
          <p:spPr>
            <a:xfrm>
              <a:off x="4844878" y="3267214"/>
              <a:ext cx="194186" cy="222913"/>
            </a:xfrm>
            <a:custGeom>
              <a:avLst/>
              <a:gdLst/>
              <a:ahLst/>
              <a:cxnLst/>
              <a:rect l="l" t="t" r="r" b="b"/>
              <a:pathLst>
                <a:path w="2837" h="3433" extrusionOk="0">
                  <a:moveTo>
                    <a:pt x="340" y="0"/>
                  </a:moveTo>
                  <a:cubicBezTo>
                    <a:pt x="307" y="39"/>
                    <a:pt x="269" y="77"/>
                    <a:pt x="220" y="121"/>
                  </a:cubicBezTo>
                  <a:cubicBezTo>
                    <a:pt x="143" y="186"/>
                    <a:pt x="77" y="247"/>
                    <a:pt x="1" y="312"/>
                  </a:cubicBezTo>
                  <a:cubicBezTo>
                    <a:pt x="99" y="394"/>
                    <a:pt x="192" y="482"/>
                    <a:pt x="280" y="570"/>
                  </a:cubicBezTo>
                  <a:cubicBezTo>
                    <a:pt x="411" y="712"/>
                    <a:pt x="548" y="865"/>
                    <a:pt x="679" y="1007"/>
                  </a:cubicBezTo>
                  <a:lnTo>
                    <a:pt x="740" y="1068"/>
                  </a:lnTo>
                  <a:cubicBezTo>
                    <a:pt x="745" y="1079"/>
                    <a:pt x="751" y="1090"/>
                    <a:pt x="767" y="1095"/>
                  </a:cubicBezTo>
                  <a:lnTo>
                    <a:pt x="827" y="1161"/>
                  </a:lnTo>
                  <a:cubicBezTo>
                    <a:pt x="909" y="1248"/>
                    <a:pt x="991" y="1330"/>
                    <a:pt x="1085" y="1418"/>
                  </a:cubicBezTo>
                  <a:cubicBezTo>
                    <a:pt x="1178" y="1516"/>
                    <a:pt x="1265" y="1615"/>
                    <a:pt x="1364" y="1719"/>
                  </a:cubicBezTo>
                  <a:lnTo>
                    <a:pt x="1391" y="1746"/>
                  </a:lnTo>
                  <a:cubicBezTo>
                    <a:pt x="1418" y="1774"/>
                    <a:pt x="1446" y="1801"/>
                    <a:pt x="1473" y="1834"/>
                  </a:cubicBezTo>
                  <a:cubicBezTo>
                    <a:pt x="1878" y="2283"/>
                    <a:pt x="2272" y="2748"/>
                    <a:pt x="2650" y="3230"/>
                  </a:cubicBezTo>
                  <a:cubicBezTo>
                    <a:pt x="2699" y="3284"/>
                    <a:pt x="2759" y="3367"/>
                    <a:pt x="2820" y="3416"/>
                  </a:cubicBezTo>
                  <a:cubicBezTo>
                    <a:pt x="2822" y="3418"/>
                    <a:pt x="2826" y="3420"/>
                    <a:pt x="2829" y="3421"/>
                  </a:cubicBezTo>
                  <a:lnTo>
                    <a:pt x="2829" y="3421"/>
                  </a:lnTo>
                  <a:cubicBezTo>
                    <a:pt x="2569" y="3025"/>
                    <a:pt x="2314" y="2624"/>
                    <a:pt x="2048" y="2239"/>
                  </a:cubicBezTo>
                  <a:cubicBezTo>
                    <a:pt x="1709" y="1752"/>
                    <a:pt x="1347" y="1287"/>
                    <a:pt x="997" y="810"/>
                  </a:cubicBezTo>
                  <a:cubicBezTo>
                    <a:pt x="794" y="531"/>
                    <a:pt x="575" y="258"/>
                    <a:pt x="340" y="0"/>
                  </a:cubicBezTo>
                  <a:close/>
                  <a:moveTo>
                    <a:pt x="2829" y="3421"/>
                  </a:moveTo>
                  <a:cubicBezTo>
                    <a:pt x="2831" y="3425"/>
                    <a:pt x="2834" y="3429"/>
                    <a:pt x="2836" y="3432"/>
                  </a:cubicBezTo>
                  <a:cubicBezTo>
                    <a:pt x="2836" y="3426"/>
                    <a:pt x="2833" y="3424"/>
                    <a:pt x="2829" y="3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8"/>
            <p:cNvSpPr/>
            <p:nvPr/>
          </p:nvSpPr>
          <p:spPr>
            <a:xfrm>
              <a:off x="4990603" y="3238384"/>
              <a:ext cx="58523" cy="245705"/>
            </a:xfrm>
            <a:custGeom>
              <a:avLst/>
              <a:gdLst/>
              <a:ahLst/>
              <a:cxnLst/>
              <a:rect l="l" t="t" r="r" b="b"/>
              <a:pathLst>
                <a:path w="855" h="3784" extrusionOk="0">
                  <a:moveTo>
                    <a:pt x="1" y="1"/>
                  </a:moveTo>
                  <a:cubicBezTo>
                    <a:pt x="6" y="50"/>
                    <a:pt x="12" y="88"/>
                    <a:pt x="23" y="138"/>
                  </a:cubicBezTo>
                  <a:cubicBezTo>
                    <a:pt x="94" y="526"/>
                    <a:pt x="160" y="920"/>
                    <a:pt x="220" y="1309"/>
                  </a:cubicBezTo>
                  <a:cubicBezTo>
                    <a:pt x="280" y="1632"/>
                    <a:pt x="351" y="1960"/>
                    <a:pt x="422" y="2278"/>
                  </a:cubicBezTo>
                  <a:cubicBezTo>
                    <a:pt x="494" y="2568"/>
                    <a:pt x="570" y="2853"/>
                    <a:pt x="641" y="3143"/>
                  </a:cubicBezTo>
                  <a:cubicBezTo>
                    <a:pt x="707" y="3362"/>
                    <a:pt x="762" y="3581"/>
                    <a:pt x="855" y="3783"/>
                  </a:cubicBezTo>
                  <a:cubicBezTo>
                    <a:pt x="800" y="3280"/>
                    <a:pt x="778" y="2771"/>
                    <a:pt x="718" y="2272"/>
                  </a:cubicBezTo>
                  <a:cubicBezTo>
                    <a:pt x="630" y="1616"/>
                    <a:pt x="587" y="953"/>
                    <a:pt x="532" y="291"/>
                  </a:cubicBezTo>
                  <a:cubicBezTo>
                    <a:pt x="532" y="275"/>
                    <a:pt x="526" y="269"/>
                    <a:pt x="532" y="253"/>
                  </a:cubicBezTo>
                  <a:cubicBezTo>
                    <a:pt x="340" y="198"/>
                    <a:pt x="171" y="11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8"/>
            <p:cNvSpPr/>
            <p:nvPr/>
          </p:nvSpPr>
          <p:spPr>
            <a:xfrm>
              <a:off x="5044608" y="3263772"/>
              <a:ext cx="173514" cy="82399"/>
            </a:xfrm>
            <a:custGeom>
              <a:avLst/>
              <a:gdLst/>
              <a:ahLst/>
              <a:cxnLst/>
              <a:rect l="l" t="t" r="r" b="b"/>
              <a:pathLst>
                <a:path w="2535" h="1269" extrusionOk="0">
                  <a:moveTo>
                    <a:pt x="1596" y="0"/>
                  </a:moveTo>
                  <a:cubicBezTo>
                    <a:pt x="1255" y="0"/>
                    <a:pt x="924" y="152"/>
                    <a:pt x="657" y="365"/>
                  </a:cubicBezTo>
                  <a:cubicBezTo>
                    <a:pt x="394" y="562"/>
                    <a:pt x="142" y="792"/>
                    <a:pt x="17" y="1115"/>
                  </a:cubicBezTo>
                  <a:cubicBezTo>
                    <a:pt x="11" y="1148"/>
                    <a:pt x="6" y="1186"/>
                    <a:pt x="0" y="1214"/>
                  </a:cubicBezTo>
                  <a:cubicBezTo>
                    <a:pt x="0" y="1230"/>
                    <a:pt x="6" y="1247"/>
                    <a:pt x="6" y="1268"/>
                  </a:cubicBezTo>
                  <a:cubicBezTo>
                    <a:pt x="55" y="1236"/>
                    <a:pt x="137" y="1236"/>
                    <a:pt x="181" y="1225"/>
                  </a:cubicBezTo>
                  <a:cubicBezTo>
                    <a:pt x="279" y="1214"/>
                    <a:pt x="383" y="1192"/>
                    <a:pt x="476" y="1175"/>
                  </a:cubicBezTo>
                  <a:cubicBezTo>
                    <a:pt x="777" y="1132"/>
                    <a:pt x="1078" y="1104"/>
                    <a:pt x="1380" y="1060"/>
                  </a:cubicBezTo>
                  <a:cubicBezTo>
                    <a:pt x="1653" y="1028"/>
                    <a:pt x="1921" y="984"/>
                    <a:pt x="2190" y="924"/>
                  </a:cubicBezTo>
                  <a:cubicBezTo>
                    <a:pt x="2249" y="919"/>
                    <a:pt x="2388" y="861"/>
                    <a:pt x="2484" y="861"/>
                  </a:cubicBezTo>
                  <a:cubicBezTo>
                    <a:pt x="2503" y="861"/>
                    <a:pt x="2520" y="863"/>
                    <a:pt x="2534" y="869"/>
                  </a:cubicBezTo>
                  <a:cubicBezTo>
                    <a:pt x="2534" y="809"/>
                    <a:pt x="2529" y="748"/>
                    <a:pt x="2524" y="677"/>
                  </a:cubicBezTo>
                  <a:cubicBezTo>
                    <a:pt x="2452" y="382"/>
                    <a:pt x="2108" y="97"/>
                    <a:pt x="1834" y="26"/>
                  </a:cubicBezTo>
                  <a:cubicBezTo>
                    <a:pt x="1754" y="8"/>
                    <a:pt x="1675" y="0"/>
                    <a:pt x="1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8"/>
            <p:cNvSpPr/>
            <p:nvPr/>
          </p:nvSpPr>
          <p:spPr>
            <a:xfrm>
              <a:off x="5045361" y="3330458"/>
              <a:ext cx="172351" cy="75971"/>
            </a:xfrm>
            <a:custGeom>
              <a:avLst/>
              <a:gdLst/>
              <a:ahLst/>
              <a:cxnLst/>
              <a:rect l="l" t="t" r="r" b="b"/>
              <a:pathLst>
                <a:path w="2518" h="1170" extrusionOk="0">
                  <a:moveTo>
                    <a:pt x="2485" y="1"/>
                  </a:moveTo>
                  <a:cubicBezTo>
                    <a:pt x="2376" y="12"/>
                    <a:pt x="2266" y="50"/>
                    <a:pt x="2157" y="77"/>
                  </a:cubicBezTo>
                  <a:cubicBezTo>
                    <a:pt x="1467" y="230"/>
                    <a:pt x="755" y="247"/>
                    <a:pt x="60" y="384"/>
                  </a:cubicBezTo>
                  <a:cubicBezTo>
                    <a:pt x="44" y="395"/>
                    <a:pt x="22" y="395"/>
                    <a:pt x="0" y="395"/>
                  </a:cubicBezTo>
                  <a:cubicBezTo>
                    <a:pt x="0" y="411"/>
                    <a:pt x="0" y="422"/>
                    <a:pt x="6" y="438"/>
                  </a:cubicBezTo>
                  <a:cubicBezTo>
                    <a:pt x="22" y="515"/>
                    <a:pt x="27" y="603"/>
                    <a:pt x="44" y="690"/>
                  </a:cubicBezTo>
                  <a:cubicBezTo>
                    <a:pt x="88" y="734"/>
                    <a:pt x="137" y="761"/>
                    <a:pt x="186" y="789"/>
                  </a:cubicBezTo>
                  <a:cubicBezTo>
                    <a:pt x="361" y="871"/>
                    <a:pt x="547" y="937"/>
                    <a:pt x="734" y="1019"/>
                  </a:cubicBezTo>
                  <a:cubicBezTo>
                    <a:pt x="892" y="1073"/>
                    <a:pt x="1040" y="1101"/>
                    <a:pt x="1204" y="1134"/>
                  </a:cubicBezTo>
                  <a:cubicBezTo>
                    <a:pt x="1299" y="1157"/>
                    <a:pt x="1398" y="1169"/>
                    <a:pt x="1497" y="1169"/>
                  </a:cubicBezTo>
                  <a:cubicBezTo>
                    <a:pt x="1727" y="1169"/>
                    <a:pt x="1955" y="1100"/>
                    <a:pt x="2124" y="931"/>
                  </a:cubicBezTo>
                  <a:cubicBezTo>
                    <a:pt x="2354" y="685"/>
                    <a:pt x="2491" y="340"/>
                    <a:pt x="2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8"/>
            <p:cNvSpPr/>
            <p:nvPr/>
          </p:nvSpPr>
          <p:spPr>
            <a:xfrm>
              <a:off x="4767327" y="3370976"/>
              <a:ext cx="166054" cy="109606"/>
            </a:xfrm>
            <a:custGeom>
              <a:avLst/>
              <a:gdLst/>
              <a:ahLst/>
              <a:cxnLst/>
              <a:rect l="l" t="t" r="r" b="b"/>
              <a:pathLst>
                <a:path w="2426" h="1688" extrusionOk="0">
                  <a:moveTo>
                    <a:pt x="2179" y="1"/>
                  </a:moveTo>
                  <a:cubicBezTo>
                    <a:pt x="2152" y="33"/>
                    <a:pt x="2092" y="39"/>
                    <a:pt x="2053" y="66"/>
                  </a:cubicBezTo>
                  <a:cubicBezTo>
                    <a:pt x="1927" y="121"/>
                    <a:pt x="1807" y="181"/>
                    <a:pt x="1687" y="247"/>
                  </a:cubicBezTo>
                  <a:cubicBezTo>
                    <a:pt x="1380" y="422"/>
                    <a:pt x="1074" y="581"/>
                    <a:pt x="751" y="740"/>
                  </a:cubicBezTo>
                  <a:cubicBezTo>
                    <a:pt x="526" y="860"/>
                    <a:pt x="313" y="991"/>
                    <a:pt x="83" y="1095"/>
                  </a:cubicBezTo>
                  <a:cubicBezTo>
                    <a:pt x="55" y="1106"/>
                    <a:pt x="28" y="1112"/>
                    <a:pt x="1" y="1128"/>
                  </a:cubicBezTo>
                  <a:cubicBezTo>
                    <a:pt x="61" y="1265"/>
                    <a:pt x="148" y="1396"/>
                    <a:pt x="258" y="1495"/>
                  </a:cubicBezTo>
                  <a:cubicBezTo>
                    <a:pt x="356" y="1588"/>
                    <a:pt x="482" y="1681"/>
                    <a:pt x="630" y="1686"/>
                  </a:cubicBezTo>
                  <a:cubicBezTo>
                    <a:pt x="642" y="1687"/>
                    <a:pt x="654" y="1688"/>
                    <a:pt x="666" y="1688"/>
                  </a:cubicBezTo>
                  <a:cubicBezTo>
                    <a:pt x="822" y="1688"/>
                    <a:pt x="969" y="1623"/>
                    <a:pt x="1112" y="1577"/>
                  </a:cubicBezTo>
                  <a:cubicBezTo>
                    <a:pt x="1396" y="1478"/>
                    <a:pt x="1659" y="1325"/>
                    <a:pt x="1889" y="1123"/>
                  </a:cubicBezTo>
                  <a:cubicBezTo>
                    <a:pt x="2010" y="997"/>
                    <a:pt x="2097" y="838"/>
                    <a:pt x="2190" y="685"/>
                  </a:cubicBezTo>
                  <a:cubicBezTo>
                    <a:pt x="2272" y="537"/>
                    <a:pt x="2354" y="411"/>
                    <a:pt x="2426" y="258"/>
                  </a:cubicBezTo>
                  <a:cubicBezTo>
                    <a:pt x="2343" y="170"/>
                    <a:pt x="2261" y="88"/>
                    <a:pt x="217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48"/>
            <p:cNvSpPr/>
            <p:nvPr/>
          </p:nvSpPr>
          <p:spPr>
            <a:xfrm>
              <a:off x="4757197" y="3343639"/>
              <a:ext cx="151817" cy="91750"/>
            </a:xfrm>
            <a:custGeom>
              <a:avLst/>
              <a:gdLst/>
              <a:ahLst/>
              <a:cxnLst/>
              <a:rect l="l" t="t" r="r" b="b"/>
              <a:pathLst>
                <a:path w="2218" h="1413" extrusionOk="0">
                  <a:moveTo>
                    <a:pt x="1906" y="0"/>
                  </a:moveTo>
                  <a:cubicBezTo>
                    <a:pt x="1670" y="11"/>
                    <a:pt x="1440" y="38"/>
                    <a:pt x="1205" y="82"/>
                  </a:cubicBezTo>
                  <a:cubicBezTo>
                    <a:pt x="866" y="164"/>
                    <a:pt x="532" y="312"/>
                    <a:pt x="275" y="569"/>
                  </a:cubicBezTo>
                  <a:cubicBezTo>
                    <a:pt x="110" y="706"/>
                    <a:pt x="1" y="892"/>
                    <a:pt x="28" y="1122"/>
                  </a:cubicBezTo>
                  <a:cubicBezTo>
                    <a:pt x="45" y="1221"/>
                    <a:pt x="56" y="1314"/>
                    <a:pt x="94" y="1412"/>
                  </a:cubicBezTo>
                  <a:cubicBezTo>
                    <a:pt x="209" y="1352"/>
                    <a:pt x="340" y="1297"/>
                    <a:pt x="461" y="1232"/>
                  </a:cubicBezTo>
                  <a:cubicBezTo>
                    <a:pt x="543" y="1188"/>
                    <a:pt x="619" y="1139"/>
                    <a:pt x="702" y="1095"/>
                  </a:cubicBezTo>
                  <a:cubicBezTo>
                    <a:pt x="920" y="969"/>
                    <a:pt x="1150" y="865"/>
                    <a:pt x="1380" y="750"/>
                  </a:cubicBezTo>
                  <a:cubicBezTo>
                    <a:pt x="1616" y="619"/>
                    <a:pt x="1851" y="476"/>
                    <a:pt x="2103" y="372"/>
                  </a:cubicBezTo>
                  <a:cubicBezTo>
                    <a:pt x="2136" y="356"/>
                    <a:pt x="2179" y="339"/>
                    <a:pt x="2218" y="323"/>
                  </a:cubicBezTo>
                  <a:cubicBezTo>
                    <a:pt x="2158" y="263"/>
                    <a:pt x="2103" y="203"/>
                    <a:pt x="2043" y="148"/>
                  </a:cubicBezTo>
                  <a:cubicBezTo>
                    <a:pt x="1993" y="99"/>
                    <a:pt x="1944" y="49"/>
                    <a:pt x="19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48"/>
            <p:cNvSpPr/>
            <p:nvPr/>
          </p:nvSpPr>
          <p:spPr>
            <a:xfrm>
              <a:off x="4426390" y="4087506"/>
              <a:ext cx="212872" cy="204992"/>
            </a:xfrm>
            <a:custGeom>
              <a:avLst/>
              <a:gdLst/>
              <a:ahLst/>
              <a:cxnLst/>
              <a:rect l="l" t="t" r="r" b="b"/>
              <a:pathLst>
                <a:path w="3110" h="3157" extrusionOk="0">
                  <a:moveTo>
                    <a:pt x="1741" y="161"/>
                  </a:moveTo>
                  <a:cubicBezTo>
                    <a:pt x="1824" y="161"/>
                    <a:pt x="1906" y="174"/>
                    <a:pt x="1982" y="203"/>
                  </a:cubicBezTo>
                  <a:cubicBezTo>
                    <a:pt x="1997" y="217"/>
                    <a:pt x="2016" y="225"/>
                    <a:pt x="2036" y="225"/>
                  </a:cubicBezTo>
                  <a:cubicBezTo>
                    <a:pt x="2045" y="225"/>
                    <a:pt x="2055" y="223"/>
                    <a:pt x="2064" y="219"/>
                  </a:cubicBezTo>
                  <a:cubicBezTo>
                    <a:pt x="2190" y="258"/>
                    <a:pt x="2311" y="301"/>
                    <a:pt x="2415" y="384"/>
                  </a:cubicBezTo>
                  <a:cubicBezTo>
                    <a:pt x="2535" y="504"/>
                    <a:pt x="2683" y="613"/>
                    <a:pt x="2792" y="745"/>
                  </a:cubicBezTo>
                  <a:cubicBezTo>
                    <a:pt x="2962" y="991"/>
                    <a:pt x="2962" y="1314"/>
                    <a:pt x="2935" y="1599"/>
                  </a:cubicBezTo>
                  <a:cubicBezTo>
                    <a:pt x="2874" y="1960"/>
                    <a:pt x="2710" y="2310"/>
                    <a:pt x="2464" y="2573"/>
                  </a:cubicBezTo>
                  <a:cubicBezTo>
                    <a:pt x="2168" y="2825"/>
                    <a:pt x="1791" y="2989"/>
                    <a:pt x="1402" y="2994"/>
                  </a:cubicBezTo>
                  <a:cubicBezTo>
                    <a:pt x="1243" y="2994"/>
                    <a:pt x="1095" y="2978"/>
                    <a:pt x="942" y="2918"/>
                  </a:cubicBezTo>
                  <a:cubicBezTo>
                    <a:pt x="619" y="2836"/>
                    <a:pt x="291" y="2644"/>
                    <a:pt x="192" y="2305"/>
                  </a:cubicBezTo>
                  <a:cubicBezTo>
                    <a:pt x="143" y="2053"/>
                    <a:pt x="154" y="1785"/>
                    <a:pt x="203" y="1533"/>
                  </a:cubicBezTo>
                  <a:cubicBezTo>
                    <a:pt x="236" y="1352"/>
                    <a:pt x="318" y="1183"/>
                    <a:pt x="400" y="1018"/>
                  </a:cubicBezTo>
                  <a:cubicBezTo>
                    <a:pt x="532" y="739"/>
                    <a:pt x="794" y="564"/>
                    <a:pt x="1030" y="394"/>
                  </a:cubicBezTo>
                  <a:cubicBezTo>
                    <a:pt x="1226" y="272"/>
                    <a:pt x="1493" y="161"/>
                    <a:pt x="1741" y="161"/>
                  </a:cubicBezTo>
                  <a:close/>
                  <a:moveTo>
                    <a:pt x="1725" y="0"/>
                  </a:moveTo>
                  <a:cubicBezTo>
                    <a:pt x="1347" y="6"/>
                    <a:pt x="1002" y="197"/>
                    <a:pt x="718" y="438"/>
                  </a:cubicBezTo>
                  <a:cubicBezTo>
                    <a:pt x="575" y="548"/>
                    <a:pt x="439" y="668"/>
                    <a:pt x="340" y="832"/>
                  </a:cubicBezTo>
                  <a:cubicBezTo>
                    <a:pt x="121" y="1188"/>
                    <a:pt x="1" y="1615"/>
                    <a:pt x="28" y="2037"/>
                  </a:cubicBezTo>
                  <a:cubicBezTo>
                    <a:pt x="12" y="2759"/>
                    <a:pt x="690" y="3098"/>
                    <a:pt x="1292" y="3153"/>
                  </a:cubicBezTo>
                  <a:cubicBezTo>
                    <a:pt x="1328" y="3156"/>
                    <a:pt x="1364" y="3157"/>
                    <a:pt x="1400" y="3157"/>
                  </a:cubicBezTo>
                  <a:cubicBezTo>
                    <a:pt x="1824" y="3157"/>
                    <a:pt x="2244" y="2980"/>
                    <a:pt x="2557" y="2682"/>
                  </a:cubicBezTo>
                  <a:cubicBezTo>
                    <a:pt x="2716" y="2524"/>
                    <a:pt x="2831" y="2321"/>
                    <a:pt x="2929" y="2108"/>
                  </a:cubicBezTo>
                  <a:cubicBezTo>
                    <a:pt x="3050" y="1839"/>
                    <a:pt x="3110" y="1544"/>
                    <a:pt x="3093" y="1254"/>
                  </a:cubicBezTo>
                  <a:cubicBezTo>
                    <a:pt x="3082" y="871"/>
                    <a:pt x="2967" y="630"/>
                    <a:pt x="2672" y="394"/>
                  </a:cubicBezTo>
                  <a:cubicBezTo>
                    <a:pt x="2562" y="296"/>
                    <a:pt x="2453" y="181"/>
                    <a:pt x="2311" y="132"/>
                  </a:cubicBezTo>
                  <a:cubicBezTo>
                    <a:pt x="2234" y="104"/>
                    <a:pt x="2157" y="77"/>
                    <a:pt x="2086" y="55"/>
                  </a:cubicBezTo>
                  <a:cubicBezTo>
                    <a:pt x="2078" y="52"/>
                    <a:pt x="2068" y="51"/>
                    <a:pt x="2059" y="51"/>
                  </a:cubicBezTo>
                  <a:cubicBezTo>
                    <a:pt x="2051" y="51"/>
                    <a:pt x="2042" y="52"/>
                    <a:pt x="2037" y="55"/>
                  </a:cubicBezTo>
                  <a:cubicBezTo>
                    <a:pt x="1938" y="6"/>
                    <a:pt x="1834" y="0"/>
                    <a:pt x="17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48"/>
            <p:cNvSpPr/>
            <p:nvPr/>
          </p:nvSpPr>
          <p:spPr>
            <a:xfrm>
              <a:off x="4491894" y="4157179"/>
              <a:ext cx="77209" cy="49414"/>
            </a:xfrm>
            <a:custGeom>
              <a:avLst/>
              <a:gdLst/>
              <a:ahLst/>
              <a:cxnLst/>
              <a:rect l="l" t="t" r="r" b="b"/>
              <a:pathLst>
                <a:path w="1128" h="761" extrusionOk="0">
                  <a:moveTo>
                    <a:pt x="702" y="153"/>
                  </a:moveTo>
                  <a:cubicBezTo>
                    <a:pt x="834" y="159"/>
                    <a:pt x="949" y="186"/>
                    <a:pt x="938" y="350"/>
                  </a:cubicBezTo>
                  <a:cubicBezTo>
                    <a:pt x="932" y="520"/>
                    <a:pt x="757" y="602"/>
                    <a:pt x="615" y="602"/>
                  </a:cubicBezTo>
                  <a:cubicBezTo>
                    <a:pt x="527" y="602"/>
                    <a:pt x="385" y="580"/>
                    <a:pt x="374" y="465"/>
                  </a:cubicBezTo>
                  <a:cubicBezTo>
                    <a:pt x="396" y="367"/>
                    <a:pt x="450" y="279"/>
                    <a:pt x="522" y="214"/>
                  </a:cubicBezTo>
                  <a:cubicBezTo>
                    <a:pt x="549" y="186"/>
                    <a:pt x="587" y="159"/>
                    <a:pt x="631" y="159"/>
                  </a:cubicBezTo>
                  <a:cubicBezTo>
                    <a:pt x="638" y="164"/>
                    <a:pt x="649" y="167"/>
                    <a:pt x="661" y="167"/>
                  </a:cubicBezTo>
                  <a:cubicBezTo>
                    <a:pt x="675" y="167"/>
                    <a:pt x="690" y="162"/>
                    <a:pt x="702" y="153"/>
                  </a:cubicBezTo>
                  <a:close/>
                  <a:moveTo>
                    <a:pt x="730" y="0"/>
                  </a:moveTo>
                  <a:cubicBezTo>
                    <a:pt x="719" y="0"/>
                    <a:pt x="702" y="6"/>
                    <a:pt x="691" y="17"/>
                  </a:cubicBezTo>
                  <a:cubicBezTo>
                    <a:pt x="670" y="9"/>
                    <a:pt x="648" y="5"/>
                    <a:pt x="626" y="5"/>
                  </a:cubicBezTo>
                  <a:cubicBezTo>
                    <a:pt x="335" y="5"/>
                    <a:pt x="1" y="633"/>
                    <a:pt x="494" y="745"/>
                  </a:cubicBezTo>
                  <a:cubicBezTo>
                    <a:pt x="534" y="755"/>
                    <a:pt x="575" y="760"/>
                    <a:pt x="616" y="760"/>
                  </a:cubicBezTo>
                  <a:cubicBezTo>
                    <a:pt x="873" y="760"/>
                    <a:pt x="1127" y="560"/>
                    <a:pt x="1080" y="263"/>
                  </a:cubicBezTo>
                  <a:cubicBezTo>
                    <a:pt x="1058" y="186"/>
                    <a:pt x="1025" y="104"/>
                    <a:pt x="959" y="60"/>
                  </a:cubicBezTo>
                  <a:cubicBezTo>
                    <a:pt x="888" y="22"/>
                    <a:pt x="806" y="6"/>
                    <a:pt x="7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48"/>
            <p:cNvSpPr/>
            <p:nvPr/>
          </p:nvSpPr>
          <p:spPr>
            <a:xfrm>
              <a:off x="4612978" y="4087766"/>
              <a:ext cx="152159" cy="165578"/>
            </a:xfrm>
            <a:custGeom>
              <a:avLst/>
              <a:gdLst/>
              <a:ahLst/>
              <a:cxnLst/>
              <a:rect l="l" t="t" r="r" b="b"/>
              <a:pathLst>
                <a:path w="2223" h="2550" extrusionOk="0">
                  <a:moveTo>
                    <a:pt x="893" y="0"/>
                  </a:moveTo>
                  <a:cubicBezTo>
                    <a:pt x="874" y="0"/>
                    <a:pt x="856" y="1"/>
                    <a:pt x="838" y="2"/>
                  </a:cubicBezTo>
                  <a:cubicBezTo>
                    <a:pt x="521" y="18"/>
                    <a:pt x="170" y="133"/>
                    <a:pt x="33" y="456"/>
                  </a:cubicBezTo>
                  <a:cubicBezTo>
                    <a:pt x="22" y="489"/>
                    <a:pt x="1" y="527"/>
                    <a:pt x="22" y="571"/>
                  </a:cubicBezTo>
                  <a:cubicBezTo>
                    <a:pt x="31" y="594"/>
                    <a:pt x="51" y="612"/>
                    <a:pt x="79" y="612"/>
                  </a:cubicBezTo>
                  <a:cubicBezTo>
                    <a:pt x="86" y="612"/>
                    <a:pt x="92" y="611"/>
                    <a:pt x="99" y="609"/>
                  </a:cubicBezTo>
                  <a:cubicBezTo>
                    <a:pt x="132" y="604"/>
                    <a:pt x="143" y="577"/>
                    <a:pt x="154" y="549"/>
                  </a:cubicBezTo>
                  <a:cubicBezTo>
                    <a:pt x="165" y="511"/>
                    <a:pt x="192" y="467"/>
                    <a:pt x="214" y="434"/>
                  </a:cubicBezTo>
                  <a:cubicBezTo>
                    <a:pt x="343" y="244"/>
                    <a:pt x="621" y="160"/>
                    <a:pt x="880" y="160"/>
                  </a:cubicBezTo>
                  <a:cubicBezTo>
                    <a:pt x="1016" y="160"/>
                    <a:pt x="1147" y="183"/>
                    <a:pt x="1249" y="226"/>
                  </a:cubicBezTo>
                  <a:cubicBezTo>
                    <a:pt x="1676" y="445"/>
                    <a:pt x="2185" y="1047"/>
                    <a:pt x="2053" y="1584"/>
                  </a:cubicBezTo>
                  <a:cubicBezTo>
                    <a:pt x="2020" y="1726"/>
                    <a:pt x="1982" y="1868"/>
                    <a:pt x="1884" y="1978"/>
                  </a:cubicBezTo>
                  <a:cubicBezTo>
                    <a:pt x="1686" y="2186"/>
                    <a:pt x="1413" y="2323"/>
                    <a:pt x="1139" y="2377"/>
                  </a:cubicBezTo>
                  <a:cubicBezTo>
                    <a:pt x="1091" y="2387"/>
                    <a:pt x="1044" y="2391"/>
                    <a:pt x="997" y="2391"/>
                  </a:cubicBezTo>
                  <a:cubicBezTo>
                    <a:pt x="746" y="2391"/>
                    <a:pt x="504" y="2265"/>
                    <a:pt x="302" y="2104"/>
                  </a:cubicBezTo>
                  <a:cubicBezTo>
                    <a:pt x="263" y="2080"/>
                    <a:pt x="218" y="2032"/>
                    <a:pt x="176" y="2032"/>
                  </a:cubicBezTo>
                  <a:cubicBezTo>
                    <a:pt x="159" y="2032"/>
                    <a:pt x="142" y="2040"/>
                    <a:pt x="126" y="2060"/>
                  </a:cubicBezTo>
                  <a:cubicBezTo>
                    <a:pt x="55" y="2169"/>
                    <a:pt x="220" y="2235"/>
                    <a:pt x="285" y="2290"/>
                  </a:cubicBezTo>
                  <a:cubicBezTo>
                    <a:pt x="466" y="2427"/>
                    <a:pt x="679" y="2525"/>
                    <a:pt x="904" y="2547"/>
                  </a:cubicBezTo>
                  <a:cubicBezTo>
                    <a:pt x="925" y="2549"/>
                    <a:pt x="947" y="2549"/>
                    <a:pt x="969" y="2549"/>
                  </a:cubicBezTo>
                  <a:cubicBezTo>
                    <a:pt x="1336" y="2549"/>
                    <a:pt x="1740" y="2338"/>
                    <a:pt x="1993" y="2054"/>
                  </a:cubicBezTo>
                  <a:cubicBezTo>
                    <a:pt x="2130" y="1879"/>
                    <a:pt x="2195" y="1649"/>
                    <a:pt x="2217" y="1425"/>
                  </a:cubicBezTo>
                  <a:cubicBezTo>
                    <a:pt x="2223" y="1201"/>
                    <a:pt x="2152" y="982"/>
                    <a:pt x="2042" y="790"/>
                  </a:cubicBezTo>
                  <a:cubicBezTo>
                    <a:pt x="1894" y="544"/>
                    <a:pt x="1692" y="330"/>
                    <a:pt x="1457" y="172"/>
                  </a:cubicBezTo>
                  <a:cubicBezTo>
                    <a:pt x="1291" y="56"/>
                    <a:pt x="1093" y="0"/>
                    <a:pt x="8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48"/>
            <p:cNvSpPr/>
            <p:nvPr/>
          </p:nvSpPr>
          <p:spPr>
            <a:xfrm>
              <a:off x="4663560" y="4148802"/>
              <a:ext cx="52705" cy="39089"/>
            </a:xfrm>
            <a:custGeom>
              <a:avLst/>
              <a:gdLst/>
              <a:ahLst/>
              <a:cxnLst/>
              <a:rect l="l" t="t" r="r" b="b"/>
              <a:pathLst>
                <a:path w="770" h="602" extrusionOk="0">
                  <a:moveTo>
                    <a:pt x="373" y="157"/>
                  </a:moveTo>
                  <a:cubicBezTo>
                    <a:pt x="460" y="189"/>
                    <a:pt x="536" y="233"/>
                    <a:pt x="542" y="330"/>
                  </a:cubicBezTo>
                  <a:lnTo>
                    <a:pt x="542" y="330"/>
                  </a:lnTo>
                  <a:cubicBezTo>
                    <a:pt x="542" y="342"/>
                    <a:pt x="541" y="358"/>
                    <a:pt x="537" y="370"/>
                  </a:cubicBezTo>
                  <a:lnTo>
                    <a:pt x="537" y="365"/>
                  </a:lnTo>
                  <a:lnTo>
                    <a:pt x="537" y="354"/>
                  </a:lnTo>
                  <a:cubicBezTo>
                    <a:pt x="521" y="419"/>
                    <a:pt x="466" y="447"/>
                    <a:pt x="411" y="447"/>
                  </a:cubicBezTo>
                  <a:cubicBezTo>
                    <a:pt x="291" y="447"/>
                    <a:pt x="165" y="348"/>
                    <a:pt x="148" y="217"/>
                  </a:cubicBezTo>
                  <a:lnTo>
                    <a:pt x="148" y="222"/>
                  </a:lnTo>
                  <a:lnTo>
                    <a:pt x="148" y="233"/>
                  </a:lnTo>
                  <a:cubicBezTo>
                    <a:pt x="144" y="176"/>
                    <a:pt x="172" y="163"/>
                    <a:pt x="210" y="163"/>
                  </a:cubicBezTo>
                  <a:cubicBezTo>
                    <a:pt x="243" y="163"/>
                    <a:pt x="284" y="173"/>
                    <a:pt x="319" y="173"/>
                  </a:cubicBezTo>
                  <a:cubicBezTo>
                    <a:pt x="340" y="173"/>
                    <a:pt x="359" y="169"/>
                    <a:pt x="373" y="157"/>
                  </a:cubicBezTo>
                  <a:close/>
                  <a:moveTo>
                    <a:pt x="236" y="0"/>
                  </a:moveTo>
                  <a:cubicBezTo>
                    <a:pt x="118" y="0"/>
                    <a:pt x="8" y="62"/>
                    <a:pt x="1" y="206"/>
                  </a:cubicBezTo>
                  <a:cubicBezTo>
                    <a:pt x="11" y="375"/>
                    <a:pt x="137" y="534"/>
                    <a:pt x="296" y="583"/>
                  </a:cubicBezTo>
                  <a:cubicBezTo>
                    <a:pt x="334" y="595"/>
                    <a:pt x="370" y="601"/>
                    <a:pt x="404" y="601"/>
                  </a:cubicBezTo>
                  <a:cubicBezTo>
                    <a:pt x="633" y="601"/>
                    <a:pt x="769" y="348"/>
                    <a:pt x="603" y="129"/>
                  </a:cubicBezTo>
                  <a:cubicBezTo>
                    <a:pt x="576" y="85"/>
                    <a:pt x="480" y="10"/>
                    <a:pt x="411" y="10"/>
                  </a:cubicBezTo>
                  <a:cubicBezTo>
                    <a:pt x="394" y="10"/>
                    <a:pt x="379" y="14"/>
                    <a:pt x="367" y="25"/>
                  </a:cubicBezTo>
                  <a:cubicBezTo>
                    <a:pt x="326" y="9"/>
                    <a:pt x="280" y="0"/>
                    <a:pt x="2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48"/>
            <p:cNvSpPr/>
            <p:nvPr/>
          </p:nvSpPr>
          <p:spPr>
            <a:xfrm>
              <a:off x="4499834" y="3988289"/>
              <a:ext cx="233132" cy="109411"/>
            </a:xfrm>
            <a:custGeom>
              <a:avLst/>
              <a:gdLst/>
              <a:ahLst/>
              <a:cxnLst/>
              <a:rect l="l" t="t" r="r" b="b"/>
              <a:pathLst>
                <a:path w="3406" h="1685" extrusionOk="0">
                  <a:moveTo>
                    <a:pt x="2138" y="1"/>
                  </a:moveTo>
                  <a:cubicBezTo>
                    <a:pt x="1521" y="1"/>
                    <a:pt x="578" y="340"/>
                    <a:pt x="263" y="691"/>
                  </a:cubicBezTo>
                  <a:cubicBezTo>
                    <a:pt x="126" y="866"/>
                    <a:pt x="1" y="1085"/>
                    <a:pt x="11" y="1309"/>
                  </a:cubicBezTo>
                  <a:cubicBezTo>
                    <a:pt x="44" y="1496"/>
                    <a:pt x="192" y="1660"/>
                    <a:pt x="378" y="1676"/>
                  </a:cubicBezTo>
                  <a:cubicBezTo>
                    <a:pt x="390" y="1682"/>
                    <a:pt x="401" y="1685"/>
                    <a:pt x="411" y="1685"/>
                  </a:cubicBezTo>
                  <a:cubicBezTo>
                    <a:pt x="477" y="1685"/>
                    <a:pt x="502" y="1578"/>
                    <a:pt x="422" y="1545"/>
                  </a:cubicBezTo>
                  <a:cubicBezTo>
                    <a:pt x="291" y="1512"/>
                    <a:pt x="209" y="1479"/>
                    <a:pt x="165" y="1342"/>
                  </a:cubicBezTo>
                  <a:cubicBezTo>
                    <a:pt x="115" y="1233"/>
                    <a:pt x="176" y="1118"/>
                    <a:pt x="225" y="1014"/>
                  </a:cubicBezTo>
                  <a:cubicBezTo>
                    <a:pt x="334" y="784"/>
                    <a:pt x="531" y="636"/>
                    <a:pt x="761" y="527"/>
                  </a:cubicBezTo>
                  <a:cubicBezTo>
                    <a:pt x="942" y="439"/>
                    <a:pt x="1134" y="362"/>
                    <a:pt x="1325" y="302"/>
                  </a:cubicBezTo>
                  <a:cubicBezTo>
                    <a:pt x="1584" y="227"/>
                    <a:pt x="1855" y="148"/>
                    <a:pt x="2131" y="148"/>
                  </a:cubicBezTo>
                  <a:cubicBezTo>
                    <a:pt x="2176" y="148"/>
                    <a:pt x="2221" y="150"/>
                    <a:pt x="2267" y="154"/>
                  </a:cubicBezTo>
                  <a:cubicBezTo>
                    <a:pt x="2409" y="171"/>
                    <a:pt x="2551" y="220"/>
                    <a:pt x="2688" y="275"/>
                  </a:cubicBezTo>
                  <a:cubicBezTo>
                    <a:pt x="3093" y="417"/>
                    <a:pt x="3350" y="1080"/>
                    <a:pt x="2929" y="1348"/>
                  </a:cubicBezTo>
                  <a:cubicBezTo>
                    <a:pt x="2819" y="1413"/>
                    <a:pt x="2710" y="1474"/>
                    <a:pt x="2601" y="1523"/>
                  </a:cubicBezTo>
                  <a:cubicBezTo>
                    <a:pt x="2517" y="1557"/>
                    <a:pt x="2548" y="1681"/>
                    <a:pt x="2628" y="1681"/>
                  </a:cubicBezTo>
                  <a:cubicBezTo>
                    <a:pt x="2636" y="1681"/>
                    <a:pt x="2646" y="1679"/>
                    <a:pt x="2655" y="1676"/>
                  </a:cubicBezTo>
                  <a:cubicBezTo>
                    <a:pt x="2688" y="1665"/>
                    <a:pt x="2726" y="1643"/>
                    <a:pt x="2765" y="1621"/>
                  </a:cubicBezTo>
                  <a:cubicBezTo>
                    <a:pt x="2885" y="1561"/>
                    <a:pt x="3011" y="1501"/>
                    <a:pt x="3110" y="1397"/>
                  </a:cubicBezTo>
                  <a:cubicBezTo>
                    <a:pt x="3405" y="1101"/>
                    <a:pt x="3290" y="609"/>
                    <a:pt x="3027" y="335"/>
                  </a:cubicBezTo>
                  <a:cubicBezTo>
                    <a:pt x="2880" y="171"/>
                    <a:pt x="2666" y="100"/>
                    <a:pt x="2464" y="45"/>
                  </a:cubicBezTo>
                  <a:cubicBezTo>
                    <a:pt x="2374" y="15"/>
                    <a:pt x="2262" y="1"/>
                    <a:pt x="21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8"/>
            <p:cNvSpPr/>
            <p:nvPr/>
          </p:nvSpPr>
          <p:spPr>
            <a:xfrm>
              <a:off x="4589363" y="4094908"/>
              <a:ext cx="54416" cy="13766"/>
            </a:xfrm>
            <a:custGeom>
              <a:avLst/>
              <a:gdLst/>
              <a:ahLst/>
              <a:cxnLst/>
              <a:rect l="l" t="t" r="r" b="b"/>
              <a:pathLst>
                <a:path w="795" h="212" extrusionOk="0">
                  <a:moveTo>
                    <a:pt x="712" y="1"/>
                  </a:moveTo>
                  <a:cubicBezTo>
                    <a:pt x="709" y="1"/>
                    <a:pt x="705" y="1"/>
                    <a:pt x="701" y="1"/>
                  </a:cubicBezTo>
                  <a:cubicBezTo>
                    <a:pt x="641" y="18"/>
                    <a:pt x="575" y="23"/>
                    <a:pt x="510" y="34"/>
                  </a:cubicBezTo>
                  <a:cubicBezTo>
                    <a:pt x="409" y="46"/>
                    <a:pt x="306" y="57"/>
                    <a:pt x="202" y="57"/>
                  </a:cubicBezTo>
                  <a:cubicBezTo>
                    <a:pt x="158" y="57"/>
                    <a:pt x="115" y="55"/>
                    <a:pt x="72" y="51"/>
                  </a:cubicBezTo>
                  <a:cubicBezTo>
                    <a:pt x="69" y="50"/>
                    <a:pt x="67" y="50"/>
                    <a:pt x="65" y="50"/>
                  </a:cubicBezTo>
                  <a:cubicBezTo>
                    <a:pt x="35" y="50"/>
                    <a:pt x="11" y="80"/>
                    <a:pt x="6" y="111"/>
                  </a:cubicBezTo>
                  <a:cubicBezTo>
                    <a:pt x="1" y="182"/>
                    <a:pt x="61" y="209"/>
                    <a:pt x="116" y="209"/>
                  </a:cubicBezTo>
                  <a:cubicBezTo>
                    <a:pt x="145" y="211"/>
                    <a:pt x="173" y="211"/>
                    <a:pt x="202" y="211"/>
                  </a:cubicBezTo>
                  <a:cubicBezTo>
                    <a:pt x="384" y="211"/>
                    <a:pt x="558" y="184"/>
                    <a:pt x="729" y="160"/>
                  </a:cubicBezTo>
                  <a:cubicBezTo>
                    <a:pt x="773" y="144"/>
                    <a:pt x="794" y="105"/>
                    <a:pt x="783" y="62"/>
                  </a:cubicBezTo>
                  <a:cubicBezTo>
                    <a:pt x="778" y="26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8"/>
            <p:cNvSpPr/>
            <p:nvPr/>
          </p:nvSpPr>
          <p:spPr>
            <a:xfrm>
              <a:off x="4593470" y="4024392"/>
              <a:ext cx="63382" cy="37012"/>
            </a:xfrm>
            <a:custGeom>
              <a:avLst/>
              <a:gdLst/>
              <a:ahLst/>
              <a:cxnLst/>
              <a:rect l="l" t="t" r="r" b="b"/>
              <a:pathLst>
                <a:path w="926" h="570" extrusionOk="0">
                  <a:moveTo>
                    <a:pt x="429" y="162"/>
                  </a:moveTo>
                  <a:cubicBezTo>
                    <a:pt x="432" y="162"/>
                    <a:pt x="436" y="162"/>
                    <a:pt x="439" y="162"/>
                  </a:cubicBezTo>
                  <a:cubicBezTo>
                    <a:pt x="461" y="162"/>
                    <a:pt x="472" y="173"/>
                    <a:pt x="494" y="184"/>
                  </a:cubicBezTo>
                  <a:cubicBezTo>
                    <a:pt x="503" y="190"/>
                    <a:pt x="513" y="192"/>
                    <a:pt x="522" y="192"/>
                  </a:cubicBezTo>
                  <a:cubicBezTo>
                    <a:pt x="539" y="192"/>
                    <a:pt x="556" y="184"/>
                    <a:pt x="570" y="173"/>
                  </a:cubicBezTo>
                  <a:cubicBezTo>
                    <a:pt x="625" y="190"/>
                    <a:pt x="745" y="233"/>
                    <a:pt x="691" y="316"/>
                  </a:cubicBezTo>
                  <a:cubicBezTo>
                    <a:pt x="641" y="381"/>
                    <a:pt x="548" y="420"/>
                    <a:pt x="466" y="420"/>
                  </a:cubicBezTo>
                  <a:cubicBezTo>
                    <a:pt x="368" y="409"/>
                    <a:pt x="247" y="392"/>
                    <a:pt x="193" y="310"/>
                  </a:cubicBezTo>
                  <a:lnTo>
                    <a:pt x="193" y="316"/>
                  </a:lnTo>
                  <a:lnTo>
                    <a:pt x="193" y="321"/>
                  </a:lnTo>
                  <a:cubicBezTo>
                    <a:pt x="166" y="221"/>
                    <a:pt x="346" y="162"/>
                    <a:pt x="429" y="162"/>
                  </a:cubicBezTo>
                  <a:close/>
                  <a:moveTo>
                    <a:pt x="415" y="0"/>
                  </a:moveTo>
                  <a:cubicBezTo>
                    <a:pt x="331" y="0"/>
                    <a:pt x="243" y="34"/>
                    <a:pt x="176" y="75"/>
                  </a:cubicBezTo>
                  <a:cubicBezTo>
                    <a:pt x="67" y="135"/>
                    <a:pt x="1" y="294"/>
                    <a:pt x="83" y="403"/>
                  </a:cubicBezTo>
                  <a:cubicBezTo>
                    <a:pt x="165" y="518"/>
                    <a:pt x="313" y="562"/>
                    <a:pt x="444" y="567"/>
                  </a:cubicBezTo>
                  <a:cubicBezTo>
                    <a:pt x="455" y="569"/>
                    <a:pt x="467" y="569"/>
                    <a:pt x="479" y="569"/>
                  </a:cubicBezTo>
                  <a:cubicBezTo>
                    <a:pt x="669" y="569"/>
                    <a:pt x="925" y="406"/>
                    <a:pt x="822" y="184"/>
                  </a:cubicBezTo>
                  <a:cubicBezTo>
                    <a:pt x="795" y="122"/>
                    <a:pt x="686" y="31"/>
                    <a:pt x="607" y="31"/>
                  </a:cubicBezTo>
                  <a:cubicBezTo>
                    <a:pt x="589" y="31"/>
                    <a:pt x="573" y="36"/>
                    <a:pt x="559" y="47"/>
                  </a:cubicBezTo>
                  <a:cubicBezTo>
                    <a:pt x="517" y="14"/>
                    <a:pt x="467" y="0"/>
                    <a:pt x="4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48"/>
            <p:cNvSpPr/>
            <p:nvPr/>
          </p:nvSpPr>
          <p:spPr>
            <a:xfrm>
              <a:off x="4355957" y="4049391"/>
              <a:ext cx="163453" cy="134930"/>
            </a:xfrm>
            <a:custGeom>
              <a:avLst/>
              <a:gdLst/>
              <a:ahLst/>
              <a:cxnLst/>
              <a:rect l="l" t="t" r="r" b="b"/>
              <a:pathLst>
                <a:path w="2388" h="2078" extrusionOk="0">
                  <a:moveTo>
                    <a:pt x="1285" y="1"/>
                  </a:moveTo>
                  <a:cubicBezTo>
                    <a:pt x="1229" y="1"/>
                    <a:pt x="1173" y="3"/>
                    <a:pt x="1117" y="7"/>
                  </a:cubicBezTo>
                  <a:cubicBezTo>
                    <a:pt x="849" y="35"/>
                    <a:pt x="592" y="128"/>
                    <a:pt x="378" y="292"/>
                  </a:cubicBezTo>
                  <a:cubicBezTo>
                    <a:pt x="263" y="396"/>
                    <a:pt x="198" y="560"/>
                    <a:pt x="127" y="697"/>
                  </a:cubicBezTo>
                  <a:cubicBezTo>
                    <a:pt x="17" y="921"/>
                    <a:pt x="1" y="1222"/>
                    <a:pt x="116" y="1458"/>
                  </a:cubicBezTo>
                  <a:cubicBezTo>
                    <a:pt x="192" y="1584"/>
                    <a:pt x="296" y="1704"/>
                    <a:pt x="406" y="1802"/>
                  </a:cubicBezTo>
                  <a:cubicBezTo>
                    <a:pt x="554" y="1923"/>
                    <a:pt x="729" y="2016"/>
                    <a:pt x="909" y="2065"/>
                  </a:cubicBezTo>
                  <a:cubicBezTo>
                    <a:pt x="939" y="2074"/>
                    <a:pt x="967" y="2078"/>
                    <a:pt x="994" y="2078"/>
                  </a:cubicBezTo>
                  <a:cubicBezTo>
                    <a:pt x="1031" y="2078"/>
                    <a:pt x="1066" y="2072"/>
                    <a:pt x="1101" y="2065"/>
                  </a:cubicBezTo>
                  <a:cubicBezTo>
                    <a:pt x="1145" y="2065"/>
                    <a:pt x="1167" y="2021"/>
                    <a:pt x="1167" y="1989"/>
                  </a:cubicBezTo>
                  <a:cubicBezTo>
                    <a:pt x="1167" y="1950"/>
                    <a:pt x="1128" y="1923"/>
                    <a:pt x="1095" y="1923"/>
                  </a:cubicBezTo>
                  <a:cubicBezTo>
                    <a:pt x="1074" y="1926"/>
                    <a:pt x="1052" y="1928"/>
                    <a:pt x="1030" y="1928"/>
                  </a:cubicBezTo>
                  <a:cubicBezTo>
                    <a:pt x="943" y="1928"/>
                    <a:pt x="858" y="1903"/>
                    <a:pt x="783" y="1868"/>
                  </a:cubicBezTo>
                  <a:cubicBezTo>
                    <a:pt x="685" y="1819"/>
                    <a:pt x="581" y="1770"/>
                    <a:pt x="493" y="1704"/>
                  </a:cubicBezTo>
                  <a:cubicBezTo>
                    <a:pt x="400" y="1622"/>
                    <a:pt x="318" y="1518"/>
                    <a:pt x="242" y="1403"/>
                  </a:cubicBezTo>
                  <a:cubicBezTo>
                    <a:pt x="138" y="1217"/>
                    <a:pt x="154" y="976"/>
                    <a:pt x="236" y="790"/>
                  </a:cubicBezTo>
                  <a:cubicBezTo>
                    <a:pt x="318" y="642"/>
                    <a:pt x="373" y="461"/>
                    <a:pt x="521" y="368"/>
                  </a:cubicBezTo>
                  <a:cubicBezTo>
                    <a:pt x="738" y="226"/>
                    <a:pt x="995" y="149"/>
                    <a:pt x="1255" y="149"/>
                  </a:cubicBezTo>
                  <a:cubicBezTo>
                    <a:pt x="1264" y="149"/>
                    <a:pt x="1273" y="149"/>
                    <a:pt x="1282" y="149"/>
                  </a:cubicBezTo>
                  <a:cubicBezTo>
                    <a:pt x="1555" y="155"/>
                    <a:pt x="1829" y="204"/>
                    <a:pt x="2053" y="374"/>
                  </a:cubicBezTo>
                  <a:cubicBezTo>
                    <a:pt x="2108" y="418"/>
                    <a:pt x="2152" y="472"/>
                    <a:pt x="2185" y="527"/>
                  </a:cubicBezTo>
                  <a:cubicBezTo>
                    <a:pt x="2201" y="560"/>
                    <a:pt x="2230" y="596"/>
                    <a:pt x="2264" y="596"/>
                  </a:cubicBezTo>
                  <a:cubicBezTo>
                    <a:pt x="2275" y="596"/>
                    <a:pt x="2287" y="592"/>
                    <a:pt x="2300" y="582"/>
                  </a:cubicBezTo>
                  <a:cubicBezTo>
                    <a:pt x="2387" y="505"/>
                    <a:pt x="2234" y="347"/>
                    <a:pt x="2179" y="286"/>
                  </a:cubicBezTo>
                  <a:cubicBezTo>
                    <a:pt x="1933" y="72"/>
                    <a:pt x="1604" y="1"/>
                    <a:pt x="12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48"/>
            <p:cNvSpPr/>
            <p:nvPr/>
          </p:nvSpPr>
          <p:spPr>
            <a:xfrm>
              <a:off x="4366361" y="4090883"/>
              <a:ext cx="109379" cy="37401"/>
            </a:xfrm>
            <a:custGeom>
              <a:avLst/>
              <a:gdLst/>
              <a:ahLst/>
              <a:cxnLst/>
              <a:rect l="l" t="t" r="r" b="b"/>
              <a:pathLst>
                <a:path w="1598" h="576" extrusionOk="0">
                  <a:moveTo>
                    <a:pt x="118" y="0"/>
                  </a:moveTo>
                  <a:cubicBezTo>
                    <a:pt x="8" y="0"/>
                    <a:pt x="0" y="153"/>
                    <a:pt x="107" y="153"/>
                  </a:cubicBezTo>
                  <a:cubicBezTo>
                    <a:pt x="114" y="153"/>
                    <a:pt x="121" y="152"/>
                    <a:pt x="128" y="151"/>
                  </a:cubicBezTo>
                  <a:cubicBezTo>
                    <a:pt x="423" y="167"/>
                    <a:pt x="703" y="260"/>
                    <a:pt x="993" y="332"/>
                  </a:cubicBezTo>
                  <a:cubicBezTo>
                    <a:pt x="1080" y="359"/>
                    <a:pt x="1168" y="392"/>
                    <a:pt x="1250" y="446"/>
                  </a:cubicBezTo>
                  <a:cubicBezTo>
                    <a:pt x="1321" y="490"/>
                    <a:pt x="1398" y="550"/>
                    <a:pt x="1480" y="572"/>
                  </a:cubicBezTo>
                  <a:cubicBezTo>
                    <a:pt x="1488" y="575"/>
                    <a:pt x="1495" y="576"/>
                    <a:pt x="1502" y="576"/>
                  </a:cubicBezTo>
                  <a:cubicBezTo>
                    <a:pt x="1573" y="576"/>
                    <a:pt x="1598" y="459"/>
                    <a:pt x="1518" y="425"/>
                  </a:cubicBezTo>
                  <a:cubicBezTo>
                    <a:pt x="1409" y="386"/>
                    <a:pt x="1332" y="304"/>
                    <a:pt x="1223" y="255"/>
                  </a:cubicBezTo>
                  <a:cubicBezTo>
                    <a:pt x="1069" y="178"/>
                    <a:pt x="894" y="151"/>
                    <a:pt x="724" y="107"/>
                  </a:cubicBezTo>
                  <a:cubicBezTo>
                    <a:pt x="533" y="58"/>
                    <a:pt x="341" y="9"/>
                    <a:pt x="144" y="3"/>
                  </a:cubicBezTo>
                  <a:cubicBezTo>
                    <a:pt x="135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8"/>
            <p:cNvSpPr/>
            <p:nvPr/>
          </p:nvSpPr>
          <p:spPr>
            <a:xfrm>
              <a:off x="4716744" y="4020431"/>
              <a:ext cx="154075" cy="125774"/>
            </a:xfrm>
            <a:custGeom>
              <a:avLst/>
              <a:gdLst/>
              <a:ahLst/>
              <a:cxnLst/>
              <a:rect l="l" t="t" r="r" b="b"/>
              <a:pathLst>
                <a:path w="2251" h="1937" extrusionOk="0">
                  <a:moveTo>
                    <a:pt x="1320" y="0"/>
                  </a:moveTo>
                  <a:cubicBezTo>
                    <a:pt x="1291" y="0"/>
                    <a:pt x="1262" y="1"/>
                    <a:pt x="1232" y="4"/>
                  </a:cubicBezTo>
                  <a:cubicBezTo>
                    <a:pt x="909" y="48"/>
                    <a:pt x="586" y="147"/>
                    <a:pt x="291" y="300"/>
                  </a:cubicBezTo>
                  <a:cubicBezTo>
                    <a:pt x="220" y="349"/>
                    <a:pt x="1" y="459"/>
                    <a:pt x="34" y="568"/>
                  </a:cubicBezTo>
                  <a:cubicBezTo>
                    <a:pt x="39" y="595"/>
                    <a:pt x="72" y="617"/>
                    <a:pt x="99" y="617"/>
                  </a:cubicBezTo>
                  <a:cubicBezTo>
                    <a:pt x="143" y="606"/>
                    <a:pt x="165" y="563"/>
                    <a:pt x="198" y="541"/>
                  </a:cubicBezTo>
                  <a:cubicBezTo>
                    <a:pt x="313" y="453"/>
                    <a:pt x="450" y="387"/>
                    <a:pt x="586" y="333"/>
                  </a:cubicBezTo>
                  <a:cubicBezTo>
                    <a:pt x="828" y="252"/>
                    <a:pt x="1077" y="155"/>
                    <a:pt x="1335" y="155"/>
                  </a:cubicBezTo>
                  <a:cubicBezTo>
                    <a:pt x="1375" y="155"/>
                    <a:pt x="1416" y="158"/>
                    <a:pt x="1457" y="163"/>
                  </a:cubicBezTo>
                  <a:cubicBezTo>
                    <a:pt x="1845" y="218"/>
                    <a:pt x="1988" y="251"/>
                    <a:pt x="2064" y="683"/>
                  </a:cubicBezTo>
                  <a:cubicBezTo>
                    <a:pt x="2168" y="1148"/>
                    <a:pt x="1906" y="1559"/>
                    <a:pt x="1479" y="1701"/>
                  </a:cubicBezTo>
                  <a:cubicBezTo>
                    <a:pt x="1301" y="1756"/>
                    <a:pt x="1116" y="1793"/>
                    <a:pt x="932" y="1793"/>
                  </a:cubicBezTo>
                  <a:cubicBezTo>
                    <a:pt x="787" y="1793"/>
                    <a:pt x="644" y="1770"/>
                    <a:pt x="504" y="1718"/>
                  </a:cubicBezTo>
                  <a:cubicBezTo>
                    <a:pt x="495" y="1711"/>
                    <a:pt x="485" y="1709"/>
                    <a:pt x="474" y="1709"/>
                  </a:cubicBezTo>
                  <a:cubicBezTo>
                    <a:pt x="447" y="1709"/>
                    <a:pt x="419" y="1727"/>
                    <a:pt x="411" y="1750"/>
                  </a:cubicBezTo>
                  <a:cubicBezTo>
                    <a:pt x="373" y="1832"/>
                    <a:pt x="466" y="1876"/>
                    <a:pt x="532" y="1887"/>
                  </a:cubicBezTo>
                  <a:cubicBezTo>
                    <a:pt x="641" y="1909"/>
                    <a:pt x="745" y="1936"/>
                    <a:pt x="855" y="1936"/>
                  </a:cubicBezTo>
                  <a:cubicBezTo>
                    <a:pt x="867" y="1937"/>
                    <a:pt x="879" y="1937"/>
                    <a:pt x="892" y="1937"/>
                  </a:cubicBezTo>
                  <a:cubicBezTo>
                    <a:pt x="1148" y="1937"/>
                    <a:pt x="1407" y="1883"/>
                    <a:pt x="1626" y="1805"/>
                  </a:cubicBezTo>
                  <a:cubicBezTo>
                    <a:pt x="1900" y="1674"/>
                    <a:pt x="2125" y="1422"/>
                    <a:pt x="2196" y="1115"/>
                  </a:cubicBezTo>
                  <a:cubicBezTo>
                    <a:pt x="2250" y="825"/>
                    <a:pt x="2201" y="404"/>
                    <a:pt x="1999" y="190"/>
                  </a:cubicBezTo>
                  <a:cubicBezTo>
                    <a:pt x="1873" y="75"/>
                    <a:pt x="1703" y="54"/>
                    <a:pt x="1550" y="26"/>
                  </a:cubicBezTo>
                  <a:cubicBezTo>
                    <a:pt x="1478" y="10"/>
                    <a:pt x="1400" y="0"/>
                    <a:pt x="13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8"/>
            <p:cNvSpPr/>
            <p:nvPr/>
          </p:nvSpPr>
          <p:spPr>
            <a:xfrm>
              <a:off x="4683821" y="4055494"/>
              <a:ext cx="183029" cy="39349"/>
            </a:xfrm>
            <a:custGeom>
              <a:avLst/>
              <a:gdLst/>
              <a:ahLst/>
              <a:cxnLst/>
              <a:rect l="l" t="t" r="r" b="b"/>
              <a:pathLst>
                <a:path w="2674" h="606" extrusionOk="0">
                  <a:moveTo>
                    <a:pt x="2195" y="0"/>
                  </a:moveTo>
                  <a:cubicBezTo>
                    <a:pt x="1978" y="0"/>
                    <a:pt x="1759" y="38"/>
                    <a:pt x="1549" y="61"/>
                  </a:cubicBezTo>
                  <a:cubicBezTo>
                    <a:pt x="1226" y="105"/>
                    <a:pt x="909" y="159"/>
                    <a:pt x="602" y="247"/>
                  </a:cubicBezTo>
                  <a:cubicBezTo>
                    <a:pt x="454" y="296"/>
                    <a:pt x="307" y="340"/>
                    <a:pt x="164" y="411"/>
                  </a:cubicBezTo>
                  <a:cubicBezTo>
                    <a:pt x="110" y="444"/>
                    <a:pt x="0" y="477"/>
                    <a:pt x="44" y="570"/>
                  </a:cubicBezTo>
                  <a:cubicBezTo>
                    <a:pt x="57" y="596"/>
                    <a:pt x="76" y="606"/>
                    <a:pt x="96" y="606"/>
                  </a:cubicBezTo>
                  <a:cubicBezTo>
                    <a:pt x="119" y="606"/>
                    <a:pt x="144" y="593"/>
                    <a:pt x="164" y="575"/>
                  </a:cubicBezTo>
                  <a:cubicBezTo>
                    <a:pt x="290" y="515"/>
                    <a:pt x="416" y="466"/>
                    <a:pt x="547" y="422"/>
                  </a:cubicBezTo>
                  <a:cubicBezTo>
                    <a:pt x="931" y="307"/>
                    <a:pt x="1319" y="247"/>
                    <a:pt x="1719" y="192"/>
                  </a:cubicBezTo>
                  <a:cubicBezTo>
                    <a:pt x="1880" y="173"/>
                    <a:pt x="2041" y="151"/>
                    <a:pt x="2200" y="151"/>
                  </a:cubicBezTo>
                  <a:cubicBezTo>
                    <a:pt x="2318" y="151"/>
                    <a:pt x="2435" y="163"/>
                    <a:pt x="2551" y="198"/>
                  </a:cubicBezTo>
                  <a:cubicBezTo>
                    <a:pt x="2561" y="201"/>
                    <a:pt x="2570" y="203"/>
                    <a:pt x="2579" y="203"/>
                  </a:cubicBezTo>
                  <a:cubicBezTo>
                    <a:pt x="2651" y="203"/>
                    <a:pt x="2674" y="95"/>
                    <a:pt x="2606" y="61"/>
                  </a:cubicBezTo>
                  <a:cubicBezTo>
                    <a:pt x="2472" y="16"/>
                    <a:pt x="2334" y="0"/>
                    <a:pt x="21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8"/>
            <p:cNvSpPr/>
            <p:nvPr/>
          </p:nvSpPr>
          <p:spPr>
            <a:xfrm>
              <a:off x="4629063" y="3923617"/>
              <a:ext cx="148120" cy="138826"/>
            </a:xfrm>
            <a:custGeom>
              <a:avLst/>
              <a:gdLst/>
              <a:ahLst/>
              <a:cxnLst/>
              <a:rect l="l" t="t" r="r" b="b"/>
              <a:pathLst>
                <a:path w="2164" h="2138" extrusionOk="0">
                  <a:moveTo>
                    <a:pt x="1265" y="0"/>
                  </a:moveTo>
                  <a:cubicBezTo>
                    <a:pt x="954" y="0"/>
                    <a:pt x="462" y="98"/>
                    <a:pt x="286" y="362"/>
                  </a:cubicBezTo>
                  <a:cubicBezTo>
                    <a:pt x="198" y="499"/>
                    <a:pt x="132" y="647"/>
                    <a:pt x="67" y="806"/>
                  </a:cubicBezTo>
                  <a:cubicBezTo>
                    <a:pt x="39" y="888"/>
                    <a:pt x="1" y="970"/>
                    <a:pt x="12" y="1052"/>
                  </a:cubicBezTo>
                  <a:cubicBezTo>
                    <a:pt x="22" y="1085"/>
                    <a:pt x="48" y="1100"/>
                    <a:pt x="75" y="1100"/>
                  </a:cubicBezTo>
                  <a:cubicBezTo>
                    <a:pt x="106" y="1100"/>
                    <a:pt x="137" y="1079"/>
                    <a:pt x="143" y="1041"/>
                  </a:cubicBezTo>
                  <a:cubicBezTo>
                    <a:pt x="149" y="1003"/>
                    <a:pt x="160" y="964"/>
                    <a:pt x="171" y="932"/>
                  </a:cubicBezTo>
                  <a:cubicBezTo>
                    <a:pt x="247" y="745"/>
                    <a:pt x="324" y="537"/>
                    <a:pt x="461" y="390"/>
                  </a:cubicBezTo>
                  <a:cubicBezTo>
                    <a:pt x="614" y="258"/>
                    <a:pt x="822" y="220"/>
                    <a:pt x="1014" y="176"/>
                  </a:cubicBezTo>
                  <a:cubicBezTo>
                    <a:pt x="1090" y="164"/>
                    <a:pt x="1164" y="156"/>
                    <a:pt x="1238" y="156"/>
                  </a:cubicBezTo>
                  <a:cubicBezTo>
                    <a:pt x="1334" y="156"/>
                    <a:pt x="1429" y="170"/>
                    <a:pt x="1528" y="204"/>
                  </a:cubicBezTo>
                  <a:cubicBezTo>
                    <a:pt x="1665" y="247"/>
                    <a:pt x="1785" y="329"/>
                    <a:pt x="1856" y="455"/>
                  </a:cubicBezTo>
                  <a:cubicBezTo>
                    <a:pt x="1993" y="713"/>
                    <a:pt x="2021" y="1046"/>
                    <a:pt x="1900" y="1320"/>
                  </a:cubicBezTo>
                  <a:cubicBezTo>
                    <a:pt x="1840" y="1490"/>
                    <a:pt x="1725" y="1627"/>
                    <a:pt x="1610" y="1764"/>
                  </a:cubicBezTo>
                  <a:cubicBezTo>
                    <a:pt x="1572" y="1813"/>
                    <a:pt x="1534" y="1846"/>
                    <a:pt x="1490" y="1889"/>
                  </a:cubicBezTo>
                  <a:cubicBezTo>
                    <a:pt x="1446" y="1944"/>
                    <a:pt x="1287" y="2015"/>
                    <a:pt x="1353" y="2114"/>
                  </a:cubicBezTo>
                  <a:cubicBezTo>
                    <a:pt x="1365" y="2129"/>
                    <a:pt x="1385" y="2137"/>
                    <a:pt x="1405" y="2137"/>
                  </a:cubicBezTo>
                  <a:cubicBezTo>
                    <a:pt x="1421" y="2137"/>
                    <a:pt x="1436" y="2132"/>
                    <a:pt x="1446" y="2119"/>
                  </a:cubicBezTo>
                  <a:cubicBezTo>
                    <a:pt x="1555" y="2010"/>
                    <a:pt x="1670" y="1906"/>
                    <a:pt x="1763" y="1785"/>
                  </a:cubicBezTo>
                  <a:cubicBezTo>
                    <a:pt x="2021" y="1495"/>
                    <a:pt x="2163" y="1101"/>
                    <a:pt x="2081" y="713"/>
                  </a:cubicBezTo>
                  <a:cubicBezTo>
                    <a:pt x="2010" y="258"/>
                    <a:pt x="1747" y="39"/>
                    <a:pt x="1315" y="1"/>
                  </a:cubicBezTo>
                  <a:cubicBezTo>
                    <a:pt x="1299" y="0"/>
                    <a:pt x="1282" y="0"/>
                    <a:pt x="12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8"/>
            <p:cNvSpPr/>
            <p:nvPr/>
          </p:nvSpPr>
          <p:spPr>
            <a:xfrm>
              <a:off x="4683068" y="3928422"/>
              <a:ext cx="53594" cy="80322"/>
            </a:xfrm>
            <a:custGeom>
              <a:avLst/>
              <a:gdLst/>
              <a:ahLst/>
              <a:cxnLst/>
              <a:rect l="l" t="t" r="r" b="b"/>
              <a:pathLst>
                <a:path w="783" h="1237" extrusionOk="0">
                  <a:moveTo>
                    <a:pt x="709" y="1"/>
                  </a:moveTo>
                  <a:cubicBezTo>
                    <a:pt x="663" y="1"/>
                    <a:pt x="621" y="65"/>
                    <a:pt x="591" y="108"/>
                  </a:cubicBezTo>
                  <a:lnTo>
                    <a:pt x="389" y="436"/>
                  </a:lnTo>
                  <a:cubicBezTo>
                    <a:pt x="257" y="639"/>
                    <a:pt x="153" y="847"/>
                    <a:pt x="60" y="1060"/>
                  </a:cubicBezTo>
                  <a:cubicBezTo>
                    <a:pt x="55" y="1082"/>
                    <a:pt x="33" y="1109"/>
                    <a:pt x="17" y="1131"/>
                  </a:cubicBezTo>
                  <a:cubicBezTo>
                    <a:pt x="0" y="1164"/>
                    <a:pt x="17" y="1213"/>
                    <a:pt x="55" y="1230"/>
                  </a:cubicBezTo>
                  <a:cubicBezTo>
                    <a:pt x="65" y="1235"/>
                    <a:pt x="75" y="1237"/>
                    <a:pt x="84" y="1237"/>
                  </a:cubicBezTo>
                  <a:cubicBezTo>
                    <a:pt x="145" y="1237"/>
                    <a:pt x="173" y="1136"/>
                    <a:pt x="197" y="1093"/>
                  </a:cubicBezTo>
                  <a:cubicBezTo>
                    <a:pt x="263" y="956"/>
                    <a:pt x="329" y="814"/>
                    <a:pt x="411" y="682"/>
                  </a:cubicBezTo>
                  <a:cubicBezTo>
                    <a:pt x="520" y="513"/>
                    <a:pt x="619" y="343"/>
                    <a:pt x="723" y="179"/>
                  </a:cubicBezTo>
                  <a:cubicBezTo>
                    <a:pt x="728" y="157"/>
                    <a:pt x="750" y="146"/>
                    <a:pt x="766" y="124"/>
                  </a:cubicBezTo>
                  <a:cubicBezTo>
                    <a:pt x="783" y="91"/>
                    <a:pt x="777" y="47"/>
                    <a:pt x="750" y="20"/>
                  </a:cubicBezTo>
                  <a:cubicBezTo>
                    <a:pt x="736" y="6"/>
                    <a:pt x="722" y="1"/>
                    <a:pt x="7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8"/>
            <p:cNvSpPr/>
            <p:nvPr/>
          </p:nvSpPr>
          <p:spPr>
            <a:xfrm>
              <a:off x="4535427" y="4246331"/>
              <a:ext cx="167149" cy="97918"/>
            </a:xfrm>
            <a:custGeom>
              <a:avLst/>
              <a:gdLst/>
              <a:ahLst/>
              <a:cxnLst/>
              <a:rect l="l" t="t" r="r" b="b"/>
              <a:pathLst>
                <a:path w="2442" h="1508" extrusionOk="0">
                  <a:moveTo>
                    <a:pt x="2283" y="1"/>
                  </a:moveTo>
                  <a:cubicBezTo>
                    <a:pt x="2258" y="1"/>
                    <a:pt x="2234" y="13"/>
                    <a:pt x="2223" y="39"/>
                  </a:cubicBezTo>
                  <a:cubicBezTo>
                    <a:pt x="2212" y="72"/>
                    <a:pt x="2223" y="111"/>
                    <a:pt x="2250" y="132"/>
                  </a:cubicBezTo>
                  <a:cubicBezTo>
                    <a:pt x="2278" y="182"/>
                    <a:pt x="2294" y="242"/>
                    <a:pt x="2294" y="297"/>
                  </a:cubicBezTo>
                  <a:cubicBezTo>
                    <a:pt x="2305" y="559"/>
                    <a:pt x="2157" y="795"/>
                    <a:pt x="1960" y="953"/>
                  </a:cubicBezTo>
                  <a:cubicBezTo>
                    <a:pt x="1818" y="1079"/>
                    <a:pt x="1659" y="1200"/>
                    <a:pt x="1484" y="1260"/>
                  </a:cubicBezTo>
                  <a:cubicBezTo>
                    <a:pt x="1319" y="1320"/>
                    <a:pt x="1141" y="1362"/>
                    <a:pt x="963" y="1362"/>
                  </a:cubicBezTo>
                  <a:cubicBezTo>
                    <a:pt x="834" y="1362"/>
                    <a:pt x="705" y="1340"/>
                    <a:pt x="581" y="1287"/>
                  </a:cubicBezTo>
                  <a:cubicBezTo>
                    <a:pt x="455" y="1227"/>
                    <a:pt x="334" y="1140"/>
                    <a:pt x="247" y="1030"/>
                  </a:cubicBezTo>
                  <a:cubicBezTo>
                    <a:pt x="176" y="932"/>
                    <a:pt x="170" y="806"/>
                    <a:pt x="198" y="696"/>
                  </a:cubicBezTo>
                  <a:cubicBezTo>
                    <a:pt x="219" y="680"/>
                    <a:pt x="225" y="652"/>
                    <a:pt x="225" y="625"/>
                  </a:cubicBezTo>
                  <a:cubicBezTo>
                    <a:pt x="221" y="581"/>
                    <a:pt x="184" y="557"/>
                    <a:pt x="146" y="557"/>
                  </a:cubicBezTo>
                  <a:cubicBezTo>
                    <a:pt x="127" y="557"/>
                    <a:pt x="108" y="563"/>
                    <a:pt x="94" y="576"/>
                  </a:cubicBezTo>
                  <a:cubicBezTo>
                    <a:pt x="77" y="598"/>
                    <a:pt x="61" y="631"/>
                    <a:pt x="55" y="669"/>
                  </a:cubicBezTo>
                  <a:cubicBezTo>
                    <a:pt x="1" y="866"/>
                    <a:pt x="61" y="1090"/>
                    <a:pt x="219" y="1222"/>
                  </a:cubicBezTo>
                  <a:cubicBezTo>
                    <a:pt x="411" y="1397"/>
                    <a:pt x="663" y="1506"/>
                    <a:pt x="926" y="1506"/>
                  </a:cubicBezTo>
                  <a:cubicBezTo>
                    <a:pt x="943" y="1507"/>
                    <a:pt x="960" y="1507"/>
                    <a:pt x="977" y="1507"/>
                  </a:cubicBezTo>
                  <a:cubicBezTo>
                    <a:pt x="1251" y="1507"/>
                    <a:pt x="1527" y="1426"/>
                    <a:pt x="1779" y="1287"/>
                  </a:cubicBezTo>
                  <a:cubicBezTo>
                    <a:pt x="1867" y="1227"/>
                    <a:pt x="1955" y="1151"/>
                    <a:pt x="2037" y="1085"/>
                  </a:cubicBezTo>
                  <a:cubicBezTo>
                    <a:pt x="2272" y="899"/>
                    <a:pt x="2442" y="603"/>
                    <a:pt x="2420" y="291"/>
                  </a:cubicBezTo>
                  <a:cubicBezTo>
                    <a:pt x="2420" y="193"/>
                    <a:pt x="2393" y="100"/>
                    <a:pt x="2338" y="28"/>
                  </a:cubicBezTo>
                  <a:cubicBezTo>
                    <a:pt x="2325" y="10"/>
                    <a:pt x="2304" y="1"/>
                    <a:pt x="2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8"/>
            <p:cNvSpPr/>
            <p:nvPr/>
          </p:nvSpPr>
          <p:spPr>
            <a:xfrm>
              <a:off x="4602505" y="4260227"/>
              <a:ext cx="51062" cy="36492"/>
            </a:xfrm>
            <a:custGeom>
              <a:avLst/>
              <a:gdLst/>
              <a:ahLst/>
              <a:cxnLst/>
              <a:rect l="l" t="t" r="r" b="b"/>
              <a:pathLst>
                <a:path w="746" h="562" extrusionOk="0">
                  <a:moveTo>
                    <a:pt x="504" y="121"/>
                  </a:moveTo>
                  <a:cubicBezTo>
                    <a:pt x="509" y="143"/>
                    <a:pt x="531" y="159"/>
                    <a:pt x="553" y="170"/>
                  </a:cubicBezTo>
                  <a:cubicBezTo>
                    <a:pt x="628" y="293"/>
                    <a:pt x="504" y="406"/>
                    <a:pt x="391" y="406"/>
                  </a:cubicBezTo>
                  <a:cubicBezTo>
                    <a:pt x="389" y="406"/>
                    <a:pt x="386" y="406"/>
                    <a:pt x="383" y="406"/>
                  </a:cubicBezTo>
                  <a:cubicBezTo>
                    <a:pt x="340" y="406"/>
                    <a:pt x="285" y="400"/>
                    <a:pt x="263" y="362"/>
                  </a:cubicBezTo>
                  <a:cubicBezTo>
                    <a:pt x="236" y="302"/>
                    <a:pt x="285" y="225"/>
                    <a:pt x="334" y="192"/>
                  </a:cubicBezTo>
                  <a:cubicBezTo>
                    <a:pt x="356" y="176"/>
                    <a:pt x="383" y="165"/>
                    <a:pt x="411" y="159"/>
                  </a:cubicBezTo>
                  <a:cubicBezTo>
                    <a:pt x="444" y="159"/>
                    <a:pt x="482" y="159"/>
                    <a:pt x="504" y="121"/>
                  </a:cubicBezTo>
                  <a:close/>
                  <a:moveTo>
                    <a:pt x="447" y="0"/>
                  </a:moveTo>
                  <a:cubicBezTo>
                    <a:pt x="419" y="0"/>
                    <a:pt x="387" y="9"/>
                    <a:pt x="362" y="17"/>
                  </a:cubicBezTo>
                  <a:cubicBezTo>
                    <a:pt x="99" y="77"/>
                    <a:pt x="0" y="488"/>
                    <a:pt x="307" y="553"/>
                  </a:cubicBezTo>
                  <a:cubicBezTo>
                    <a:pt x="332" y="559"/>
                    <a:pt x="357" y="562"/>
                    <a:pt x="382" y="562"/>
                  </a:cubicBezTo>
                  <a:cubicBezTo>
                    <a:pt x="574" y="562"/>
                    <a:pt x="746" y="400"/>
                    <a:pt x="712" y="187"/>
                  </a:cubicBezTo>
                  <a:cubicBezTo>
                    <a:pt x="703" y="123"/>
                    <a:pt x="643" y="18"/>
                    <a:pt x="578" y="18"/>
                  </a:cubicBezTo>
                  <a:cubicBezTo>
                    <a:pt x="559" y="18"/>
                    <a:pt x="539" y="27"/>
                    <a:pt x="520" y="50"/>
                  </a:cubicBezTo>
                  <a:cubicBezTo>
                    <a:pt x="509" y="12"/>
                    <a:pt x="480" y="0"/>
                    <a:pt x="4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8"/>
            <p:cNvSpPr/>
            <p:nvPr/>
          </p:nvSpPr>
          <p:spPr>
            <a:xfrm>
              <a:off x="4509211" y="3996666"/>
              <a:ext cx="218142" cy="101944"/>
            </a:xfrm>
            <a:custGeom>
              <a:avLst/>
              <a:gdLst/>
              <a:ahLst/>
              <a:cxnLst/>
              <a:rect l="l" t="t" r="r" b="b"/>
              <a:pathLst>
                <a:path w="3187" h="1570" extrusionOk="0">
                  <a:moveTo>
                    <a:pt x="1645" y="420"/>
                  </a:moveTo>
                  <a:cubicBezTo>
                    <a:pt x="1698" y="420"/>
                    <a:pt x="1750" y="434"/>
                    <a:pt x="1796" y="469"/>
                  </a:cubicBezTo>
                  <a:cubicBezTo>
                    <a:pt x="1809" y="456"/>
                    <a:pt x="1826" y="451"/>
                    <a:pt x="1844" y="451"/>
                  </a:cubicBezTo>
                  <a:cubicBezTo>
                    <a:pt x="1923" y="451"/>
                    <a:pt x="2032" y="548"/>
                    <a:pt x="2058" y="606"/>
                  </a:cubicBezTo>
                  <a:cubicBezTo>
                    <a:pt x="2158" y="826"/>
                    <a:pt x="1892" y="995"/>
                    <a:pt x="1701" y="995"/>
                  </a:cubicBezTo>
                  <a:cubicBezTo>
                    <a:pt x="1692" y="995"/>
                    <a:pt x="1684" y="995"/>
                    <a:pt x="1675" y="994"/>
                  </a:cubicBezTo>
                  <a:cubicBezTo>
                    <a:pt x="1544" y="994"/>
                    <a:pt x="1396" y="945"/>
                    <a:pt x="1320" y="825"/>
                  </a:cubicBezTo>
                  <a:cubicBezTo>
                    <a:pt x="1237" y="715"/>
                    <a:pt x="1309" y="556"/>
                    <a:pt x="1413" y="496"/>
                  </a:cubicBezTo>
                  <a:cubicBezTo>
                    <a:pt x="1479" y="453"/>
                    <a:pt x="1563" y="420"/>
                    <a:pt x="1645" y="420"/>
                  </a:cubicBezTo>
                  <a:close/>
                  <a:moveTo>
                    <a:pt x="2042" y="0"/>
                  </a:moveTo>
                  <a:cubicBezTo>
                    <a:pt x="1764" y="0"/>
                    <a:pt x="1483" y="74"/>
                    <a:pt x="1210" y="151"/>
                  </a:cubicBezTo>
                  <a:cubicBezTo>
                    <a:pt x="1013" y="217"/>
                    <a:pt x="827" y="288"/>
                    <a:pt x="641" y="381"/>
                  </a:cubicBezTo>
                  <a:cubicBezTo>
                    <a:pt x="416" y="491"/>
                    <a:pt x="219" y="633"/>
                    <a:pt x="110" y="863"/>
                  </a:cubicBezTo>
                  <a:cubicBezTo>
                    <a:pt x="66" y="961"/>
                    <a:pt x="0" y="1082"/>
                    <a:pt x="44" y="1191"/>
                  </a:cubicBezTo>
                  <a:cubicBezTo>
                    <a:pt x="72" y="1230"/>
                    <a:pt x="93" y="1263"/>
                    <a:pt x="99" y="1295"/>
                  </a:cubicBezTo>
                  <a:cubicBezTo>
                    <a:pt x="148" y="1356"/>
                    <a:pt x="219" y="1377"/>
                    <a:pt x="307" y="1399"/>
                  </a:cubicBezTo>
                  <a:lnTo>
                    <a:pt x="329" y="1421"/>
                  </a:lnTo>
                  <a:cubicBezTo>
                    <a:pt x="389" y="1405"/>
                    <a:pt x="455" y="1399"/>
                    <a:pt x="526" y="1399"/>
                  </a:cubicBezTo>
                  <a:cubicBezTo>
                    <a:pt x="635" y="1399"/>
                    <a:pt x="745" y="1399"/>
                    <a:pt x="838" y="1454"/>
                  </a:cubicBezTo>
                  <a:cubicBezTo>
                    <a:pt x="846" y="1451"/>
                    <a:pt x="856" y="1450"/>
                    <a:pt x="865" y="1450"/>
                  </a:cubicBezTo>
                  <a:cubicBezTo>
                    <a:pt x="873" y="1450"/>
                    <a:pt x="882" y="1451"/>
                    <a:pt x="887" y="1454"/>
                  </a:cubicBezTo>
                  <a:cubicBezTo>
                    <a:pt x="964" y="1476"/>
                    <a:pt x="1040" y="1503"/>
                    <a:pt x="1112" y="1531"/>
                  </a:cubicBezTo>
                  <a:cubicBezTo>
                    <a:pt x="1139" y="1536"/>
                    <a:pt x="1177" y="1558"/>
                    <a:pt x="1205" y="1569"/>
                  </a:cubicBezTo>
                  <a:cubicBezTo>
                    <a:pt x="1216" y="1547"/>
                    <a:pt x="1237" y="1542"/>
                    <a:pt x="1259" y="1542"/>
                  </a:cubicBezTo>
                  <a:cubicBezTo>
                    <a:pt x="1308" y="1551"/>
                    <a:pt x="1358" y="1555"/>
                    <a:pt x="1409" y="1555"/>
                  </a:cubicBezTo>
                  <a:cubicBezTo>
                    <a:pt x="1506" y="1555"/>
                    <a:pt x="1604" y="1542"/>
                    <a:pt x="1697" y="1531"/>
                  </a:cubicBezTo>
                  <a:cubicBezTo>
                    <a:pt x="1757" y="1520"/>
                    <a:pt x="1829" y="1509"/>
                    <a:pt x="1889" y="1492"/>
                  </a:cubicBezTo>
                  <a:cubicBezTo>
                    <a:pt x="1895" y="1491"/>
                    <a:pt x="1900" y="1490"/>
                    <a:pt x="1904" y="1490"/>
                  </a:cubicBezTo>
                  <a:cubicBezTo>
                    <a:pt x="1917" y="1490"/>
                    <a:pt x="1926" y="1495"/>
                    <a:pt x="1938" y="1503"/>
                  </a:cubicBezTo>
                  <a:cubicBezTo>
                    <a:pt x="2064" y="1449"/>
                    <a:pt x="2217" y="1421"/>
                    <a:pt x="2360" y="1410"/>
                  </a:cubicBezTo>
                  <a:lnTo>
                    <a:pt x="2436" y="1410"/>
                  </a:lnTo>
                  <a:cubicBezTo>
                    <a:pt x="2442" y="1405"/>
                    <a:pt x="2458" y="1394"/>
                    <a:pt x="2469" y="1383"/>
                  </a:cubicBezTo>
                  <a:cubicBezTo>
                    <a:pt x="2584" y="1339"/>
                    <a:pt x="2693" y="1273"/>
                    <a:pt x="2797" y="1213"/>
                  </a:cubicBezTo>
                  <a:cubicBezTo>
                    <a:pt x="3186" y="967"/>
                    <a:pt x="2994" y="381"/>
                    <a:pt x="2650" y="179"/>
                  </a:cubicBezTo>
                  <a:cubicBezTo>
                    <a:pt x="2641" y="183"/>
                    <a:pt x="2632" y="186"/>
                    <a:pt x="2625" y="186"/>
                  </a:cubicBezTo>
                  <a:cubicBezTo>
                    <a:pt x="2615" y="186"/>
                    <a:pt x="2607" y="181"/>
                    <a:pt x="2600" y="168"/>
                  </a:cubicBezTo>
                  <a:cubicBezTo>
                    <a:pt x="2584" y="162"/>
                    <a:pt x="2573" y="146"/>
                    <a:pt x="2562" y="124"/>
                  </a:cubicBezTo>
                  <a:cubicBezTo>
                    <a:pt x="2436" y="69"/>
                    <a:pt x="2288" y="25"/>
                    <a:pt x="2146" y="4"/>
                  </a:cubicBezTo>
                  <a:cubicBezTo>
                    <a:pt x="2111" y="1"/>
                    <a:pt x="2077" y="0"/>
                    <a:pt x="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8"/>
            <p:cNvSpPr/>
            <p:nvPr/>
          </p:nvSpPr>
          <p:spPr>
            <a:xfrm>
              <a:off x="4435014" y="4098220"/>
              <a:ext cx="194117" cy="183759"/>
            </a:xfrm>
            <a:custGeom>
              <a:avLst/>
              <a:gdLst/>
              <a:ahLst/>
              <a:cxnLst/>
              <a:rect l="l" t="t" r="r" b="b"/>
              <a:pathLst>
                <a:path w="2836" h="2830" extrusionOk="0">
                  <a:moveTo>
                    <a:pt x="1555" y="908"/>
                  </a:moveTo>
                  <a:cubicBezTo>
                    <a:pt x="1637" y="914"/>
                    <a:pt x="1714" y="930"/>
                    <a:pt x="1780" y="968"/>
                  </a:cubicBezTo>
                  <a:cubicBezTo>
                    <a:pt x="1851" y="1012"/>
                    <a:pt x="1884" y="1094"/>
                    <a:pt x="1905" y="1171"/>
                  </a:cubicBezTo>
                  <a:cubicBezTo>
                    <a:pt x="1957" y="1468"/>
                    <a:pt x="1712" y="1668"/>
                    <a:pt x="1450" y="1668"/>
                  </a:cubicBezTo>
                  <a:cubicBezTo>
                    <a:pt x="1409" y="1668"/>
                    <a:pt x="1367" y="1663"/>
                    <a:pt x="1325" y="1653"/>
                  </a:cubicBezTo>
                  <a:cubicBezTo>
                    <a:pt x="827" y="1541"/>
                    <a:pt x="1165" y="913"/>
                    <a:pt x="1448" y="913"/>
                  </a:cubicBezTo>
                  <a:cubicBezTo>
                    <a:pt x="1470" y="913"/>
                    <a:pt x="1491" y="917"/>
                    <a:pt x="1511" y="925"/>
                  </a:cubicBezTo>
                  <a:cubicBezTo>
                    <a:pt x="1528" y="914"/>
                    <a:pt x="1539" y="908"/>
                    <a:pt x="1555" y="908"/>
                  </a:cubicBezTo>
                  <a:close/>
                  <a:moveTo>
                    <a:pt x="1596" y="1"/>
                  </a:moveTo>
                  <a:cubicBezTo>
                    <a:pt x="1352" y="1"/>
                    <a:pt x="1091" y="112"/>
                    <a:pt x="898" y="240"/>
                  </a:cubicBezTo>
                  <a:cubicBezTo>
                    <a:pt x="657" y="410"/>
                    <a:pt x="400" y="580"/>
                    <a:pt x="269" y="859"/>
                  </a:cubicBezTo>
                  <a:cubicBezTo>
                    <a:pt x="187" y="1023"/>
                    <a:pt x="105" y="1187"/>
                    <a:pt x="72" y="1373"/>
                  </a:cubicBezTo>
                  <a:cubicBezTo>
                    <a:pt x="17" y="1625"/>
                    <a:pt x="1" y="1893"/>
                    <a:pt x="55" y="2145"/>
                  </a:cubicBezTo>
                  <a:cubicBezTo>
                    <a:pt x="165" y="2485"/>
                    <a:pt x="493" y="2682"/>
                    <a:pt x="811" y="2764"/>
                  </a:cubicBezTo>
                  <a:cubicBezTo>
                    <a:pt x="958" y="2813"/>
                    <a:pt x="1117" y="2829"/>
                    <a:pt x="1276" y="2829"/>
                  </a:cubicBezTo>
                  <a:cubicBezTo>
                    <a:pt x="1665" y="2824"/>
                    <a:pt x="2042" y="2665"/>
                    <a:pt x="2338" y="2408"/>
                  </a:cubicBezTo>
                  <a:cubicBezTo>
                    <a:pt x="2584" y="2145"/>
                    <a:pt x="2748" y="1789"/>
                    <a:pt x="2809" y="1434"/>
                  </a:cubicBezTo>
                  <a:cubicBezTo>
                    <a:pt x="2836" y="1149"/>
                    <a:pt x="2836" y="826"/>
                    <a:pt x="2666" y="580"/>
                  </a:cubicBezTo>
                  <a:cubicBezTo>
                    <a:pt x="2557" y="443"/>
                    <a:pt x="2420" y="339"/>
                    <a:pt x="2278" y="224"/>
                  </a:cubicBezTo>
                  <a:cubicBezTo>
                    <a:pt x="2179" y="142"/>
                    <a:pt x="2053" y="104"/>
                    <a:pt x="1933" y="60"/>
                  </a:cubicBezTo>
                  <a:cubicBezTo>
                    <a:pt x="1923" y="67"/>
                    <a:pt x="1913" y="70"/>
                    <a:pt x="1903" y="70"/>
                  </a:cubicBezTo>
                  <a:cubicBezTo>
                    <a:pt x="1884" y="70"/>
                    <a:pt x="1865" y="60"/>
                    <a:pt x="1851" y="49"/>
                  </a:cubicBezTo>
                  <a:cubicBezTo>
                    <a:pt x="1771" y="15"/>
                    <a:pt x="1685" y="1"/>
                    <a:pt x="1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8"/>
            <p:cNvSpPr/>
            <p:nvPr/>
          </p:nvSpPr>
          <p:spPr>
            <a:xfrm>
              <a:off x="4621944" y="4098999"/>
              <a:ext cx="141002" cy="144864"/>
            </a:xfrm>
            <a:custGeom>
              <a:avLst/>
              <a:gdLst/>
              <a:ahLst/>
              <a:cxnLst/>
              <a:rect l="l" t="t" r="r" b="b"/>
              <a:pathLst>
                <a:path w="2060" h="2231" extrusionOk="0">
                  <a:moveTo>
                    <a:pt x="843" y="765"/>
                  </a:moveTo>
                  <a:cubicBezTo>
                    <a:pt x="887" y="765"/>
                    <a:pt x="933" y="774"/>
                    <a:pt x="975" y="792"/>
                  </a:cubicBezTo>
                  <a:cubicBezTo>
                    <a:pt x="988" y="781"/>
                    <a:pt x="1004" y="777"/>
                    <a:pt x="1021" y="777"/>
                  </a:cubicBezTo>
                  <a:cubicBezTo>
                    <a:pt x="1092" y="777"/>
                    <a:pt x="1186" y="852"/>
                    <a:pt x="1222" y="896"/>
                  </a:cubicBezTo>
                  <a:cubicBezTo>
                    <a:pt x="1379" y="1115"/>
                    <a:pt x="1241" y="1368"/>
                    <a:pt x="1012" y="1368"/>
                  </a:cubicBezTo>
                  <a:cubicBezTo>
                    <a:pt x="978" y="1368"/>
                    <a:pt x="942" y="1362"/>
                    <a:pt x="904" y="1350"/>
                  </a:cubicBezTo>
                  <a:cubicBezTo>
                    <a:pt x="756" y="1301"/>
                    <a:pt x="619" y="1142"/>
                    <a:pt x="609" y="973"/>
                  </a:cubicBezTo>
                  <a:cubicBezTo>
                    <a:pt x="616" y="830"/>
                    <a:pt x="725" y="765"/>
                    <a:pt x="843" y="765"/>
                  </a:cubicBezTo>
                  <a:close/>
                  <a:moveTo>
                    <a:pt x="749" y="1"/>
                  </a:moveTo>
                  <a:cubicBezTo>
                    <a:pt x="489" y="1"/>
                    <a:pt x="209" y="87"/>
                    <a:pt x="72" y="278"/>
                  </a:cubicBezTo>
                  <a:cubicBezTo>
                    <a:pt x="50" y="321"/>
                    <a:pt x="28" y="354"/>
                    <a:pt x="6" y="398"/>
                  </a:cubicBezTo>
                  <a:cubicBezTo>
                    <a:pt x="6" y="404"/>
                    <a:pt x="6" y="420"/>
                    <a:pt x="1" y="425"/>
                  </a:cubicBezTo>
                  <a:cubicBezTo>
                    <a:pt x="154" y="612"/>
                    <a:pt x="220" y="814"/>
                    <a:pt x="225" y="1093"/>
                  </a:cubicBezTo>
                  <a:cubicBezTo>
                    <a:pt x="247" y="1367"/>
                    <a:pt x="193" y="1635"/>
                    <a:pt x="89" y="1887"/>
                  </a:cubicBezTo>
                  <a:cubicBezTo>
                    <a:pt x="116" y="1903"/>
                    <a:pt x="143" y="1931"/>
                    <a:pt x="165" y="1942"/>
                  </a:cubicBezTo>
                  <a:cubicBezTo>
                    <a:pt x="367" y="2098"/>
                    <a:pt x="612" y="2231"/>
                    <a:pt x="863" y="2231"/>
                  </a:cubicBezTo>
                  <a:cubicBezTo>
                    <a:pt x="911" y="2231"/>
                    <a:pt x="960" y="2226"/>
                    <a:pt x="1008" y="2215"/>
                  </a:cubicBezTo>
                  <a:cubicBezTo>
                    <a:pt x="1282" y="2161"/>
                    <a:pt x="1555" y="2024"/>
                    <a:pt x="1753" y="1821"/>
                  </a:cubicBezTo>
                  <a:cubicBezTo>
                    <a:pt x="1840" y="1712"/>
                    <a:pt x="1889" y="1558"/>
                    <a:pt x="1922" y="1422"/>
                  </a:cubicBezTo>
                  <a:cubicBezTo>
                    <a:pt x="2059" y="885"/>
                    <a:pt x="1555" y="289"/>
                    <a:pt x="1118" y="70"/>
                  </a:cubicBezTo>
                  <a:cubicBezTo>
                    <a:pt x="1016" y="24"/>
                    <a:pt x="885" y="1"/>
                    <a:pt x="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8"/>
            <p:cNvSpPr/>
            <p:nvPr/>
          </p:nvSpPr>
          <p:spPr>
            <a:xfrm>
              <a:off x="4546652" y="4230358"/>
              <a:ext cx="146204" cy="104087"/>
            </a:xfrm>
            <a:custGeom>
              <a:avLst/>
              <a:gdLst/>
              <a:ahLst/>
              <a:cxnLst/>
              <a:rect l="l" t="t" r="r" b="b"/>
              <a:pathLst>
                <a:path w="2136" h="1603" extrusionOk="0">
                  <a:moveTo>
                    <a:pt x="1259" y="460"/>
                  </a:moveTo>
                  <a:cubicBezTo>
                    <a:pt x="1292" y="460"/>
                    <a:pt x="1322" y="472"/>
                    <a:pt x="1336" y="510"/>
                  </a:cubicBezTo>
                  <a:cubicBezTo>
                    <a:pt x="1353" y="487"/>
                    <a:pt x="1371" y="478"/>
                    <a:pt x="1390" y="478"/>
                  </a:cubicBezTo>
                  <a:cubicBezTo>
                    <a:pt x="1453" y="478"/>
                    <a:pt x="1519" y="583"/>
                    <a:pt x="1528" y="647"/>
                  </a:cubicBezTo>
                  <a:cubicBezTo>
                    <a:pt x="1566" y="862"/>
                    <a:pt x="1395" y="1023"/>
                    <a:pt x="1205" y="1023"/>
                  </a:cubicBezTo>
                  <a:cubicBezTo>
                    <a:pt x="1177" y="1023"/>
                    <a:pt x="1150" y="1020"/>
                    <a:pt x="1123" y="1013"/>
                  </a:cubicBezTo>
                  <a:cubicBezTo>
                    <a:pt x="805" y="948"/>
                    <a:pt x="915" y="537"/>
                    <a:pt x="1178" y="477"/>
                  </a:cubicBezTo>
                  <a:cubicBezTo>
                    <a:pt x="1201" y="469"/>
                    <a:pt x="1231" y="460"/>
                    <a:pt x="1259" y="460"/>
                  </a:cubicBezTo>
                  <a:close/>
                  <a:moveTo>
                    <a:pt x="1134" y="1"/>
                  </a:moveTo>
                  <a:cubicBezTo>
                    <a:pt x="1046" y="181"/>
                    <a:pt x="942" y="351"/>
                    <a:pt x="805" y="488"/>
                  </a:cubicBezTo>
                  <a:cubicBezTo>
                    <a:pt x="586" y="679"/>
                    <a:pt x="329" y="822"/>
                    <a:pt x="55" y="898"/>
                  </a:cubicBezTo>
                  <a:cubicBezTo>
                    <a:pt x="50" y="915"/>
                    <a:pt x="39" y="926"/>
                    <a:pt x="28" y="931"/>
                  </a:cubicBezTo>
                  <a:cubicBezTo>
                    <a:pt x="1" y="1052"/>
                    <a:pt x="6" y="1172"/>
                    <a:pt x="77" y="1271"/>
                  </a:cubicBezTo>
                  <a:cubicBezTo>
                    <a:pt x="165" y="1380"/>
                    <a:pt x="280" y="1468"/>
                    <a:pt x="411" y="1528"/>
                  </a:cubicBezTo>
                  <a:cubicBezTo>
                    <a:pt x="533" y="1581"/>
                    <a:pt x="661" y="1603"/>
                    <a:pt x="789" y="1603"/>
                  </a:cubicBezTo>
                  <a:cubicBezTo>
                    <a:pt x="967" y="1603"/>
                    <a:pt x="1146" y="1561"/>
                    <a:pt x="1314" y="1501"/>
                  </a:cubicBezTo>
                  <a:cubicBezTo>
                    <a:pt x="1490" y="1440"/>
                    <a:pt x="1643" y="1314"/>
                    <a:pt x="1791" y="1194"/>
                  </a:cubicBezTo>
                  <a:cubicBezTo>
                    <a:pt x="1982" y="1035"/>
                    <a:pt x="2135" y="794"/>
                    <a:pt x="2119" y="537"/>
                  </a:cubicBezTo>
                  <a:cubicBezTo>
                    <a:pt x="2119" y="477"/>
                    <a:pt x="2108" y="422"/>
                    <a:pt x="2081" y="367"/>
                  </a:cubicBezTo>
                  <a:cubicBezTo>
                    <a:pt x="2075" y="367"/>
                    <a:pt x="2064" y="351"/>
                    <a:pt x="2059" y="346"/>
                  </a:cubicBezTo>
                  <a:cubicBezTo>
                    <a:pt x="2020" y="349"/>
                    <a:pt x="1979" y="353"/>
                    <a:pt x="1936" y="353"/>
                  </a:cubicBezTo>
                  <a:cubicBezTo>
                    <a:pt x="1919" y="353"/>
                    <a:pt x="1901" y="353"/>
                    <a:pt x="1884" y="351"/>
                  </a:cubicBezTo>
                  <a:cubicBezTo>
                    <a:pt x="1654" y="329"/>
                    <a:pt x="1446" y="231"/>
                    <a:pt x="1260" y="94"/>
                  </a:cubicBezTo>
                  <a:cubicBezTo>
                    <a:pt x="1227" y="66"/>
                    <a:pt x="1178" y="39"/>
                    <a:pt x="1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8"/>
            <p:cNvSpPr/>
            <p:nvPr/>
          </p:nvSpPr>
          <p:spPr>
            <a:xfrm>
              <a:off x="4606270" y="4034132"/>
              <a:ext cx="38604" cy="16818"/>
            </a:xfrm>
            <a:custGeom>
              <a:avLst/>
              <a:gdLst/>
              <a:ahLst/>
              <a:cxnLst/>
              <a:rect l="l" t="t" r="r" b="b"/>
              <a:pathLst>
                <a:path w="564" h="259" extrusionOk="0">
                  <a:moveTo>
                    <a:pt x="248" y="1"/>
                  </a:moveTo>
                  <a:cubicBezTo>
                    <a:pt x="176" y="1"/>
                    <a:pt x="1" y="60"/>
                    <a:pt x="11" y="149"/>
                  </a:cubicBezTo>
                  <a:cubicBezTo>
                    <a:pt x="66" y="242"/>
                    <a:pt x="192" y="259"/>
                    <a:pt x="285" y="259"/>
                  </a:cubicBezTo>
                  <a:cubicBezTo>
                    <a:pt x="367" y="259"/>
                    <a:pt x="454" y="226"/>
                    <a:pt x="509" y="160"/>
                  </a:cubicBezTo>
                  <a:cubicBezTo>
                    <a:pt x="564" y="83"/>
                    <a:pt x="443" y="34"/>
                    <a:pt x="389" y="12"/>
                  </a:cubicBezTo>
                  <a:cubicBezTo>
                    <a:pt x="375" y="26"/>
                    <a:pt x="360" y="33"/>
                    <a:pt x="344" y="33"/>
                  </a:cubicBezTo>
                  <a:cubicBezTo>
                    <a:pt x="334" y="33"/>
                    <a:pt x="323" y="30"/>
                    <a:pt x="312" y="23"/>
                  </a:cubicBezTo>
                  <a:cubicBezTo>
                    <a:pt x="301" y="12"/>
                    <a:pt x="279" y="1"/>
                    <a:pt x="257" y="1"/>
                  </a:cubicBezTo>
                  <a:cubicBezTo>
                    <a:pt x="255" y="1"/>
                    <a:pt x="252" y="1"/>
                    <a:pt x="248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8"/>
            <p:cNvSpPr/>
            <p:nvPr/>
          </p:nvSpPr>
          <p:spPr>
            <a:xfrm>
              <a:off x="4517425" y="4167113"/>
              <a:ext cx="39426" cy="29220"/>
            </a:xfrm>
            <a:custGeom>
              <a:avLst/>
              <a:gdLst/>
              <a:ahLst/>
              <a:cxnLst/>
              <a:rect l="l" t="t" r="r" b="b"/>
              <a:pathLst>
                <a:path w="576" h="450" extrusionOk="0">
                  <a:moveTo>
                    <a:pt x="258" y="0"/>
                  </a:moveTo>
                  <a:cubicBezTo>
                    <a:pt x="214" y="0"/>
                    <a:pt x="181" y="28"/>
                    <a:pt x="149" y="55"/>
                  </a:cubicBezTo>
                  <a:cubicBezTo>
                    <a:pt x="72" y="115"/>
                    <a:pt x="17" y="208"/>
                    <a:pt x="1" y="307"/>
                  </a:cubicBezTo>
                  <a:cubicBezTo>
                    <a:pt x="1" y="422"/>
                    <a:pt x="154" y="449"/>
                    <a:pt x="242" y="449"/>
                  </a:cubicBezTo>
                  <a:cubicBezTo>
                    <a:pt x="384" y="449"/>
                    <a:pt x="559" y="367"/>
                    <a:pt x="565" y="197"/>
                  </a:cubicBezTo>
                  <a:cubicBezTo>
                    <a:pt x="576" y="33"/>
                    <a:pt x="461" y="6"/>
                    <a:pt x="329" y="0"/>
                  </a:cubicBezTo>
                  <a:cubicBezTo>
                    <a:pt x="321" y="9"/>
                    <a:pt x="310" y="13"/>
                    <a:pt x="298" y="13"/>
                  </a:cubicBezTo>
                  <a:cubicBezTo>
                    <a:pt x="285" y="13"/>
                    <a:pt x="272" y="9"/>
                    <a:pt x="258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48"/>
            <p:cNvSpPr/>
            <p:nvPr/>
          </p:nvSpPr>
          <p:spPr>
            <a:xfrm>
              <a:off x="4674033" y="4158607"/>
              <a:ext cx="26695" cy="19220"/>
            </a:xfrm>
            <a:custGeom>
              <a:avLst/>
              <a:gdLst/>
              <a:ahLst/>
              <a:cxnLst/>
              <a:rect l="l" t="t" r="r" b="b"/>
              <a:pathLst>
                <a:path w="390" h="296" extrusionOk="0">
                  <a:moveTo>
                    <a:pt x="225" y="0"/>
                  </a:moveTo>
                  <a:cubicBezTo>
                    <a:pt x="211" y="13"/>
                    <a:pt x="192" y="17"/>
                    <a:pt x="170" y="17"/>
                  </a:cubicBezTo>
                  <a:cubicBezTo>
                    <a:pt x="135" y="17"/>
                    <a:pt x="94" y="6"/>
                    <a:pt x="62" y="6"/>
                  </a:cubicBezTo>
                  <a:cubicBezTo>
                    <a:pt x="27" y="6"/>
                    <a:pt x="1" y="18"/>
                    <a:pt x="1" y="66"/>
                  </a:cubicBezTo>
                  <a:cubicBezTo>
                    <a:pt x="23" y="197"/>
                    <a:pt x="143" y="296"/>
                    <a:pt x="269" y="296"/>
                  </a:cubicBezTo>
                  <a:cubicBezTo>
                    <a:pt x="313" y="296"/>
                    <a:pt x="368" y="268"/>
                    <a:pt x="384" y="219"/>
                  </a:cubicBezTo>
                  <a:cubicBezTo>
                    <a:pt x="389" y="203"/>
                    <a:pt x="389" y="186"/>
                    <a:pt x="389" y="170"/>
                  </a:cubicBezTo>
                  <a:cubicBezTo>
                    <a:pt x="384" y="77"/>
                    <a:pt x="302" y="33"/>
                    <a:pt x="225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48"/>
            <p:cNvSpPr/>
            <p:nvPr/>
          </p:nvSpPr>
          <p:spPr>
            <a:xfrm>
              <a:off x="4618590" y="4268408"/>
              <a:ext cx="26215" cy="18181"/>
            </a:xfrm>
            <a:custGeom>
              <a:avLst/>
              <a:gdLst/>
              <a:ahLst/>
              <a:cxnLst/>
              <a:rect l="l" t="t" r="r" b="b"/>
              <a:pathLst>
                <a:path w="383" h="280" extrusionOk="0">
                  <a:moveTo>
                    <a:pt x="269" y="0"/>
                  </a:moveTo>
                  <a:cubicBezTo>
                    <a:pt x="247" y="33"/>
                    <a:pt x="209" y="28"/>
                    <a:pt x="176" y="33"/>
                  </a:cubicBezTo>
                  <a:cubicBezTo>
                    <a:pt x="148" y="39"/>
                    <a:pt x="121" y="55"/>
                    <a:pt x="99" y="66"/>
                  </a:cubicBezTo>
                  <a:cubicBezTo>
                    <a:pt x="50" y="99"/>
                    <a:pt x="1" y="176"/>
                    <a:pt x="28" y="236"/>
                  </a:cubicBezTo>
                  <a:cubicBezTo>
                    <a:pt x="55" y="274"/>
                    <a:pt x="105" y="280"/>
                    <a:pt x="148" y="280"/>
                  </a:cubicBezTo>
                  <a:cubicBezTo>
                    <a:pt x="151" y="280"/>
                    <a:pt x="154" y="280"/>
                    <a:pt x="156" y="280"/>
                  </a:cubicBezTo>
                  <a:cubicBezTo>
                    <a:pt x="269" y="280"/>
                    <a:pt x="382" y="167"/>
                    <a:pt x="318" y="44"/>
                  </a:cubicBezTo>
                  <a:cubicBezTo>
                    <a:pt x="296" y="33"/>
                    <a:pt x="285" y="17"/>
                    <a:pt x="269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8"/>
            <p:cNvSpPr/>
            <p:nvPr/>
          </p:nvSpPr>
          <p:spPr>
            <a:xfrm>
              <a:off x="4697305" y="4065754"/>
              <a:ext cx="166396" cy="70776"/>
            </a:xfrm>
            <a:custGeom>
              <a:avLst/>
              <a:gdLst/>
              <a:ahLst/>
              <a:cxnLst/>
              <a:rect l="l" t="t" r="r" b="b"/>
              <a:pathLst>
                <a:path w="2431" h="1090" extrusionOk="0">
                  <a:moveTo>
                    <a:pt x="2002" y="1"/>
                  </a:moveTo>
                  <a:cubicBezTo>
                    <a:pt x="1843" y="1"/>
                    <a:pt x="1683" y="21"/>
                    <a:pt x="1527" y="40"/>
                  </a:cubicBezTo>
                  <a:cubicBezTo>
                    <a:pt x="1128" y="95"/>
                    <a:pt x="739" y="155"/>
                    <a:pt x="356" y="275"/>
                  </a:cubicBezTo>
                  <a:cubicBezTo>
                    <a:pt x="236" y="308"/>
                    <a:pt x="115" y="357"/>
                    <a:pt x="0" y="412"/>
                  </a:cubicBezTo>
                  <a:cubicBezTo>
                    <a:pt x="82" y="439"/>
                    <a:pt x="159" y="478"/>
                    <a:pt x="230" y="527"/>
                  </a:cubicBezTo>
                  <a:cubicBezTo>
                    <a:pt x="422" y="658"/>
                    <a:pt x="591" y="828"/>
                    <a:pt x="728" y="1020"/>
                  </a:cubicBezTo>
                  <a:cubicBezTo>
                    <a:pt x="741" y="1010"/>
                    <a:pt x="755" y="1004"/>
                    <a:pt x="769" y="1004"/>
                  </a:cubicBezTo>
                  <a:cubicBezTo>
                    <a:pt x="778" y="1004"/>
                    <a:pt x="787" y="1007"/>
                    <a:pt x="794" y="1014"/>
                  </a:cubicBezTo>
                  <a:cubicBezTo>
                    <a:pt x="931" y="1067"/>
                    <a:pt x="1074" y="1089"/>
                    <a:pt x="1219" y="1089"/>
                  </a:cubicBezTo>
                  <a:cubicBezTo>
                    <a:pt x="1403" y="1089"/>
                    <a:pt x="1590" y="1053"/>
                    <a:pt x="1768" y="998"/>
                  </a:cubicBezTo>
                  <a:cubicBezTo>
                    <a:pt x="2179" y="861"/>
                    <a:pt x="2430" y="483"/>
                    <a:pt x="2370" y="45"/>
                  </a:cubicBezTo>
                  <a:lnTo>
                    <a:pt x="2359" y="45"/>
                  </a:lnTo>
                  <a:cubicBezTo>
                    <a:pt x="2241" y="12"/>
                    <a:pt x="2122" y="1"/>
                    <a:pt x="2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8"/>
            <p:cNvSpPr/>
            <p:nvPr/>
          </p:nvSpPr>
          <p:spPr>
            <a:xfrm>
              <a:off x="4717155" y="4030041"/>
              <a:ext cx="140180" cy="44024"/>
            </a:xfrm>
            <a:custGeom>
              <a:avLst/>
              <a:gdLst/>
              <a:ahLst/>
              <a:cxnLst/>
              <a:rect l="l" t="t" r="r" b="b"/>
              <a:pathLst>
                <a:path w="2048" h="678" extrusionOk="0">
                  <a:moveTo>
                    <a:pt x="1326" y="0"/>
                  </a:moveTo>
                  <a:cubicBezTo>
                    <a:pt x="1072" y="0"/>
                    <a:pt x="829" y="100"/>
                    <a:pt x="586" y="179"/>
                  </a:cubicBezTo>
                  <a:cubicBezTo>
                    <a:pt x="515" y="207"/>
                    <a:pt x="444" y="239"/>
                    <a:pt x="378" y="278"/>
                  </a:cubicBezTo>
                  <a:cubicBezTo>
                    <a:pt x="301" y="343"/>
                    <a:pt x="225" y="415"/>
                    <a:pt x="159" y="480"/>
                  </a:cubicBezTo>
                  <a:cubicBezTo>
                    <a:pt x="148" y="495"/>
                    <a:pt x="130" y="502"/>
                    <a:pt x="112" y="502"/>
                  </a:cubicBezTo>
                  <a:cubicBezTo>
                    <a:pt x="104" y="502"/>
                    <a:pt x="95" y="500"/>
                    <a:pt x="88" y="497"/>
                  </a:cubicBezTo>
                  <a:cubicBezTo>
                    <a:pt x="66" y="557"/>
                    <a:pt x="39" y="623"/>
                    <a:pt x="0" y="677"/>
                  </a:cubicBezTo>
                  <a:cubicBezTo>
                    <a:pt x="33" y="666"/>
                    <a:pt x="66" y="661"/>
                    <a:pt x="110" y="645"/>
                  </a:cubicBezTo>
                  <a:cubicBezTo>
                    <a:pt x="416" y="557"/>
                    <a:pt x="739" y="502"/>
                    <a:pt x="1051" y="458"/>
                  </a:cubicBezTo>
                  <a:cubicBezTo>
                    <a:pt x="1269" y="433"/>
                    <a:pt x="1494" y="393"/>
                    <a:pt x="1715" y="393"/>
                  </a:cubicBezTo>
                  <a:cubicBezTo>
                    <a:pt x="1827" y="393"/>
                    <a:pt x="1939" y="403"/>
                    <a:pt x="2047" y="431"/>
                  </a:cubicBezTo>
                  <a:cubicBezTo>
                    <a:pt x="1971" y="92"/>
                    <a:pt x="1812" y="59"/>
                    <a:pt x="1456" y="10"/>
                  </a:cubicBezTo>
                  <a:cubicBezTo>
                    <a:pt x="1412" y="3"/>
                    <a:pt x="1369" y="0"/>
                    <a:pt x="1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8"/>
            <p:cNvSpPr/>
            <p:nvPr/>
          </p:nvSpPr>
          <p:spPr>
            <a:xfrm>
              <a:off x="4695389" y="3936798"/>
              <a:ext cx="72417" cy="110255"/>
            </a:xfrm>
            <a:custGeom>
              <a:avLst/>
              <a:gdLst/>
              <a:ahLst/>
              <a:cxnLst/>
              <a:rect l="l" t="t" r="r" b="b"/>
              <a:pathLst>
                <a:path w="1058" h="1698" extrusionOk="0">
                  <a:moveTo>
                    <a:pt x="586" y="1"/>
                  </a:moveTo>
                  <a:cubicBezTo>
                    <a:pt x="570" y="17"/>
                    <a:pt x="559" y="28"/>
                    <a:pt x="548" y="44"/>
                  </a:cubicBezTo>
                  <a:cubicBezTo>
                    <a:pt x="439" y="214"/>
                    <a:pt x="346" y="384"/>
                    <a:pt x="236" y="548"/>
                  </a:cubicBezTo>
                  <a:cubicBezTo>
                    <a:pt x="149" y="679"/>
                    <a:pt x="94" y="822"/>
                    <a:pt x="23" y="958"/>
                  </a:cubicBezTo>
                  <a:cubicBezTo>
                    <a:pt x="17" y="964"/>
                    <a:pt x="12" y="980"/>
                    <a:pt x="1" y="991"/>
                  </a:cubicBezTo>
                  <a:cubicBezTo>
                    <a:pt x="66" y="1035"/>
                    <a:pt x="127" y="1073"/>
                    <a:pt x="176" y="1128"/>
                  </a:cubicBezTo>
                  <a:cubicBezTo>
                    <a:pt x="318" y="1276"/>
                    <a:pt x="411" y="1484"/>
                    <a:pt x="428" y="1697"/>
                  </a:cubicBezTo>
                  <a:cubicBezTo>
                    <a:pt x="488" y="1643"/>
                    <a:pt x="570" y="1604"/>
                    <a:pt x="608" y="1577"/>
                  </a:cubicBezTo>
                  <a:cubicBezTo>
                    <a:pt x="625" y="1577"/>
                    <a:pt x="630" y="1566"/>
                    <a:pt x="647" y="1561"/>
                  </a:cubicBezTo>
                  <a:cubicBezTo>
                    <a:pt x="762" y="1429"/>
                    <a:pt x="871" y="1287"/>
                    <a:pt x="942" y="1117"/>
                  </a:cubicBezTo>
                  <a:cubicBezTo>
                    <a:pt x="1057" y="843"/>
                    <a:pt x="1030" y="510"/>
                    <a:pt x="893" y="247"/>
                  </a:cubicBezTo>
                  <a:cubicBezTo>
                    <a:pt x="822" y="126"/>
                    <a:pt x="707" y="44"/>
                    <a:pt x="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8"/>
            <p:cNvSpPr/>
            <p:nvPr/>
          </p:nvSpPr>
          <p:spPr>
            <a:xfrm>
              <a:off x="4640357" y="3933421"/>
              <a:ext cx="84327" cy="63504"/>
            </a:xfrm>
            <a:custGeom>
              <a:avLst/>
              <a:gdLst/>
              <a:ahLst/>
              <a:cxnLst/>
              <a:rect l="l" t="t" r="r" b="b"/>
              <a:pathLst>
                <a:path w="1232" h="978" extrusionOk="0">
                  <a:moveTo>
                    <a:pt x="1068" y="0"/>
                  </a:moveTo>
                  <a:cubicBezTo>
                    <a:pt x="999" y="0"/>
                    <a:pt x="930" y="7"/>
                    <a:pt x="860" y="20"/>
                  </a:cubicBezTo>
                  <a:cubicBezTo>
                    <a:pt x="668" y="58"/>
                    <a:pt x="465" y="102"/>
                    <a:pt x="307" y="233"/>
                  </a:cubicBezTo>
                  <a:cubicBezTo>
                    <a:pt x="170" y="381"/>
                    <a:pt x="93" y="578"/>
                    <a:pt x="22" y="770"/>
                  </a:cubicBezTo>
                  <a:cubicBezTo>
                    <a:pt x="11" y="797"/>
                    <a:pt x="6" y="819"/>
                    <a:pt x="0" y="846"/>
                  </a:cubicBezTo>
                  <a:cubicBezTo>
                    <a:pt x="25" y="845"/>
                    <a:pt x="50" y="845"/>
                    <a:pt x="74" y="845"/>
                  </a:cubicBezTo>
                  <a:cubicBezTo>
                    <a:pt x="203" y="845"/>
                    <a:pt x="319" y="858"/>
                    <a:pt x="411" y="890"/>
                  </a:cubicBezTo>
                  <a:cubicBezTo>
                    <a:pt x="504" y="906"/>
                    <a:pt x="591" y="934"/>
                    <a:pt x="684" y="978"/>
                  </a:cubicBezTo>
                  <a:cubicBezTo>
                    <a:pt x="777" y="759"/>
                    <a:pt x="881" y="545"/>
                    <a:pt x="1013" y="354"/>
                  </a:cubicBezTo>
                  <a:lnTo>
                    <a:pt x="1215" y="25"/>
                  </a:lnTo>
                  <a:cubicBezTo>
                    <a:pt x="1226" y="25"/>
                    <a:pt x="1226" y="20"/>
                    <a:pt x="1232" y="14"/>
                  </a:cubicBezTo>
                  <a:cubicBezTo>
                    <a:pt x="1177" y="5"/>
                    <a:pt x="1122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8"/>
            <p:cNvSpPr/>
            <p:nvPr/>
          </p:nvSpPr>
          <p:spPr>
            <a:xfrm>
              <a:off x="4378066" y="4059390"/>
              <a:ext cx="136827" cy="60127"/>
            </a:xfrm>
            <a:custGeom>
              <a:avLst/>
              <a:gdLst/>
              <a:ahLst/>
              <a:cxnLst/>
              <a:rect l="l" t="t" r="r" b="b"/>
              <a:pathLst>
                <a:path w="1999" h="926" extrusionOk="0">
                  <a:moveTo>
                    <a:pt x="935" y="1"/>
                  </a:moveTo>
                  <a:cubicBezTo>
                    <a:pt x="677" y="1"/>
                    <a:pt x="420" y="72"/>
                    <a:pt x="203" y="220"/>
                  </a:cubicBezTo>
                  <a:cubicBezTo>
                    <a:pt x="110" y="280"/>
                    <a:pt x="55" y="384"/>
                    <a:pt x="1" y="488"/>
                  </a:cubicBezTo>
                  <a:cubicBezTo>
                    <a:pt x="192" y="494"/>
                    <a:pt x="373" y="543"/>
                    <a:pt x="559" y="587"/>
                  </a:cubicBezTo>
                  <a:cubicBezTo>
                    <a:pt x="723" y="630"/>
                    <a:pt x="904" y="663"/>
                    <a:pt x="1057" y="740"/>
                  </a:cubicBezTo>
                  <a:cubicBezTo>
                    <a:pt x="1172" y="795"/>
                    <a:pt x="1243" y="877"/>
                    <a:pt x="1353" y="910"/>
                  </a:cubicBezTo>
                  <a:cubicBezTo>
                    <a:pt x="1364" y="921"/>
                    <a:pt x="1369" y="921"/>
                    <a:pt x="1374" y="926"/>
                  </a:cubicBezTo>
                  <a:cubicBezTo>
                    <a:pt x="1391" y="904"/>
                    <a:pt x="1407" y="888"/>
                    <a:pt x="1429" y="877"/>
                  </a:cubicBezTo>
                  <a:cubicBezTo>
                    <a:pt x="1599" y="734"/>
                    <a:pt x="1790" y="609"/>
                    <a:pt x="1998" y="526"/>
                  </a:cubicBezTo>
                  <a:cubicBezTo>
                    <a:pt x="1922" y="483"/>
                    <a:pt x="1862" y="406"/>
                    <a:pt x="1829" y="318"/>
                  </a:cubicBezTo>
                  <a:cubicBezTo>
                    <a:pt x="1801" y="280"/>
                    <a:pt x="1763" y="247"/>
                    <a:pt x="1736" y="225"/>
                  </a:cubicBezTo>
                  <a:cubicBezTo>
                    <a:pt x="1511" y="56"/>
                    <a:pt x="1238" y="1"/>
                    <a:pt x="964" y="1"/>
                  </a:cubicBezTo>
                  <a:cubicBezTo>
                    <a:pt x="954" y="1"/>
                    <a:pt x="945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8"/>
            <p:cNvSpPr/>
            <p:nvPr/>
          </p:nvSpPr>
          <p:spPr>
            <a:xfrm>
              <a:off x="4365677" y="4100623"/>
              <a:ext cx="97538" cy="74737"/>
            </a:xfrm>
            <a:custGeom>
              <a:avLst/>
              <a:gdLst/>
              <a:ahLst/>
              <a:cxnLst/>
              <a:rect l="l" t="t" r="r" b="b"/>
              <a:pathLst>
                <a:path w="1425" h="1151" extrusionOk="0">
                  <a:moveTo>
                    <a:pt x="105" y="1"/>
                  </a:moveTo>
                  <a:cubicBezTo>
                    <a:pt x="100" y="1"/>
                    <a:pt x="100" y="12"/>
                    <a:pt x="100" y="12"/>
                  </a:cubicBezTo>
                  <a:cubicBezTo>
                    <a:pt x="17" y="192"/>
                    <a:pt x="1" y="433"/>
                    <a:pt x="105" y="619"/>
                  </a:cubicBezTo>
                  <a:cubicBezTo>
                    <a:pt x="176" y="734"/>
                    <a:pt x="258" y="838"/>
                    <a:pt x="357" y="920"/>
                  </a:cubicBezTo>
                  <a:cubicBezTo>
                    <a:pt x="450" y="986"/>
                    <a:pt x="548" y="1035"/>
                    <a:pt x="647" y="1085"/>
                  </a:cubicBezTo>
                  <a:cubicBezTo>
                    <a:pt x="726" y="1122"/>
                    <a:pt x="802" y="1147"/>
                    <a:pt x="882" y="1147"/>
                  </a:cubicBezTo>
                  <a:cubicBezTo>
                    <a:pt x="907" y="1147"/>
                    <a:pt x="933" y="1145"/>
                    <a:pt x="959" y="1139"/>
                  </a:cubicBezTo>
                  <a:cubicBezTo>
                    <a:pt x="975" y="1139"/>
                    <a:pt x="986" y="1145"/>
                    <a:pt x="1003" y="1150"/>
                  </a:cubicBezTo>
                  <a:cubicBezTo>
                    <a:pt x="1057" y="970"/>
                    <a:pt x="1140" y="795"/>
                    <a:pt x="1233" y="641"/>
                  </a:cubicBezTo>
                  <a:cubicBezTo>
                    <a:pt x="1282" y="548"/>
                    <a:pt x="1353" y="466"/>
                    <a:pt x="1424" y="400"/>
                  </a:cubicBezTo>
                  <a:cubicBezTo>
                    <a:pt x="1369" y="373"/>
                    <a:pt x="1315" y="329"/>
                    <a:pt x="1271" y="302"/>
                  </a:cubicBezTo>
                  <a:cubicBezTo>
                    <a:pt x="1189" y="247"/>
                    <a:pt x="1096" y="209"/>
                    <a:pt x="1014" y="182"/>
                  </a:cubicBezTo>
                  <a:cubicBezTo>
                    <a:pt x="729" y="110"/>
                    <a:pt x="450" y="17"/>
                    <a:pt x="154" y="1"/>
                  </a:cubicBezTo>
                  <a:cubicBezTo>
                    <a:pt x="143" y="6"/>
                    <a:pt x="135" y="9"/>
                    <a:pt x="128" y="9"/>
                  </a:cubicBezTo>
                  <a:cubicBezTo>
                    <a:pt x="120" y="9"/>
                    <a:pt x="113" y="6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8"/>
            <p:cNvSpPr/>
            <p:nvPr/>
          </p:nvSpPr>
          <p:spPr>
            <a:xfrm>
              <a:off x="3831444" y="3403377"/>
              <a:ext cx="198292" cy="217719"/>
            </a:xfrm>
            <a:custGeom>
              <a:avLst/>
              <a:gdLst/>
              <a:ahLst/>
              <a:cxnLst/>
              <a:rect l="l" t="t" r="r" b="b"/>
              <a:pathLst>
                <a:path w="2897" h="3353" extrusionOk="0">
                  <a:moveTo>
                    <a:pt x="1513" y="175"/>
                  </a:moveTo>
                  <a:cubicBezTo>
                    <a:pt x="1540" y="175"/>
                    <a:pt x="1566" y="177"/>
                    <a:pt x="1593" y="180"/>
                  </a:cubicBezTo>
                  <a:cubicBezTo>
                    <a:pt x="1758" y="219"/>
                    <a:pt x="1933" y="246"/>
                    <a:pt x="2097" y="301"/>
                  </a:cubicBezTo>
                  <a:cubicBezTo>
                    <a:pt x="2354" y="421"/>
                    <a:pt x="2513" y="706"/>
                    <a:pt x="2628" y="963"/>
                  </a:cubicBezTo>
                  <a:cubicBezTo>
                    <a:pt x="2743" y="1308"/>
                    <a:pt x="2770" y="1696"/>
                    <a:pt x="2683" y="2052"/>
                  </a:cubicBezTo>
                  <a:cubicBezTo>
                    <a:pt x="2551" y="2430"/>
                    <a:pt x="2305" y="2764"/>
                    <a:pt x="1971" y="2977"/>
                  </a:cubicBezTo>
                  <a:cubicBezTo>
                    <a:pt x="1840" y="3059"/>
                    <a:pt x="1692" y="3120"/>
                    <a:pt x="1533" y="3152"/>
                  </a:cubicBezTo>
                  <a:cubicBezTo>
                    <a:pt x="1413" y="3188"/>
                    <a:pt x="1283" y="3210"/>
                    <a:pt x="1154" y="3210"/>
                  </a:cubicBezTo>
                  <a:cubicBezTo>
                    <a:pt x="948" y="3210"/>
                    <a:pt x="746" y="3155"/>
                    <a:pt x="592" y="3010"/>
                  </a:cubicBezTo>
                  <a:cubicBezTo>
                    <a:pt x="417" y="2824"/>
                    <a:pt x="302" y="2583"/>
                    <a:pt x="225" y="2337"/>
                  </a:cubicBezTo>
                  <a:cubicBezTo>
                    <a:pt x="170" y="2162"/>
                    <a:pt x="159" y="1976"/>
                    <a:pt x="154" y="1790"/>
                  </a:cubicBezTo>
                  <a:cubicBezTo>
                    <a:pt x="132" y="1478"/>
                    <a:pt x="274" y="1193"/>
                    <a:pt x="400" y="919"/>
                  </a:cubicBezTo>
                  <a:cubicBezTo>
                    <a:pt x="543" y="640"/>
                    <a:pt x="816" y="312"/>
                    <a:pt x="1128" y="257"/>
                  </a:cubicBezTo>
                  <a:cubicBezTo>
                    <a:pt x="1135" y="258"/>
                    <a:pt x="1141" y="258"/>
                    <a:pt x="1147" y="258"/>
                  </a:cubicBezTo>
                  <a:cubicBezTo>
                    <a:pt x="1177" y="258"/>
                    <a:pt x="1201" y="247"/>
                    <a:pt x="1210" y="224"/>
                  </a:cubicBezTo>
                  <a:cubicBezTo>
                    <a:pt x="1310" y="198"/>
                    <a:pt x="1410" y="175"/>
                    <a:pt x="1513" y="175"/>
                  </a:cubicBezTo>
                  <a:close/>
                  <a:moveTo>
                    <a:pt x="1510" y="1"/>
                  </a:moveTo>
                  <a:cubicBezTo>
                    <a:pt x="1472" y="1"/>
                    <a:pt x="1434" y="4"/>
                    <a:pt x="1396" y="11"/>
                  </a:cubicBezTo>
                  <a:cubicBezTo>
                    <a:pt x="1314" y="27"/>
                    <a:pt x="1238" y="43"/>
                    <a:pt x="1161" y="65"/>
                  </a:cubicBezTo>
                  <a:cubicBezTo>
                    <a:pt x="1150" y="76"/>
                    <a:pt x="1128" y="82"/>
                    <a:pt x="1123" y="93"/>
                  </a:cubicBezTo>
                  <a:cubicBezTo>
                    <a:pt x="1013" y="104"/>
                    <a:pt x="909" y="158"/>
                    <a:pt x="822" y="213"/>
                  </a:cubicBezTo>
                  <a:cubicBezTo>
                    <a:pt x="493" y="410"/>
                    <a:pt x="291" y="760"/>
                    <a:pt x="159" y="1116"/>
                  </a:cubicBezTo>
                  <a:cubicBezTo>
                    <a:pt x="83" y="1286"/>
                    <a:pt x="28" y="1461"/>
                    <a:pt x="23" y="1653"/>
                  </a:cubicBezTo>
                  <a:cubicBezTo>
                    <a:pt x="1" y="2080"/>
                    <a:pt x="94" y="2501"/>
                    <a:pt x="329" y="2857"/>
                  </a:cubicBezTo>
                  <a:cubicBezTo>
                    <a:pt x="521" y="3218"/>
                    <a:pt x="849" y="3352"/>
                    <a:pt x="1198" y="3352"/>
                  </a:cubicBezTo>
                  <a:cubicBezTo>
                    <a:pt x="1457" y="3352"/>
                    <a:pt x="1727" y="3278"/>
                    <a:pt x="1960" y="3169"/>
                  </a:cubicBezTo>
                  <a:cubicBezTo>
                    <a:pt x="2371" y="2961"/>
                    <a:pt x="2677" y="2556"/>
                    <a:pt x="2825" y="2091"/>
                  </a:cubicBezTo>
                  <a:cubicBezTo>
                    <a:pt x="2896" y="1872"/>
                    <a:pt x="2896" y="1631"/>
                    <a:pt x="2874" y="1401"/>
                  </a:cubicBezTo>
                  <a:cubicBezTo>
                    <a:pt x="2852" y="1105"/>
                    <a:pt x="2765" y="821"/>
                    <a:pt x="2606" y="574"/>
                  </a:cubicBezTo>
                  <a:cubicBezTo>
                    <a:pt x="2414" y="251"/>
                    <a:pt x="2206" y="98"/>
                    <a:pt x="1834" y="54"/>
                  </a:cubicBezTo>
                  <a:cubicBezTo>
                    <a:pt x="1729" y="26"/>
                    <a:pt x="1620" y="1"/>
                    <a:pt x="15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8"/>
            <p:cNvSpPr/>
            <p:nvPr/>
          </p:nvSpPr>
          <p:spPr>
            <a:xfrm>
              <a:off x="3895237" y="3474738"/>
              <a:ext cx="68927" cy="55842"/>
            </a:xfrm>
            <a:custGeom>
              <a:avLst/>
              <a:gdLst/>
              <a:ahLst/>
              <a:cxnLst/>
              <a:rect l="l" t="t" r="r" b="b"/>
              <a:pathLst>
                <a:path w="1007" h="860" extrusionOk="0">
                  <a:moveTo>
                    <a:pt x="584" y="158"/>
                  </a:moveTo>
                  <a:cubicBezTo>
                    <a:pt x="637" y="158"/>
                    <a:pt x="682" y="185"/>
                    <a:pt x="716" y="264"/>
                  </a:cubicBezTo>
                  <a:cubicBezTo>
                    <a:pt x="793" y="411"/>
                    <a:pt x="683" y="570"/>
                    <a:pt x="563" y="647"/>
                  </a:cubicBezTo>
                  <a:cubicBezTo>
                    <a:pt x="515" y="672"/>
                    <a:pt x="448" y="702"/>
                    <a:pt x="387" y="702"/>
                  </a:cubicBezTo>
                  <a:cubicBezTo>
                    <a:pt x="345" y="702"/>
                    <a:pt x="305" y="687"/>
                    <a:pt x="278" y="647"/>
                  </a:cubicBezTo>
                  <a:cubicBezTo>
                    <a:pt x="245" y="548"/>
                    <a:pt x="251" y="444"/>
                    <a:pt x="278" y="351"/>
                  </a:cubicBezTo>
                  <a:cubicBezTo>
                    <a:pt x="295" y="307"/>
                    <a:pt x="317" y="269"/>
                    <a:pt x="355" y="247"/>
                  </a:cubicBezTo>
                  <a:cubicBezTo>
                    <a:pt x="382" y="247"/>
                    <a:pt x="410" y="236"/>
                    <a:pt x="415" y="209"/>
                  </a:cubicBezTo>
                  <a:cubicBezTo>
                    <a:pt x="476" y="182"/>
                    <a:pt x="534" y="158"/>
                    <a:pt x="584" y="158"/>
                  </a:cubicBezTo>
                  <a:close/>
                  <a:moveTo>
                    <a:pt x="561" y="0"/>
                  </a:moveTo>
                  <a:cubicBezTo>
                    <a:pt x="487" y="0"/>
                    <a:pt x="421" y="31"/>
                    <a:pt x="355" y="61"/>
                  </a:cubicBezTo>
                  <a:cubicBezTo>
                    <a:pt x="344" y="72"/>
                    <a:pt x="333" y="83"/>
                    <a:pt x="328" y="99"/>
                  </a:cubicBezTo>
                  <a:cubicBezTo>
                    <a:pt x="48" y="154"/>
                    <a:pt x="1" y="859"/>
                    <a:pt x="388" y="859"/>
                  </a:cubicBezTo>
                  <a:cubicBezTo>
                    <a:pt x="426" y="859"/>
                    <a:pt x="468" y="853"/>
                    <a:pt x="514" y="838"/>
                  </a:cubicBezTo>
                  <a:cubicBezTo>
                    <a:pt x="809" y="740"/>
                    <a:pt x="1006" y="384"/>
                    <a:pt x="787" y="110"/>
                  </a:cubicBezTo>
                  <a:cubicBezTo>
                    <a:pt x="733" y="50"/>
                    <a:pt x="661" y="1"/>
                    <a:pt x="579" y="1"/>
                  </a:cubicBezTo>
                  <a:cubicBezTo>
                    <a:pt x="573" y="0"/>
                    <a:pt x="567" y="0"/>
                    <a:pt x="5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8"/>
            <p:cNvSpPr/>
            <p:nvPr/>
          </p:nvSpPr>
          <p:spPr>
            <a:xfrm>
              <a:off x="3962590" y="3343510"/>
              <a:ext cx="172761" cy="160124"/>
            </a:xfrm>
            <a:custGeom>
              <a:avLst/>
              <a:gdLst/>
              <a:ahLst/>
              <a:cxnLst/>
              <a:rect l="l" t="t" r="r" b="b"/>
              <a:pathLst>
                <a:path w="2524" h="2466" extrusionOk="0">
                  <a:moveTo>
                    <a:pt x="1075" y="1"/>
                  </a:moveTo>
                  <a:cubicBezTo>
                    <a:pt x="873" y="1"/>
                    <a:pt x="677" y="66"/>
                    <a:pt x="509" y="183"/>
                  </a:cubicBezTo>
                  <a:cubicBezTo>
                    <a:pt x="247" y="358"/>
                    <a:pt x="0" y="643"/>
                    <a:pt x="33" y="987"/>
                  </a:cubicBezTo>
                  <a:cubicBezTo>
                    <a:pt x="33" y="1031"/>
                    <a:pt x="44" y="1069"/>
                    <a:pt x="77" y="1097"/>
                  </a:cubicBezTo>
                  <a:cubicBezTo>
                    <a:pt x="87" y="1104"/>
                    <a:pt x="101" y="1109"/>
                    <a:pt x="115" y="1109"/>
                  </a:cubicBezTo>
                  <a:cubicBezTo>
                    <a:pt x="131" y="1109"/>
                    <a:pt x="147" y="1103"/>
                    <a:pt x="159" y="1091"/>
                  </a:cubicBezTo>
                  <a:cubicBezTo>
                    <a:pt x="181" y="1069"/>
                    <a:pt x="186" y="1037"/>
                    <a:pt x="170" y="1009"/>
                  </a:cubicBezTo>
                  <a:cubicBezTo>
                    <a:pt x="165" y="971"/>
                    <a:pt x="170" y="922"/>
                    <a:pt x="170" y="878"/>
                  </a:cubicBezTo>
                  <a:cubicBezTo>
                    <a:pt x="208" y="522"/>
                    <a:pt x="652" y="205"/>
                    <a:pt x="975" y="161"/>
                  </a:cubicBezTo>
                  <a:cubicBezTo>
                    <a:pt x="1002" y="159"/>
                    <a:pt x="1030" y="158"/>
                    <a:pt x="1059" y="158"/>
                  </a:cubicBezTo>
                  <a:cubicBezTo>
                    <a:pt x="1533" y="158"/>
                    <a:pt x="2187" y="411"/>
                    <a:pt x="2321" y="916"/>
                  </a:cubicBezTo>
                  <a:cubicBezTo>
                    <a:pt x="2360" y="1053"/>
                    <a:pt x="2387" y="1201"/>
                    <a:pt x="2360" y="1343"/>
                  </a:cubicBezTo>
                  <a:cubicBezTo>
                    <a:pt x="2294" y="1633"/>
                    <a:pt x="2124" y="1885"/>
                    <a:pt x="1911" y="2077"/>
                  </a:cubicBezTo>
                  <a:cubicBezTo>
                    <a:pt x="1731" y="2236"/>
                    <a:pt x="1503" y="2291"/>
                    <a:pt x="1276" y="2291"/>
                  </a:cubicBezTo>
                  <a:cubicBezTo>
                    <a:pt x="1199" y="2291"/>
                    <a:pt x="1121" y="2285"/>
                    <a:pt x="1046" y="2274"/>
                  </a:cubicBezTo>
                  <a:cubicBezTo>
                    <a:pt x="1018" y="2274"/>
                    <a:pt x="984" y="2268"/>
                    <a:pt x="953" y="2268"/>
                  </a:cubicBezTo>
                  <a:cubicBezTo>
                    <a:pt x="912" y="2268"/>
                    <a:pt x="877" y="2278"/>
                    <a:pt x="871" y="2328"/>
                  </a:cubicBezTo>
                  <a:cubicBezTo>
                    <a:pt x="865" y="2465"/>
                    <a:pt x="1035" y="2432"/>
                    <a:pt x="1117" y="2449"/>
                  </a:cubicBezTo>
                  <a:cubicBezTo>
                    <a:pt x="1171" y="2455"/>
                    <a:pt x="1226" y="2459"/>
                    <a:pt x="1281" y="2459"/>
                  </a:cubicBezTo>
                  <a:cubicBezTo>
                    <a:pt x="1453" y="2459"/>
                    <a:pt x="1626" y="2425"/>
                    <a:pt x="1779" y="2350"/>
                  </a:cubicBezTo>
                  <a:cubicBezTo>
                    <a:pt x="2124" y="2175"/>
                    <a:pt x="2398" y="1754"/>
                    <a:pt x="2491" y="1360"/>
                  </a:cubicBezTo>
                  <a:cubicBezTo>
                    <a:pt x="2524" y="1135"/>
                    <a:pt x="2469" y="900"/>
                    <a:pt x="2381" y="697"/>
                  </a:cubicBezTo>
                  <a:cubicBezTo>
                    <a:pt x="2277" y="495"/>
                    <a:pt x="2113" y="341"/>
                    <a:pt x="1922" y="237"/>
                  </a:cubicBezTo>
                  <a:cubicBezTo>
                    <a:pt x="1675" y="95"/>
                    <a:pt x="1402" y="24"/>
                    <a:pt x="1122" y="2"/>
                  </a:cubicBezTo>
                  <a:cubicBezTo>
                    <a:pt x="1107" y="1"/>
                    <a:pt x="1091" y="1"/>
                    <a:pt x="10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48"/>
            <p:cNvSpPr/>
            <p:nvPr/>
          </p:nvSpPr>
          <p:spPr>
            <a:xfrm>
              <a:off x="4022550" y="3396624"/>
              <a:ext cx="58523" cy="38180"/>
            </a:xfrm>
            <a:custGeom>
              <a:avLst/>
              <a:gdLst/>
              <a:ahLst/>
              <a:cxnLst/>
              <a:rect l="l" t="t" r="r" b="b"/>
              <a:pathLst>
                <a:path w="855" h="588" extrusionOk="0">
                  <a:moveTo>
                    <a:pt x="445" y="155"/>
                  </a:moveTo>
                  <a:cubicBezTo>
                    <a:pt x="505" y="155"/>
                    <a:pt x="559" y="173"/>
                    <a:pt x="597" y="230"/>
                  </a:cubicBezTo>
                  <a:lnTo>
                    <a:pt x="597" y="224"/>
                  </a:lnTo>
                  <a:cubicBezTo>
                    <a:pt x="608" y="241"/>
                    <a:pt x="619" y="257"/>
                    <a:pt x="619" y="273"/>
                  </a:cubicBezTo>
                  <a:lnTo>
                    <a:pt x="619" y="268"/>
                  </a:lnTo>
                  <a:lnTo>
                    <a:pt x="619" y="262"/>
                  </a:lnTo>
                  <a:lnTo>
                    <a:pt x="619" y="262"/>
                  </a:lnTo>
                  <a:cubicBezTo>
                    <a:pt x="635" y="317"/>
                    <a:pt x="602" y="372"/>
                    <a:pt x="553" y="399"/>
                  </a:cubicBezTo>
                  <a:cubicBezTo>
                    <a:pt x="512" y="422"/>
                    <a:pt x="466" y="433"/>
                    <a:pt x="420" y="433"/>
                  </a:cubicBezTo>
                  <a:cubicBezTo>
                    <a:pt x="342" y="433"/>
                    <a:pt x="263" y="401"/>
                    <a:pt x="208" y="339"/>
                  </a:cubicBezTo>
                  <a:lnTo>
                    <a:pt x="208" y="350"/>
                  </a:lnTo>
                  <a:cubicBezTo>
                    <a:pt x="132" y="230"/>
                    <a:pt x="334" y="241"/>
                    <a:pt x="361" y="164"/>
                  </a:cubicBezTo>
                  <a:cubicBezTo>
                    <a:pt x="390" y="159"/>
                    <a:pt x="418" y="155"/>
                    <a:pt x="445" y="155"/>
                  </a:cubicBezTo>
                  <a:close/>
                  <a:moveTo>
                    <a:pt x="446" y="0"/>
                  </a:moveTo>
                  <a:cubicBezTo>
                    <a:pt x="388" y="0"/>
                    <a:pt x="332" y="16"/>
                    <a:pt x="318" y="60"/>
                  </a:cubicBezTo>
                  <a:cubicBezTo>
                    <a:pt x="159" y="82"/>
                    <a:pt x="0" y="224"/>
                    <a:pt x="88" y="405"/>
                  </a:cubicBezTo>
                  <a:cubicBezTo>
                    <a:pt x="154" y="519"/>
                    <a:pt x="290" y="587"/>
                    <a:pt x="423" y="587"/>
                  </a:cubicBezTo>
                  <a:cubicBezTo>
                    <a:pt x="456" y="587"/>
                    <a:pt x="489" y="583"/>
                    <a:pt x="520" y="574"/>
                  </a:cubicBezTo>
                  <a:cubicBezTo>
                    <a:pt x="816" y="514"/>
                    <a:pt x="854" y="142"/>
                    <a:pt x="575" y="27"/>
                  </a:cubicBezTo>
                  <a:cubicBezTo>
                    <a:pt x="547" y="12"/>
                    <a:pt x="496" y="0"/>
                    <a:pt x="4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48"/>
            <p:cNvSpPr/>
            <p:nvPr/>
          </p:nvSpPr>
          <p:spPr>
            <a:xfrm>
              <a:off x="3833703" y="3267409"/>
              <a:ext cx="203152" cy="169863"/>
            </a:xfrm>
            <a:custGeom>
              <a:avLst/>
              <a:gdLst/>
              <a:ahLst/>
              <a:cxnLst/>
              <a:rect l="l" t="t" r="r" b="b"/>
              <a:pathLst>
                <a:path w="2968" h="2616" extrusionOk="0">
                  <a:moveTo>
                    <a:pt x="2049" y="0"/>
                  </a:moveTo>
                  <a:cubicBezTo>
                    <a:pt x="1911" y="0"/>
                    <a:pt x="1772" y="35"/>
                    <a:pt x="1637" y="74"/>
                  </a:cubicBezTo>
                  <a:cubicBezTo>
                    <a:pt x="1090" y="200"/>
                    <a:pt x="176" y="1218"/>
                    <a:pt x="50" y="1776"/>
                  </a:cubicBezTo>
                  <a:cubicBezTo>
                    <a:pt x="17" y="1990"/>
                    <a:pt x="0" y="2258"/>
                    <a:pt x="126" y="2444"/>
                  </a:cubicBezTo>
                  <a:cubicBezTo>
                    <a:pt x="208" y="2549"/>
                    <a:pt x="337" y="2615"/>
                    <a:pt x="466" y="2615"/>
                  </a:cubicBezTo>
                  <a:cubicBezTo>
                    <a:pt x="518" y="2615"/>
                    <a:pt x="570" y="2605"/>
                    <a:pt x="619" y="2581"/>
                  </a:cubicBezTo>
                  <a:cubicBezTo>
                    <a:pt x="703" y="2565"/>
                    <a:pt x="681" y="2432"/>
                    <a:pt x="606" y="2432"/>
                  </a:cubicBezTo>
                  <a:cubicBezTo>
                    <a:pt x="603" y="2432"/>
                    <a:pt x="600" y="2433"/>
                    <a:pt x="597" y="2433"/>
                  </a:cubicBezTo>
                  <a:cubicBezTo>
                    <a:pt x="543" y="2453"/>
                    <a:pt x="495" y="2466"/>
                    <a:pt x="448" y="2466"/>
                  </a:cubicBezTo>
                  <a:cubicBezTo>
                    <a:pt x="390" y="2466"/>
                    <a:pt x="335" y="2446"/>
                    <a:pt x="274" y="2395"/>
                  </a:cubicBezTo>
                  <a:cubicBezTo>
                    <a:pt x="181" y="2318"/>
                    <a:pt x="181" y="2181"/>
                    <a:pt x="176" y="2072"/>
                  </a:cubicBezTo>
                  <a:cubicBezTo>
                    <a:pt x="154" y="1815"/>
                    <a:pt x="263" y="1585"/>
                    <a:pt x="400" y="1377"/>
                  </a:cubicBezTo>
                  <a:cubicBezTo>
                    <a:pt x="515" y="1196"/>
                    <a:pt x="646" y="1032"/>
                    <a:pt x="783" y="884"/>
                  </a:cubicBezTo>
                  <a:cubicBezTo>
                    <a:pt x="1008" y="649"/>
                    <a:pt x="1243" y="408"/>
                    <a:pt x="1528" y="265"/>
                  </a:cubicBezTo>
                  <a:cubicBezTo>
                    <a:pt x="1664" y="205"/>
                    <a:pt x="1807" y="172"/>
                    <a:pt x="1955" y="151"/>
                  </a:cubicBezTo>
                  <a:cubicBezTo>
                    <a:pt x="1989" y="144"/>
                    <a:pt x="2024" y="140"/>
                    <a:pt x="2060" y="140"/>
                  </a:cubicBezTo>
                  <a:cubicBezTo>
                    <a:pt x="2451" y="140"/>
                    <a:pt x="2892" y="534"/>
                    <a:pt x="2672" y="955"/>
                  </a:cubicBezTo>
                  <a:cubicBezTo>
                    <a:pt x="2611" y="1065"/>
                    <a:pt x="2546" y="1174"/>
                    <a:pt x="2475" y="1278"/>
                  </a:cubicBezTo>
                  <a:cubicBezTo>
                    <a:pt x="2433" y="1340"/>
                    <a:pt x="2485" y="1417"/>
                    <a:pt x="2541" y="1417"/>
                  </a:cubicBezTo>
                  <a:cubicBezTo>
                    <a:pt x="2559" y="1417"/>
                    <a:pt x="2579" y="1408"/>
                    <a:pt x="2595" y="1388"/>
                  </a:cubicBezTo>
                  <a:cubicBezTo>
                    <a:pt x="2617" y="1360"/>
                    <a:pt x="2644" y="1316"/>
                    <a:pt x="2666" y="1284"/>
                  </a:cubicBezTo>
                  <a:cubicBezTo>
                    <a:pt x="2737" y="1169"/>
                    <a:pt x="2814" y="1043"/>
                    <a:pt x="2858" y="906"/>
                  </a:cubicBezTo>
                  <a:cubicBezTo>
                    <a:pt x="2967" y="506"/>
                    <a:pt x="2628" y="129"/>
                    <a:pt x="2272" y="36"/>
                  </a:cubicBezTo>
                  <a:cubicBezTo>
                    <a:pt x="2199" y="11"/>
                    <a:pt x="2124" y="0"/>
                    <a:pt x="20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48"/>
            <p:cNvSpPr/>
            <p:nvPr/>
          </p:nvSpPr>
          <p:spPr>
            <a:xfrm>
              <a:off x="3932610" y="3375846"/>
              <a:ext cx="48050" cy="34739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616" y="1"/>
                  </a:moveTo>
                  <a:cubicBezTo>
                    <a:pt x="599" y="1"/>
                    <a:pt x="582" y="6"/>
                    <a:pt x="570" y="19"/>
                  </a:cubicBezTo>
                  <a:cubicBezTo>
                    <a:pt x="520" y="62"/>
                    <a:pt x="466" y="106"/>
                    <a:pt x="416" y="150"/>
                  </a:cubicBezTo>
                  <a:cubicBezTo>
                    <a:pt x="302" y="243"/>
                    <a:pt x="187" y="342"/>
                    <a:pt x="50" y="396"/>
                  </a:cubicBezTo>
                  <a:cubicBezTo>
                    <a:pt x="17" y="407"/>
                    <a:pt x="0" y="451"/>
                    <a:pt x="17" y="484"/>
                  </a:cubicBezTo>
                  <a:cubicBezTo>
                    <a:pt x="31" y="521"/>
                    <a:pt x="57" y="535"/>
                    <a:pt x="84" y="535"/>
                  </a:cubicBezTo>
                  <a:cubicBezTo>
                    <a:pt x="109" y="535"/>
                    <a:pt x="136" y="524"/>
                    <a:pt x="159" y="511"/>
                  </a:cubicBezTo>
                  <a:cubicBezTo>
                    <a:pt x="345" y="418"/>
                    <a:pt x="515" y="281"/>
                    <a:pt x="674" y="134"/>
                  </a:cubicBezTo>
                  <a:cubicBezTo>
                    <a:pt x="701" y="106"/>
                    <a:pt x="701" y="51"/>
                    <a:pt x="674" y="24"/>
                  </a:cubicBezTo>
                  <a:cubicBezTo>
                    <a:pt x="659" y="9"/>
                    <a:pt x="637" y="1"/>
                    <a:pt x="6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48"/>
            <p:cNvSpPr/>
            <p:nvPr/>
          </p:nvSpPr>
          <p:spPr>
            <a:xfrm>
              <a:off x="3905984" y="3318186"/>
              <a:ext cx="60439" cy="42011"/>
            </a:xfrm>
            <a:custGeom>
              <a:avLst/>
              <a:gdLst/>
              <a:ahLst/>
              <a:cxnLst/>
              <a:rect l="l" t="t" r="r" b="b"/>
              <a:pathLst>
                <a:path w="883" h="647" extrusionOk="0">
                  <a:moveTo>
                    <a:pt x="551" y="153"/>
                  </a:moveTo>
                  <a:cubicBezTo>
                    <a:pt x="598" y="153"/>
                    <a:pt x="637" y="166"/>
                    <a:pt x="630" y="222"/>
                  </a:cubicBezTo>
                  <a:cubicBezTo>
                    <a:pt x="614" y="310"/>
                    <a:pt x="548" y="381"/>
                    <a:pt x="477" y="430"/>
                  </a:cubicBezTo>
                  <a:cubicBezTo>
                    <a:pt x="418" y="458"/>
                    <a:pt x="342" y="491"/>
                    <a:pt x="269" y="491"/>
                  </a:cubicBezTo>
                  <a:cubicBezTo>
                    <a:pt x="241" y="491"/>
                    <a:pt x="213" y="486"/>
                    <a:pt x="187" y="474"/>
                  </a:cubicBezTo>
                  <a:lnTo>
                    <a:pt x="187" y="474"/>
                  </a:lnTo>
                  <a:lnTo>
                    <a:pt x="192" y="485"/>
                  </a:lnTo>
                  <a:cubicBezTo>
                    <a:pt x="116" y="409"/>
                    <a:pt x="258" y="250"/>
                    <a:pt x="329" y="217"/>
                  </a:cubicBezTo>
                  <a:cubicBezTo>
                    <a:pt x="351" y="211"/>
                    <a:pt x="368" y="211"/>
                    <a:pt x="389" y="211"/>
                  </a:cubicBezTo>
                  <a:cubicBezTo>
                    <a:pt x="417" y="211"/>
                    <a:pt x="444" y="190"/>
                    <a:pt x="450" y="162"/>
                  </a:cubicBezTo>
                  <a:cubicBezTo>
                    <a:pt x="478" y="160"/>
                    <a:pt x="517" y="153"/>
                    <a:pt x="551" y="153"/>
                  </a:cubicBezTo>
                  <a:close/>
                  <a:moveTo>
                    <a:pt x="523" y="0"/>
                  </a:moveTo>
                  <a:cubicBezTo>
                    <a:pt x="462" y="0"/>
                    <a:pt x="406" y="15"/>
                    <a:pt x="389" y="58"/>
                  </a:cubicBezTo>
                  <a:cubicBezTo>
                    <a:pt x="383" y="58"/>
                    <a:pt x="377" y="58"/>
                    <a:pt x="371" y="58"/>
                  </a:cubicBezTo>
                  <a:cubicBezTo>
                    <a:pt x="237" y="58"/>
                    <a:pt x="129" y="173"/>
                    <a:pt x="67" y="283"/>
                  </a:cubicBezTo>
                  <a:cubicBezTo>
                    <a:pt x="1" y="392"/>
                    <a:pt x="23" y="567"/>
                    <a:pt x="143" y="622"/>
                  </a:cubicBezTo>
                  <a:cubicBezTo>
                    <a:pt x="184" y="640"/>
                    <a:pt x="226" y="647"/>
                    <a:pt x="269" y="647"/>
                  </a:cubicBezTo>
                  <a:cubicBezTo>
                    <a:pt x="360" y="647"/>
                    <a:pt x="454" y="614"/>
                    <a:pt x="532" y="573"/>
                  </a:cubicBezTo>
                  <a:cubicBezTo>
                    <a:pt x="712" y="485"/>
                    <a:pt x="882" y="184"/>
                    <a:pt x="685" y="36"/>
                  </a:cubicBezTo>
                  <a:cubicBezTo>
                    <a:pt x="654" y="17"/>
                    <a:pt x="586" y="0"/>
                    <a:pt x="5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48"/>
            <p:cNvSpPr/>
            <p:nvPr/>
          </p:nvSpPr>
          <p:spPr>
            <a:xfrm>
              <a:off x="3733701" y="3418766"/>
              <a:ext cx="130050" cy="146942"/>
            </a:xfrm>
            <a:custGeom>
              <a:avLst/>
              <a:gdLst/>
              <a:ahLst/>
              <a:cxnLst/>
              <a:rect l="l" t="t" r="r" b="b"/>
              <a:pathLst>
                <a:path w="1900" h="2263" extrusionOk="0">
                  <a:moveTo>
                    <a:pt x="1419" y="1"/>
                  </a:moveTo>
                  <a:cubicBezTo>
                    <a:pt x="1109" y="1"/>
                    <a:pt x="803" y="145"/>
                    <a:pt x="553" y="326"/>
                  </a:cubicBezTo>
                  <a:cubicBezTo>
                    <a:pt x="334" y="485"/>
                    <a:pt x="159" y="704"/>
                    <a:pt x="55" y="956"/>
                  </a:cubicBezTo>
                  <a:cubicBezTo>
                    <a:pt x="0" y="1109"/>
                    <a:pt x="27" y="1279"/>
                    <a:pt x="27" y="1438"/>
                  </a:cubicBezTo>
                  <a:cubicBezTo>
                    <a:pt x="33" y="1695"/>
                    <a:pt x="170" y="1963"/>
                    <a:pt x="383" y="2100"/>
                  </a:cubicBezTo>
                  <a:cubicBezTo>
                    <a:pt x="504" y="2171"/>
                    <a:pt x="651" y="2226"/>
                    <a:pt x="794" y="2253"/>
                  </a:cubicBezTo>
                  <a:cubicBezTo>
                    <a:pt x="848" y="2260"/>
                    <a:pt x="903" y="2263"/>
                    <a:pt x="958" y="2263"/>
                  </a:cubicBezTo>
                  <a:cubicBezTo>
                    <a:pt x="1091" y="2263"/>
                    <a:pt x="1224" y="2244"/>
                    <a:pt x="1352" y="2209"/>
                  </a:cubicBezTo>
                  <a:cubicBezTo>
                    <a:pt x="1423" y="2193"/>
                    <a:pt x="1478" y="2149"/>
                    <a:pt x="1538" y="2133"/>
                  </a:cubicBezTo>
                  <a:cubicBezTo>
                    <a:pt x="1571" y="2116"/>
                    <a:pt x="1571" y="2067"/>
                    <a:pt x="1555" y="2040"/>
                  </a:cubicBezTo>
                  <a:cubicBezTo>
                    <a:pt x="1540" y="2018"/>
                    <a:pt x="1517" y="2006"/>
                    <a:pt x="1494" y="2006"/>
                  </a:cubicBezTo>
                  <a:cubicBezTo>
                    <a:pt x="1481" y="2006"/>
                    <a:pt x="1468" y="2010"/>
                    <a:pt x="1456" y="2018"/>
                  </a:cubicBezTo>
                  <a:cubicBezTo>
                    <a:pt x="1374" y="2094"/>
                    <a:pt x="1270" y="2122"/>
                    <a:pt x="1160" y="2133"/>
                  </a:cubicBezTo>
                  <a:cubicBezTo>
                    <a:pt x="1083" y="2140"/>
                    <a:pt x="1006" y="2148"/>
                    <a:pt x="928" y="2148"/>
                  </a:cubicBezTo>
                  <a:cubicBezTo>
                    <a:pt x="896" y="2148"/>
                    <a:pt x="864" y="2147"/>
                    <a:pt x="832" y="2144"/>
                  </a:cubicBezTo>
                  <a:cubicBezTo>
                    <a:pt x="706" y="2122"/>
                    <a:pt x="580" y="2073"/>
                    <a:pt x="465" y="2012"/>
                  </a:cubicBezTo>
                  <a:cubicBezTo>
                    <a:pt x="285" y="1903"/>
                    <a:pt x="186" y="1689"/>
                    <a:pt x="164" y="1487"/>
                  </a:cubicBezTo>
                  <a:cubicBezTo>
                    <a:pt x="164" y="1306"/>
                    <a:pt x="131" y="1120"/>
                    <a:pt x="213" y="967"/>
                  </a:cubicBezTo>
                  <a:cubicBezTo>
                    <a:pt x="339" y="721"/>
                    <a:pt x="531" y="513"/>
                    <a:pt x="766" y="376"/>
                  </a:cubicBezTo>
                  <a:cubicBezTo>
                    <a:pt x="970" y="249"/>
                    <a:pt x="1204" y="158"/>
                    <a:pt x="1446" y="158"/>
                  </a:cubicBezTo>
                  <a:cubicBezTo>
                    <a:pt x="1476" y="158"/>
                    <a:pt x="1507" y="159"/>
                    <a:pt x="1538" y="162"/>
                  </a:cubicBezTo>
                  <a:cubicBezTo>
                    <a:pt x="1598" y="173"/>
                    <a:pt x="1664" y="201"/>
                    <a:pt x="1724" y="228"/>
                  </a:cubicBezTo>
                  <a:cubicBezTo>
                    <a:pt x="1743" y="242"/>
                    <a:pt x="1769" y="253"/>
                    <a:pt x="1794" y="253"/>
                  </a:cubicBezTo>
                  <a:cubicBezTo>
                    <a:pt x="1819" y="253"/>
                    <a:pt x="1842" y="242"/>
                    <a:pt x="1856" y="212"/>
                  </a:cubicBezTo>
                  <a:cubicBezTo>
                    <a:pt x="1899" y="102"/>
                    <a:pt x="1680" y="47"/>
                    <a:pt x="1609" y="20"/>
                  </a:cubicBezTo>
                  <a:cubicBezTo>
                    <a:pt x="1546" y="7"/>
                    <a:pt x="1482" y="1"/>
                    <a:pt x="141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48"/>
            <p:cNvSpPr/>
            <p:nvPr/>
          </p:nvSpPr>
          <p:spPr>
            <a:xfrm>
              <a:off x="3735549" y="3480907"/>
              <a:ext cx="111501" cy="33310"/>
            </a:xfrm>
            <a:custGeom>
              <a:avLst/>
              <a:gdLst/>
              <a:ahLst/>
              <a:cxnLst/>
              <a:rect l="l" t="t" r="r" b="b"/>
              <a:pathLst>
                <a:path w="1629" h="513" extrusionOk="0">
                  <a:moveTo>
                    <a:pt x="1527" y="1"/>
                  </a:moveTo>
                  <a:cubicBezTo>
                    <a:pt x="1521" y="1"/>
                    <a:pt x="1513" y="2"/>
                    <a:pt x="1506" y="4"/>
                  </a:cubicBezTo>
                  <a:cubicBezTo>
                    <a:pt x="1475" y="12"/>
                    <a:pt x="1444" y="15"/>
                    <a:pt x="1413" y="15"/>
                  </a:cubicBezTo>
                  <a:cubicBezTo>
                    <a:pt x="1355" y="15"/>
                    <a:pt x="1296" y="6"/>
                    <a:pt x="1237" y="6"/>
                  </a:cubicBezTo>
                  <a:cubicBezTo>
                    <a:pt x="1215" y="6"/>
                    <a:pt x="1194" y="7"/>
                    <a:pt x="1172" y="10"/>
                  </a:cubicBezTo>
                  <a:cubicBezTo>
                    <a:pt x="997" y="32"/>
                    <a:pt x="827" y="92"/>
                    <a:pt x="663" y="141"/>
                  </a:cubicBezTo>
                  <a:cubicBezTo>
                    <a:pt x="471" y="196"/>
                    <a:pt x="280" y="251"/>
                    <a:pt x="110" y="349"/>
                  </a:cubicBezTo>
                  <a:cubicBezTo>
                    <a:pt x="1" y="393"/>
                    <a:pt x="34" y="513"/>
                    <a:pt x="108" y="513"/>
                  </a:cubicBezTo>
                  <a:cubicBezTo>
                    <a:pt x="126" y="513"/>
                    <a:pt x="148" y="505"/>
                    <a:pt x="170" y="486"/>
                  </a:cubicBezTo>
                  <a:cubicBezTo>
                    <a:pt x="433" y="344"/>
                    <a:pt x="723" y="284"/>
                    <a:pt x="1008" y="196"/>
                  </a:cubicBezTo>
                  <a:cubicBezTo>
                    <a:pt x="1084" y="172"/>
                    <a:pt x="1164" y="157"/>
                    <a:pt x="1249" y="157"/>
                  </a:cubicBezTo>
                  <a:cubicBezTo>
                    <a:pt x="1261" y="157"/>
                    <a:pt x="1274" y="157"/>
                    <a:pt x="1287" y="158"/>
                  </a:cubicBezTo>
                  <a:cubicBezTo>
                    <a:pt x="1296" y="157"/>
                    <a:pt x="1305" y="157"/>
                    <a:pt x="1315" y="157"/>
                  </a:cubicBezTo>
                  <a:cubicBezTo>
                    <a:pt x="1353" y="157"/>
                    <a:pt x="1394" y="161"/>
                    <a:pt x="1435" y="161"/>
                  </a:cubicBezTo>
                  <a:cubicBezTo>
                    <a:pt x="1470" y="161"/>
                    <a:pt x="1505" y="158"/>
                    <a:pt x="1538" y="147"/>
                  </a:cubicBezTo>
                  <a:cubicBezTo>
                    <a:pt x="1628" y="122"/>
                    <a:pt x="1600" y="1"/>
                    <a:pt x="152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8"/>
            <p:cNvSpPr/>
            <p:nvPr/>
          </p:nvSpPr>
          <p:spPr>
            <a:xfrm>
              <a:off x="4016937" y="3215657"/>
              <a:ext cx="157361" cy="147657"/>
            </a:xfrm>
            <a:custGeom>
              <a:avLst/>
              <a:gdLst/>
              <a:ahLst/>
              <a:cxnLst/>
              <a:rect l="l" t="t" r="r" b="b"/>
              <a:pathLst>
                <a:path w="2299" h="2274" extrusionOk="0">
                  <a:moveTo>
                    <a:pt x="1502" y="1"/>
                  </a:moveTo>
                  <a:cubicBezTo>
                    <a:pt x="1378" y="1"/>
                    <a:pt x="1253" y="55"/>
                    <a:pt x="1139" y="99"/>
                  </a:cubicBezTo>
                  <a:cubicBezTo>
                    <a:pt x="1035" y="132"/>
                    <a:pt x="936" y="181"/>
                    <a:pt x="848" y="247"/>
                  </a:cubicBezTo>
                  <a:cubicBezTo>
                    <a:pt x="591" y="455"/>
                    <a:pt x="361" y="707"/>
                    <a:pt x="181" y="986"/>
                  </a:cubicBezTo>
                  <a:cubicBezTo>
                    <a:pt x="137" y="1068"/>
                    <a:pt x="0" y="1276"/>
                    <a:pt x="82" y="1358"/>
                  </a:cubicBezTo>
                  <a:cubicBezTo>
                    <a:pt x="94" y="1370"/>
                    <a:pt x="110" y="1377"/>
                    <a:pt x="126" y="1377"/>
                  </a:cubicBezTo>
                  <a:cubicBezTo>
                    <a:pt x="139" y="1377"/>
                    <a:pt x="152" y="1373"/>
                    <a:pt x="164" y="1364"/>
                  </a:cubicBezTo>
                  <a:cubicBezTo>
                    <a:pt x="197" y="1336"/>
                    <a:pt x="192" y="1287"/>
                    <a:pt x="214" y="1249"/>
                  </a:cubicBezTo>
                  <a:cubicBezTo>
                    <a:pt x="274" y="1112"/>
                    <a:pt x="356" y="986"/>
                    <a:pt x="454" y="871"/>
                  </a:cubicBezTo>
                  <a:cubicBezTo>
                    <a:pt x="651" y="641"/>
                    <a:pt x="843" y="395"/>
                    <a:pt x="1122" y="269"/>
                  </a:cubicBezTo>
                  <a:cubicBezTo>
                    <a:pt x="1286" y="202"/>
                    <a:pt x="1406" y="155"/>
                    <a:pt x="1513" y="155"/>
                  </a:cubicBezTo>
                  <a:cubicBezTo>
                    <a:pt x="1643" y="155"/>
                    <a:pt x="1755" y="223"/>
                    <a:pt x="1905" y="406"/>
                  </a:cubicBezTo>
                  <a:cubicBezTo>
                    <a:pt x="2211" y="761"/>
                    <a:pt x="2190" y="1249"/>
                    <a:pt x="1883" y="1599"/>
                  </a:cubicBezTo>
                  <a:cubicBezTo>
                    <a:pt x="1659" y="1845"/>
                    <a:pt x="1374" y="2064"/>
                    <a:pt x="1046" y="2119"/>
                  </a:cubicBezTo>
                  <a:cubicBezTo>
                    <a:pt x="1013" y="2119"/>
                    <a:pt x="980" y="2157"/>
                    <a:pt x="985" y="2201"/>
                  </a:cubicBezTo>
                  <a:cubicBezTo>
                    <a:pt x="989" y="2255"/>
                    <a:pt x="1029" y="2274"/>
                    <a:pt x="1074" y="2274"/>
                  </a:cubicBezTo>
                  <a:cubicBezTo>
                    <a:pt x="1102" y="2274"/>
                    <a:pt x="1132" y="2266"/>
                    <a:pt x="1155" y="2256"/>
                  </a:cubicBezTo>
                  <a:cubicBezTo>
                    <a:pt x="1259" y="2217"/>
                    <a:pt x="1363" y="2185"/>
                    <a:pt x="1456" y="2130"/>
                  </a:cubicBezTo>
                  <a:cubicBezTo>
                    <a:pt x="1691" y="1998"/>
                    <a:pt x="1905" y="1807"/>
                    <a:pt x="2053" y="1588"/>
                  </a:cubicBezTo>
                  <a:cubicBezTo>
                    <a:pt x="2222" y="1336"/>
                    <a:pt x="2299" y="1002"/>
                    <a:pt x="2211" y="701"/>
                  </a:cubicBezTo>
                  <a:cubicBezTo>
                    <a:pt x="2124" y="428"/>
                    <a:pt x="1878" y="83"/>
                    <a:pt x="1593" y="12"/>
                  </a:cubicBezTo>
                  <a:cubicBezTo>
                    <a:pt x="1563" y="4"/>
                    <a:pt x="1532" y="1"/>
                    <a:pt x="15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8"/>
            <p:cNvSpPr/>
            <p:nvPr/>
          </p:nvSpPr>
          <p:spPr>
            <a:xfrm>
              <a:off x="4007560" y="3236241"/>
              <a:ext cx="147915" cy="115969"/>
            </a:xfrm>
            <a:custGeom>
              <a:avLst/>
              <a:gdLst/>
              <a:ahLst/>
              <a:cxnLst/>
              <a:rect l="l" t="t" r="r" b="b"/>
              <a:pathLst>
                <a:path w="2161" h="1786" extrusionOk="0">
                  <a:moveTo>
                    <a:pt x="2058" y="1"/>
                  </a:moveTo>
                  <a:cubicBezTo>
                    <a:pt x="2056" y="1"/>
                    <a:pt x="2054" y="1"/>
                    <a:pt x="2053" y="1"/>
                  </a:cubicBezTo>
                  <a:cubicBezTo>
                    <a:pt x="1703" y="83"/>
                    <a:pt x="1418" y="335"/>
                    <a:pt x="1139" y="554"/>
                  </a:cubicBezTo>
                  <a:cubicBezTo>
                    <a:pt x="881" y="756"/>
                    <a:pt x="635" y="964"/>
                    <a:pt x="411" y="1205"/>
                  </a:cubicBezTo>
                  <a:cubicBezTo>
                    <a:pt x="301" y="1320"/>
                    <a:pt x="197" y="1441"/>
                    <a:pt x="110" y="1572"/>
                  </a:cubicBezTo>
                  <a:cubicBezTo>
                    <a:pt x="71" y="1627"/>
                    <a:pt x="0" y="1720"/>
                    <a:pt x="77" y="1775"/>
                  </a:cubicBezTo>
                  <a:cubicBezTo>
                    <a:pt x="90" y="1783"/>
                    <a:pt x="103" y="1786"/>
                    <a:pt x="114" y="1786"/>
                  </a:cubicBezTo>
                  <a:cubicBezTo>
                    <a:pt x="149" y="1786"/>
                    <a:pt x="174" y="1753"/>
                    <a:pt x="186" y="1720"/>
                  </a:cubicBezTo>
                  <a:cubicBezTo>
                    <a:pt x="263" y="1594"/>
                    <a:pt x="351" y="1484"/>
                    <a:pt x="444" y="1380"/>
                  </a:cubicBezTo>
                  <a:cubicBezTo>
                    <a:pt x="717" y="1079"/>
                    <a:pt x="1035" y="822"/>
                    <a:pt x="1347" y="576"/>
                  </a:cubicBezTo>
                  <a:cubicBezTo>
                    <a:pt x="1577" y="406"/>
                    <a:pt x="1801" y="225"/>
                    <a:pt x="2075" y="149"/>
                  </a:cubicBezTo>
                  <a:cubicBezTo>
                    <a:pt x="2161" y="133"/>
                    <a:pt x="2136" y="1"/>
                    <a:pt x="20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8"/>
            <p:cNvSpPr/>
            <p:nvPr/>
          </p:nvSpPr>
          <p:spPr>
            <a:xfrm>
              <a:off x="3906394" y="3182282"/>
              <a:ext cx="141686" cy="124476"/>
            </a:xfrm>
            <a:custGeom>
              <a:avLst/>
              <a:gdLst/>
              <a:ahLst/>
              <a:cxnLst/>
              <a:rect l="l" t="t" r="r" b="b"/>
              <a:pathLst>
                <a:path w="2070" h="1917" extrusionOk="0">
                  <a:moveTo>
                    <a:pt x="1146" y="1"/>
                  </a:moveTo>
                  <a:cubicBezTo>
                    <a:pt x="1016" y="1"/>
                    <a:pt x="879" y="38"/>
                    <a:pt x="734" y="110"/>
                  </a:cubicBezTo>
                  <a:cubicBezTo>
                    <a:pt x="460" y="263"/>
                    <a:pt x="44" y="624"/>
                    <a:pt x="17" y="963"/>
                  </a:cubicBezTo>
                  <a:cubicBezTo>
                    <a:pt x="0" y="1122"/>
                    <a:pt x="17" y="1297"/>
                    <a:pt x="33" y="1462"/>
                  </a:cubicBezTo>
                  <a:cubicBezTo>
                    <a:pt x="50" y="1544"/>
                    <a:pt x="50" y="1637"/>
                    <a:pt x="104" y="1702"/>
                  </a:cubicBezTo>
                  <a:cubicBezTo>
                    <a:pt x="117" y="1713"/>
                    <a:pt x="132" y="1717"/>
                    <a:pt x="146" y="1717"/>
                  </a:cubicBezTo>
                  <a:cubicBezTo>
                    <a:pt x="192" y="1717"/>
                    <a:pt x="235" y="1670"/>
                    <a:pt x="214" y="1620"/>
                  </a:cubicBezTo>
                  <a:cubicBezTo>
                    <a:pt x="197" y="1576"/>
                    <a:pt x="192" y="1544"/>
                    <a:pt x="186" y="1500"/>
                  </a:cubicBezTo>
                  <a:cubicBezTo>
                    <a:pt x="159" y="1303"/>
                    <a:pt x="126" y="1084"/>
                    <a:pt x="170" y="887"/>
                  </a:cubicBezTo>
                  <a:cubicBezTo>
                    <a:pt x="247" y="684"/>
                    <a:pt x="400" y="542"/>
                    <a:pt x="548" y="411"/>
                  </a:cubicBezTo>
                  <a:cubicBezTo>
                    <a:pt x="685" y="296"/>
                    <a:pt x="827" y="203"/>
                    <a:pt x="1007" y="164"/>
                  </a:cubicBezTo>
                  <a:cubicBezTo>
                    <a:pt x="1060" y="150"/>
                    <a:pt x="1113" y="141"/>
                    <a:pt x="1166" y="141"/>
                  </a:cubicBezTo>
                  <a:cubicBezTo>
                    <a:pt x="1251" y="141"/>
                    <a:pt x="1335" y="163"/>
                    <a:pt x="1413" y="214"/>
                  </a:cubicBezTo>
                  <a:cubicBezTo>
                    <a:pt x="1648" y="372"/>
                    <a:pt x="1834" y="646"/>
                    <a:pt x="1867" y="942"/>
                  </a:cubicBezTo>
                  <a:cubicBezTo>
                    <a:pt x="1894" y="1117"/>
                    <a:pt x="1867" y="1303"/>
                    <a:pt x="1829" y="1483"/>
                  </a:cubicBezTo>
                  <a:cubicBezTo>
                    <a:pt x="1812" y="1538"/>
                    <a:pt x="1801" y="1593"/>
                    <a:pt x="1779" y="1648"/>
                  </a:cubicBezTo>
                  <a:cubicBezTo>
                    <a:pt x="1757" y="1719"/>
                    <a:pt x="1664" y="1867"/>
                    <a:pt x="1768" y="1910"/>
                  </a:cubicBezTo>
                  <a:cubicBezTo>
                    <a:pt x="1776" y="1914"/>
                    <a:pt x="1785" y="1916"/>
                    <a:pt x="1793" y="1916"/>
                  </a:cubicBezTo>
                  <a:cubicBezTo>
                    <a:pt x="1819" y="1916"/>
                    <a:pt x="1843" y="1900"/>
                    <a:pt x="1856" y="1883"/>
                  </a:cubicBezTo>
                  <a:cubicBezTo>
                    <a:pt x="1905" y="1735"/>
                    <a:pt x="1954" y="1582"/>
                    <a:pt x="1976" y="1429"/>
                  </a:cubicBezTo>
                  <a:cubicBezTo>
                    <a:pt x="2069" y="1051"/>
                    <a:pt x="1998" y="624"/>
                    <a:pt x="1735" y="329"/>
                  </a:cubicBezTo>
                  <a:cubicBezTo>
                    <a:pt x="1561" y="106"/>
                    <a:pt x="1364" y="1"/>
                    <a:pt x="114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48"/>
            <p:cNvSpPr/>
            <p:nvPr/>
          </p:nvSpPr>
          <p:spPr>
            <a:xfrm>
              <a:off x="3962179" y="3186373"/>
              <a:ext cx="13963" cy="92269"/>
            </a:xfrm>
            <a:custGeom>
              <a:avLst/>
              <a:gdLst/>
              <a:ahLst/>
              <a:cxnLst/>
              <a:rect l="l" t="t" r="r" b="b"/>
              <a:pathLst>
                <a:path w="204" h="1421" extrusionOk="0">
                  <a:moveTo>
                    <a:pt x="117" y="0"/>
                  </a:moveTo>
                  <a:cubicBezTo>
                    <a:pt x="48" y="0"/>
                    <a:pt x="39" y="101"/>
                    <a:pt x="39" y="162"/>
                  </a:cubicBezTo>
                  <a:cubicBezTo>
                    <a:pt x="28" y="287"/>
                    <a:pt x="28" y="419"/>
                    <a:pt x="23" y="550"/>
                  </a:cubicBezTo>
                  <a:cubicBezTo>
                    <a:pt x="1" y="791"/>
                    <a:pt x="12" y="1021"/>
                    <a:pt x="34" y="1262"/>
                  </a:cubicBezTo>
                  <a:cubicBezTo>
                    <a:pt x="39" y="1289"/>
                    <a:pt x="34" y="1316"/>
                    <a:pt x="34" y="1344"/>
                  </a:cubicBezTo>
                  <a:cubicBezTo>
                    <a:pt x="39" y="1382"/>
                    <a:pt x="78" y="1420"/>
                    <a:pt x="116" y="1420"/>
                  </a:cubicBezTo>
                  <a:cubicBezTo>
                    <a:pt x="203" y="1404"/>
                    <a:pt x="176" y="1284"/>
                    <a:pt x="176" y="1218"/>
                  </a:cubicBezTo>
                  <a:cubicBezTo>
                    <a:pt x="165" y="1070"/>
                    <a:pt x="149" y="911"/>
                    <a:pt x="160" y="753"/>
                  </a:cubicBezTo>
                  <a:cubicBezTo>
                    <a:pt x="171" y="550"/>
                    <a:pt x="171" y="353"/>
                    <a:pt x="187" y="151"/>
                  </a:cubicBezTo>
                  <a:cubicBezTo>
                    <a:pt x="187" y="123"/>
                    <a:pt x="198" y="112"/>
                    <a:pt x="198" y="85"/>
                  </a:cubicBezTo>
                  <a:cubicBezTo>
                    <a:pt x="198" y="41"/>
                    <a:pt x="171" y="8"/>
                    <a:pt x="138" y="3"/>
                  </a:cubicBezTo>
                  <a:cubicBezTo>
                    <a:pt x="130" y="1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48"/>
            <p:cNvSpPr/>
            <p:nvPr/>
          </p:nvSpPr>
          <p:spPr>
            <a:xfrm>
              <a:off x="3983192" y="3480517"/>
              <a:ext cx="140591" cy="141488"/>
            </a:xfrm>
            <a:custGeom>
              <a:avLst/>
              <a:gdLst/>
              <a:ahLst/>
              <a:cxnLst/>
              <a:rect l="l" t="t" r="r" b="b"/>
              <a:pathLst>
                <a:path w="2054" h="2179" extrusionOk="0">
                  <a:moveTo>
                    <a:pt x="1666" y="1"/>
                  </a:moveTo>
                  <a:cubicBezTo>
                    <a:pt x="1625" y="1"/>
                    <a:pt x="1589" y="31"/>
                    <a:pt x="1593" y="76"/>
                  </a:cubicBezTo>
                  <a:cubicBezTo>
                    <a:pt x="1593" y="114"/>
                    <a:pt x="1632" y="136"/>
                    <a:pt x="1664" y="142"/>
                  </a:cubicBezTo>
                  <a:cubicBezTo>
                    <a:pt x="1708" y="175"/>
                    <a:pt x="1752" y="213"/>
                    <a:pt x="1779" y="262"/>
                  </a:cubicBezTo>
                  <a:cubicBezTo>
                    <a:pt x="1916" y="481"/>
                    <a:pt x="1905" y="760"/>
                    <a:pt x="1812" y="1001"/>
                  </a:cubicBezTo>
                  <a:cubicBezTo>
                    <a:pt x="1747" y="1182"/>
                    <a:pt x="1670" y="1368"/>
                    <a:pt x="1544" y="1521"/>
                  </a:cubicBezTo>
                  <a:cubicBezTo>
                    <a:pt x="1347" y="1756"/>
                    <a:pt x="1095" y="1970"/>
                    <a:pt x="783" y="2014"/>
                  </a:cubicBezTo>
                  <a:cubicBezTo>
                    <a:pt x="749" y="2016"/>
                    <a:pt x="715" y="2018"/>
                    <a:pt x="682" y="2018"/>
                  </a:cubicBezTo>
                  <a:cubicBezTo>
                    <a:pt x="570" y="2018"/>
                    <a:pt x="463" y="2002"/>
                    <a:pt x="362" y="1964"/>
                  </a:cubicBezTo>
                  <a:cubicBezTo>
                    <a:pt x="252" y="1921"/>
                    <a:pt x="187" y="1811"/>
                    <a:pt x="159" y="1702"/>
                  </a:cubicBezTo>
                  <a:cubicBezTo>
                    <a:pt x="170" y="1685"/>
                    <a:pt x="165" y="1647"/>
                    <a:pt x="154" y="1631"/>
                  </a:cubicBezTo>
                  <a:cubicBezTo>
                    <a:pt x="138" y="1608"/>
                    <a:pt x="114" y="1598"/>
                    <a:pt x="90" y="1598"/>
                  </a:cubicBezTo>
                  <a:cubicBezTo>
                    <a:pt x="56" y="1598"/>
                    <a:pt x="23" y="1619"/>
                    <a:pt x="17" y="1658"/>
                  </a:cubicBezTo>
                  <a:cubicBezTo>
                    <a:pt x="0" y="1691"/>
                    <a:pt x="17" y="1724"/>
                    <a:pt x="22" y="1762"/>
                  </a:cubicBezTo>
                  <a:cubicBezTo>
                    <a:pt x="66" y="1959"/>
                    <a:pt x="236" y="2118"/>
                    <a:pt x="433" y="2151"/>
                  </a:cubicBezTo>
                  <a:cubicBezTo>
                    <a:pt x="511" y="2169"/>
                    <a:pt x="591" y="2178"/>
                    <a:pt x="670" y="2178"/>
                  </a:cubicBezTo>
                  <a:cubicBezTo>
                    <a:pt x="850" y="2178"/>
                    <a:pt x="1027" y="2131"/>
                    <a:pt x="1183" y="2036"/>
                  </a:cubicBezTo>
                  <a:cubicBezTo>
                    <a:pt x="1440" y="1888"/>
                    <a:pt x="1659" y="1663"/>
                    <a:pt x="1807" y="1390"/>
                  </a:cubicBezTo>
                  <a:cubicBezTo>
                    <a:pt x="1856" y="1286"/>
                    <a:pt x="1894" y="1176"/>
                    <a:pt x="1938" y="1072"/>
                  </a:cubicBezTo>
                  <a:cubicBezTo>
                    <a:pt x="2048" y="788"/>
                    <a:pt x="2053" y="443"/>
                    <a:pt x="1889" y="186"/>
                  </a:cubicBezTo>
                  <a:cubicBezTo>
                    <a:pt x="1840" y="109"/>
                    <a:pt x="1774" y="43"/>
                    <a:pt x="1692" y="5"/>
                  </a:cubicBezTo>
                  <a:cubicBezTo>
                    <a:pt x="1683" y="2"/>
                    <a:pt x="1674" y="1"/>
                    <a:pt x="166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8"/>
            <p:cNvSpPr/>
            <p:nvPr/>
          </p:nvSpPr>
          <p:spPr>
            <a:xfrm>
              <a:off x="4034802" y="3518957"/>
              <a:ext cx="48872" cy="40843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58" y="135"/>
                  </a:moveTo>
                  <a:cubicBezTo>
                    <a:pt x="369" y="157"/>
                    <a:pt x="396" y="157"/>
                    <a:pt x="418" y="157"/>
                  </a:cubicBezTo>
                  <a:cubicBezTo>
                    <a:pt x="533" y="223"/>
                    <a:pt x="478" y="393"/>
                    <a:pt x="374" y="447"/>
                  </a:cubicBezTo>
                  <a:cubicBezTo>
                    <a:pt x="350" y="459"/>
                    <a:pt x="317" y="477"/>
                    <a:pt x="288" y="477"/>
                  </a:cubicBezTo>
                  <a:cubicBezTo>
                    <a:pt x="278" y="477"/>
                    <a:pt x="268" y="475"/>
                    <a:pt x="259" y="469"/>
                  </a:cubicBezTo>
                  <a:cubicBezTo>
                    <a:pt x="204" y="431"/>
                    <a:pt x="210" y="338"/>
                    <a:pt x="237" y="283"/>
                  </a:cubicBezTo>
                  <a:cubicBezTo>
                    <a:pt x="254" y="256"/>
                    <a:pt x="265" y="239"/>
                    <a:pt x="286" y="218"/>
                  </a:cubicBezTo>
                  <a:cubicBezTo>
                    <a:pt x="314" y="196"/>
                    <a:pt x="358" y="174"/>
                    <a:pt x="358" y="135"/>
                  </a:cubicBezTo>
                  <a:close/>
                  <a:moveTo>
                    <a:pt x="399" y="1"/>
                  </a:moveTo>
                  <a:cubicBezTo>
                    <a:pt x="364" y="1"/>
                    <a:pt x="336" y="18"/>
                    <a:pt x="330" y="64"/>
                  </a:cubicBezTo>
                  <a:cubicBezTo>
                    <a:pt x="317" y="53"/>
                    <a:pt x="302" y="49"/>
                    <a:pt x="288" y="49"/>
                  </a:cubicBezTo>
                  <a:cubicBezTo>
                    <a:pt x="245" y="49"/>
                    <a:pt x="200" y="90"/>
                    <a:pt x="171" y="119"/>
                  </a:cubicBezTo>
                  <a:cubicBezTo>
                    <a:pt x="1" y="285"/>
                    <a:pt x="65" y="628"/>
                    <a:pt x="293" y="628"/>
                  </a:cubicBezTo>
                  <a:cubicBezTo>
                    <a:pt x="321" y="628"/>
                    <a:pt x="352" y="623"/>
                    <a:pt x="385" y="612"/>
                  </a:cubicBezTo>
                  <a:cubicBezTo>
                    <a:pt x="604" y="546"/>
                    <a:pt x="713" y="272"/>
                    <a:pt x="560" y="86"/>
                  </a:cubicBezTo>
                  <a:cubicBezTo>
                    <a:pt x="530" y="46"/>
                    <a:pt x="456" y="1"/>
                    <a:pt x="3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8"/>
            <p:cNvSpPr/>
            <p:nvPr/>
          </p:nvSpPr>
          <p:spPr>
            <a:xfrm>
              <a:off x="3844175" y="3276759"/>
              <a:ext cx="187204" cy="151682"/>
            </a:xfrm>
            <a:custGeom>
              <a:avLst/>
              <a:gdLst/>
              <a:ahLst/>
              <a:cxnLst/>
              <a:rect l="l" t="t" r="r" b="b"/>
              <a:pathLst>
                <a:path w="2735" h="2336" extrusionOk="0">
                  <a:moveTo>
                    <a:pt x="1419" y="634"/>
                  </a:moveTo>
                  <a:cubicBezTo>
                    <a:pt x="1481" y="634"/>
                    <a:pt x="1549" y="652"/>
                    <a:pt x="1583" y="674"/>
                  </a:cubicBezTo>
                  <a:cubicBezTo>
                    <a:pt x="1785" y="822"/>
                    <a:pt x="1615" y="1123"/>
                    <a:pt x="1435" y="1211"/>
                  </a:cubicBezTo>
                  <a:cubicBezTo>
                    <a:pt x="1357" y="1252"/>
                    <a:pt x="1266" y="1285"/>
                    <a:pt x="1173" y="1285"/>
                  </a:cubicBezTo>
                  <a:cubicBezTo>
                    <a:pt x="1129" y="1285"/>
                    <a:pt x="1085" y="1278"/>
                    <a:pt x="1041" y="1260"/>
                  </a:cubicBezTo>
                  <a:cubicBezTo>
                    <a:pt x="915" y="1205"/>
                    <a:pt x="904" y="1030"/>
                    <a:pt x="964" y="921"/>
                  </a:cubicBezTo>
                  <a:cubicBezTo>
                    <a:pt x="1022" y="811"/>
                    <a:pt x="1130" y="696"/>
                    <a:pt x="1268" y="696"/>
                  </a:cubicBezTo>
                  <a:cubicBezTo>
                    <a:pt x="1274" y="696"/>
                    <a:pt x="1281" y="696"/>
                    <a:pt x="1287" y="696"/>
                  </a:cubicBezTo>
                  <a:cubicBezTo>
                    <a:pt x="1303" y="651"/>
                    <a:pt x="1359" y="634"/>
                    <a:pt x="1419" y="634"/>
                  </a:cubicBezTo>
                  <a:close/>
                  <a:moveTo>
                    <a:pt x="1905" y="1"/>
                  </a:moveTo>
                  <a:cubicBezTo>
                    <a:pt x="1900" y="1"/>
                    <a:pt x="1894" y="1"/>
                    <a:pt x="1889" y="1"/>
                  </a:cubicBezTo>
                  <a:cubicBezTo>
                    <a:pt x="1873" y="12"/>
                    <a:pt x="1862" y="17"/>
                    <a:pt x="1845" y="39"/>
                  </a:cubicBezTo>
                  <a:cubicBezTo>
                    <a:pt x="1842" y="41"/>
                    <a:pt x="1839" y="42"/>
                    <a:pt x="1834" y="42"/>
                  </a:cubicBezTo>
                  <a:cubicBezTo>
                    <a:pt x="1823" y="42"/>
                    <a:pt x="1808" y="36"/>
                    <a:pt x="1796" y="28"/>
                  </a:cubicBezTo>
                  <a:cubicBezTo>
                    <a:pt x="1654" y="56"/>
                    <a:pt x="1511" y="89"/>
                    <a:pt x="1375" y="143"/>
                  </a:cubicBezTo>
                  <a:cubicBezTo>
                    <a:pt x="1079" y="286"/>
                    <a:pt x="849" y="527"/>
                    <a:pt x="630" y="756"/>
                  </a:cubicBezTo>
                  <a:cubicBezTo>
                    <a:pt x="488" y="915"/>
                    <a:pt x="362" y="1079"/>
                    <a:pt x="247" y="1249"/>
                  </a:cubicBezTo>
                  <a:cubicBezTo>
                    <a:pt x="110" y="1463"/>
                    <a:pt x="1" y="1687"/>
                    <a:pt x="17" y="1950"/>
                  </a:cubicBezTo>
                  <a:cubicBezTo>
                    <a:pt x="28" y="2059"/>
                    <a:pt x="28" y="2196"/>
                    <a:pt x="121" y="2273"/>
                  </a:cubicBezTo>
                  <a:cubicBezTo>
                    <a:pt x="154" y="2284"/>
                    <a:pt x="198" y="2305"/>
                    <a:pt x="220" y="2327"/>
                  </a:cubicBezTo>
                  <a:cubicBezTo>
                    <a:pt x="241" y="2333"/>
                    <a:pt x="262" y="2335"/>
                    <a:pt x="285" y="2335"/>
                  </a:cubicBezTo>
                  <a:cubicBezTo>
                    <a:pt x="333" y="2335"/>
                    <a:pt x="385" y="2324"/>
                    <a:pt x="444" y="2305"/>
                  </a:cubicBezTo>
                  <a:cubicBezTo>
                    <a:pt x="446" y="2304"/>
                    <a:pt x="449" y="2303"/>
                    <a:pt x="452" y="2303"/>
                  </a:cubicBezTo>
                  <a:cubicBezTo>
                    <a:pt x="459" y="2303"/>
                    <a:pt x="468" y="2305"/>
                    <a:pt x="471" y="2305"/>
                  </a:cubicBezTo>
                  <a:cubicBezTo>
                    <a:pt x="521" y="2256"/>
                    <a:pt x="575" y="2218"/>
                    <a:pt x="636" y="2180"/>
                  </a:cubicBezTo>
                  <a:cubicBezTo>
                    <a:pt x="734" y="2119"/>
                    <a:pt x="827" y="2070"/>
                    <a:pt x="937" y="2065"/>
                  </a:cubicBezTo>
                  <a:cubicBezTo>
                    <a:pt x="953" y="2054"/>
                    <a:pt x="964" y="2043"/>
                    <a:pt x="980" y="2037"/>
                  </a:cubicBezTo>
                  <a:cubicBezTo>
                    <a:pt x="1052" y="2015"/>
                    <a:pt x="1134" y="1999"/>
                    <a:pt x="1210" y="1983"/>
                  </a:cubicBezTo>
                  <a:cubicBezTo>
                    <a:pt x="1238" y="1983"/>
                    <a:pt x="1271" y="1977"/>
                    <a:pt x="1309" y="1977"/>
                  </a:cubicBezTo>
                  <a:cubicBezTo>
                    <a:pt x="1309" y="1955"/>
                    <a:pt x="1320" y="1933"/>
                    <a:pt x="1342" y="1928"/>
                  </a:cubicBezTo>
                  <a:cubicBezTo>
                    <a:pt x="1473" y="1868"/>
                    <a:pt x="1594" y="1769"/>
                    <a:pt x="1708" y="1681"/>
                  </a:cubicBezTo>
                  <a:cubicBezTo>
                    <a:pt x="1763" y="1643"/>
                    <a:pt x="1812" y="1599"/>
                    <a:pt x="1862" y="1550"/>
                  </a:cubicBezTo>
                  <a:cubicBezTo>
                    <a:pt x="1867" y="1539"/>
                    <a:pt x="1889" y="1534"/>
                    <a:pt x="1900" y="1534"/>
                  </a:cubicBezTo>
                  <a:cubicBezTo>
                    <a:pt x="1993" y="1413"/>
                    <a:pt x="2108" y="1315"/>
                    <a:pt x="2228" y="1233"/>
                  </a:cubicBezTo>
                  <a:cubicBezTo>
                    <a:pt x="2250" y="1216"/>
                    <a:pt x="2278" y="1205"/>
                    <a:pt x="2300" y="1189"/>
                  </a:cubicBezTo>
                  <a:cubicBezTo>
                    <a:pt x="2300" y="1167"/>
                    <a:pt x="2300" y="1156"/>
                    <a:pt x="2311" y="1140"/>
                  </a:cubicBezTo>
                  <a:cubicBezTo>
                    <a:pt x="2382" y="1041"/>
                    <a:pt x="2447" y="932"/>
                    <a:pt x="2513" y="822"/>
                  </a:cubicBezTo>
                  <a:cubicBezTo>
                    <a:pt x="2735" y="401"/>
                    <a:pt x="2295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8"/>
            <p:cNvSpPr/>
            <p:nvPr/>
          </p:nvSpPr>
          <p:spPr>
            <a:xfrm>
              <a:off x="3840822" y="3415260"/>
              <a:ext cx="181044" cy="197200"/>
            </a:xfrm>
            <a:custGeom>
              <a:avLst/>
              <a:gdLst/>
              <a:ahLst/>
              <a:cxnLst/>
              <a:rect l="l" t="t" r="r" b="b"/>
              <a:pathLst>
                <a:path w="2645" h="3037" extrusionOk="0">
                  <a:moveTo>
                    <a:pt x="1374" y="917"/>
                  </a:moveTo>
                  <a:cubicBezTo>
                    <a:pt x="1456" y="917"/>
                    <a:pt x="1528" y="966"/>
                    <a:pt x="1582" y="1026"/>
                  </a:cubicBezTo>
                  <a:cubicBezTo>
                    <a:pt x="1801" y="1300"/>
                    <a:pt x="1604" y="1661"/>
                    <a:pt x="1309" y="1754"/>
                  </a:cubicBezTo>
                  <a:cubicBezTo>
                    <a:pt x="1263" y="1769"/>
                    <a:pt x="1222" y="1775"/>
                    <a:pt x="1185" y="1775"/>
                  </a:cubicBezTo>
                  <a:cubicBezTo>
                    <a:pt x="800" y="1775"/>
                    <a:pt x="843" y="1070"/>
                    <a:pt x="1123" y="1015"/>
                  </a:cubicBezTo>
                  <a:cubicBezTo>
                    <a:pt x="1123" y="999"/>
                    <a:pt x="1139" y="988"/>
                    <a:pt x="1150" y="977"/>
                  </a:cubicBezTo>
                  <a:cubicBezTo>
                    <a:pt x="1221" y="944"/>
                    <a:pt x="1303" y="917"/>
                    <a:pt x="1374" y="917"/>
                  </a:cubicBezTo>
                  <a:close/>
                  <a:moveTo>
                    <a:pt x="1367" y="0"/>
                  </a:moveTo>
                  <a:cubicBezTo>
                    <a:pt x="1271" y="0"/>
                    <a:pt x="1173" y="22"/>
                    <a:pt x="1079" y="47"/>
                  </a:cubicBezTo>
                  <a:cubicBezTo>
                    <a:pt x="1066" y="77"/>
                    <a:pt x="1039" y="87"/>
                    <a:pt x="1015" y="87"/>
                  </a:cubicBezTo>
                  <a:cubicBezTo>
                    <a:pt x="1008" y="87"/>
                    <a:pt x="1002" y="86"/>
                    <a:pt x="997" y="85"/>
                  </a:cubicBezTo>
                  <a:cubicBezTo>
                    <a:pt x="679" y="140"/>
                    <a:pt x="411" y="468"/>
                    <a:pt x="269" y="747"/>
                  </a:cubicBezTo>
                  <a:cubicBezTo>
                    <a:pt x="143" y="1021"/>
                    <a:pt x="0" y="1300"/>
                    <a:pt x="22" y="1617"/>
                  </a:cubicBezTo>
                  <a:cubicBezTo>
                    <a:pt x="28" y="1798"/>
                    <a:pt x="39" y="1984"/>
                    <a:pt x="94" y="2165"/>
                  </a:cubicBezTo>
                  <a:cubicBezTo>
                    <a:pt x="170" y="2400"/>
                    <a:pt x="291" y="2641"/>
                    <a:pt x="460" y="2833"/>
                  </a:cubicBezTo>
                  <a:cubicBezTo>
                    <a:pt x="614" y="2980"/>
                    <a:pt x="814" y="3037"/>
                    <a:pt x="1018" y="3037"/>
                  </a:cubicBezTo>
                  <a:cubicBezTo>
                    <a:pt x="1148" y="3037"/>
                    <a:pt x="1280" y="3013"/>
                    <a:pt x="1402" y="2975"/>
                  </a:cubicBezTo>
                  <a:cubicBezTo>
                    <a:pt x="1555" y="2937"/>
                    <a:pt x="1697" y="2876"/>
                    <a:pt x="1834" y="2794"/>
                  </a:cubicBezTo>
                  <a:cubicBezTo>
                    <a:pt x="2163" y="2581"/>
                    <a:pt x="2414" y="2247"/>
                    <a:pt x="2546" y="1869"/>
                  </a:cubicBezTo>
                  <a:cubicBezTo>
                    <a:pt x="2644" y="1513"/>
                    <a:pt x="2617" y="1125"/>
                    <a:pt x="2491" y="780"/>
                  </a:cubicBezTo>
                  <a:cubicBezTo>
                    <a:pt x="2376" y="523"/>
                    <a:pt x="2217" y="238"/>
                    <a:pt x="1960" y="118"/>
                  </a:cubicBezTo>
                  <a:cubicBezTo>
                    <a:pt x="1801" y="63"/>
                    <a:pt x="1632" y="41"/>
                    <a:pt x="1462" y="8"/>
                  </a:cubicBezTo>
                  <a:cubicBezTo>
                    <a:pt x="1430" y="3"/>
                    <a:pt x="1399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8"/>
            <p:cNvSpPr/>
            <p:nvPr/>
          </p:nvSpPr>
          <p:spPr>
            <a:xfrm>
              <a:off x="3973815" y="3354743"/>
              <a:ext cx="151817" cy="138436"/>
            </a:xfrm>
            <a:custGeom>
              <a:avLst/>
              <a:gdLst/>
              <a:ahLst/>
              <a:cxnLst/>
              <a:rect l="l" t="t" r="r" b="b"/>
              <a:pathLst>
                <a:path w="2218" h="2132" extrusionOk="0">
                  <a:moveTo>
                    <a:pt x="1159" y="644"/>
                  </a:moveTo>
                  <a:cubicBezTo>
                    <a:pt x="1209" y="644"/>
                    <a:pt x="1259" y="654"/>
                    <a:pt x="1287" y="667"/>
                  </a:cubicBezTo>
                  <a:cubicBezTo>
                    <a:pt x="1566" y="787"/>
                    <a:pt x="1528" y="1159"/>
                    <a:pt x="1232" y="1219"/>
                  </a:cubicBezTo>
                  <a:cubicBezTo>
                    <a:pt x="1201" y="1228"/>
                    <a:pt x="1168" y="1232"/>
                    <a:pt x="1136" y="1232"/>
                  </a:cubicBezTo>
                  <a:cubicBezTo>
                    <a:pt x="1002" y="1232"/>
                    <a:pt x="866" y="1163"/>
                    <a:pt x="800" y="1044"/>
                  </a:cubicBezTo>
                  <a:cubicBezTo>
                    <a:pt x="707" y="864"/>
                    <a:pt x="871" y="721"/>
                    <a:pt x="1030" y="699"/>
                  </a:cubicBezTo>
                  <a:cubicBezTo>
                    <a:pt x="1044" y="658"/>
                    <a:pt x="1101" y="644"/>
                    <a:pt x="1159" y="644"/>
                  </a:cubicBezTo>
                  <a:close/>
                  <a:moveTo>
                    <a:pt x="898" y="1"/>
                  </a:moveTo>
                  <a:cubicBezTo>
                    <a:pt x="864" y="1"/>
                    <a:pt x="831" y="2"/>
                    <a:pt x="800" y="4"/>
                  </a:cubicBezTo>
                  <a:cubicBezTo>
                    <a:pt x="482" y="43"/>
                    <a:pt x="33" y="366"/>
                    <a:pt x="6" y="727"/>
                  </a:cubicBezTo>
                  <a:cubicBezTo>
                    <a:pt x="6" y="771"/>
                    <a:pt x="1" y="814"/>
                    <a:pt x="6" y="858"/>
                  </a:cubicBezTo>
                  <a:cubicBezTo>
                    <a:pt x="12" y="864"/>
                    <a:pt x="12" y="880"/>
                    <a:pt x="12" y="886"/>
                  </a:cubicBezTo>
                  <a:cubicBezTo>
                    <a:pt x="225" y="968"/>
                    <a:pt x="384" y="1110"/>
                    <a:pt x="526" y="1351"/>
                  </a:cubicBezTo>
                  <a:cubicBezTo>
                    <a:pt x="674" y="1575"/>
                    <a:pt x="761" y="1838"/>
                    <a:pt x="789" y="2112"/>
                  </a:cubicBezTo>
                  <a:cubicBezTo>
                    <a:pt x="816" y="2112"/>
                    <a:pt x="849" y="2117"/>
                    <a:pt x="876" y="2117"/>
                  </a:cubicBezTo>
                  <a:cubicBezTo>
                    <a:pt x="949" y="2126"/>
                    <a:pt x="1023" y="2132"/>
                    <a:pt x="1097" y="2132"/>
                  </a:cubicBezTo>
                  <a:cubicBezTo>
                    <a:pt x="1330" y="2132"/>
                    <a:pt x="1563" y="2078"/>
                    <a:pt x="1741" y="1920"/>
                  </a:cubicBezTo>
                  <a:cubicBezTo>
                    <a:pt x="1944" y="1728"/>
                    <a:pt x="2119" y="1466"/>
                    <a:pt x="2190" y="1187"/>
                  </a:cubicBezTo>
                  <a:cubicBezTo>
                    <a:pt x="2217" y="1044"/>
                    <a:pt x="2185" y="891"/>
                    <a:pt x="2152" y="754"/>
                  </a:cubicBezTo>
                  <a:cubicBezTo>
                    <a:pt x="2024" y="258"/>
                    <a:pt x="1379" y="1"/>
                    <a:pt x="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8"/>
            <p:cNvSpPr/>
            <p:nvPr/>
          </p:nvSpPr>
          <p:spPr>
            <a:xfrm>
              <a:off x="3993665" y="3489673"/>
              <a:ext cx="120331" cy="122398"/>
            </a:xfrm>
            <a:custGeom>
              <a:avLst/>
              <a:gdLst/>
              <a:ahLst/>
              <a:cxnLst/>
              <a:rect l="l" t="t" r="r" b="b"/>
              <a:pathLst>
                <a:path w="1758" h="1885" extrusionOk="0">
                  <a:moveTo>
                    <a:pt x="996" y="447"/>
                  </a:moveTo>
                  <a:cubicBezTo>
                    <a:pt x="1053" y="447"/>
                    <a:pt x="1126" y="489"/>
                    <a:pt x="1156" y="532"/>
                  </a:cubicBezTo>
                  <a:cubicBezTo>
                    <a:pt x="1314" y="723"/>
                    <a:pt x="1194" y="997"/>
                    <a:pt x="986" y="1063"/>
                  </a:cubicBezTo>
                  <a:cubicBezTo>
                    <a:pt x="953" y="1074"/>
                    <a:pt x="922" y="1079"/>
                    <a:pt x="894" y="1079"/>
                  </a:cubicBezTo>
                  <a:cubicBezTo>
                    <a:pt x="666" y="1079"/>
                    <a:pt x="601" y="735"/>
                    <a:pt x="767" y="565"/>
                  </a:cubicBezTo>
                  <a:cubicBezTo>
                    <a:pt x="796" y="536"/>
                    <a:pt x="836" y="492"/>
                    <a:pt x="878" y="492"/>
                  </a:cubicBezTo>
                  <a:cubicBezTo>
                    <a:pt x="892" y="492"/>
                    <a:pt x="906" y="497"/>
                    <a:pt x="920" y="510"/>
                  </a:cubicBezTo>
                  <a:cubicBezTo>
                    <a:pt x="929" y="465"/>
                    <a:pt x="959" y="447"/>
                    <a:pt x="996" y="447"/>
                  </a:cubicBezTo>
                  <a:close/>
                  <a:moveTo>
                    <a:pt x="1468" y="1"/>
                  </a:moveTo>
                  <a:cubicBezTo>
                    <a:pt x="1418" y="45"/>
                    <a:pt x="1375" y="77"/>
                    <a:pt x="1320" y="105"/>
                  </a:cubicBezTo>
                  <a:cubicBezTo>
                    <a:pt x="1162" y="180"/>
                    <a:pt x="992" y="213"/>
                    <a:pt x="821" y="213"/>
                  </a:cubicBezTo>
                  <a:cubicBezTo>
                    <a:pt x="766" y="213"/>
                    <a:pt x="712" y="210"/>
                    <a:pt x="658" y="203"/>
                  </a:cubicBezTo>
                  <a:cubicBezTo>
                    <a:pt x="614" y="192"/>
                    <a:pt x="554" y="192"/>
                    <a:pt x="504" y="187"/>
                  </a:cubicBezTo>
                  <a:lnTo>
                    <a:pt x="504" y="187"/>
                  </a:lnTo>
                  <a:cubicBezTo>
                    <a:pt x="521" y="389"/>
                    <a:pt x="510" y="592"/>
                    <a:pt x="455" y="783"/>
                  </a:cubicBezTo>
                  <a:cubicBezTo>
                    <a:pt x="362" y="1063"/>
                    <a:pt x="209" y="1325"/>
                    <a:pt x="6" y="1528"/>
                  </a:cubicBezTo>
                  <a:cubicBezTo>
                    <a:pt x="6" y="1544"/>
                    <a:pt x="6" y="1555"/>
                    <a:pt x="1" y="1572"/>
                  </a:cubicBezTo>
                  <a:cubicBezTo>
                    <a:pt x="34" y="1681"/>
                    <a:pt x="99" y="1791"/>
                    <a:pt x="203" y="1829"/>
                  </a:cubicBezTo>
                  <a:cubicBezTo>
                    <a:pt x="306" y="1866"/>
                    <a:pt x="412" y="1884"/>
                    <a:pt x="516" y="1884"/>
                  </a:cubicBezTo>
                  <a:cubicBezTo>
                    <a:pt x="550" y="1884"/>
                    <a:pt x="585" y="1882"/>
                    <a:pt x="619" y="1878"/>
                  </a:cubicBezTo>
                  <a:cubicBezTo>
                    <a:pt x="931" y="1829"/>
                    <a:pt x="1188" y="1626"/>
                    <a:pt x="1386" y="1386"/>
                  </a:cubicBezTo>
                  <a:cubicBezTo>
                    <a:pt x="1511" y="1238"/>
                    <a:pt x="1588" y="1052"/>
                    <a:pt x="1654" y="866"/>
                  </a:cubicBezTo>
                  <a:cubicBezTo>
                    <a:pt x="1741" y="636"/>
                    <a:pt x="1758" y="346"/>
                    <a:pt x="1621" y="127"/>
                  </a:cubicBezTo>
                  <a:cubicBezTo>
                    <a:pt x="1594" y="77"/>
                    <a:pt x="1550" y="39"/>
                    <a:pt x="1495" y="12"/>
                  </a:cubicBezTo>
                  <a:cubicBezTo>
                    <a:pt x="1490" y="12"/>
                    <a:pt x="1473" y="12"/>
                    <a:pt x="14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48"/>
            <p:cNvSpPr/>
            <p:nvPr/>
          </p:nvSpPr>
          <p:spPr>
            <a:xfrm>
              <a:off x="3915019" y="3327536"/>
              <a:ext cx="34361" cy="22467"/>
            </a:xfrm>
            <a:custGeom>
              <a:avLst/>
              <a:gdLst/>
              <a:ahLst/>
              <a:cxnLst/>
              <a:rect l="l" t="t" r="r" b="b"/>
              <a:pathLst>
                <a:path w="502" h="346" extrusionOk="0">
                  <a:moveTo>
                    <a:pt x="410" y="1"/>
                  </a:moveTo>
                  <a:cubicBezTo>
                    <a:pt x="376" y="1"/>
                    <a:pt x="340" y="8"/>
                    <a:pt x="318" y="13"/>
                  </a:cubicBezTo>
                  <a:cubicBezTo>
                    <a:pt x="312" y="40"/>
                    <a:pt x="290" y="57"/>
                    <a:pt x="263" y="57"/>
                  </a:cubicBezTo>
                  <a:cubicBezTo>
                    <a:pt x="259" y="55"/>
                    <a:pt x="254" y="54"/>
                    <a:pt x="249" y="54"/>
                  </a:cubicBezTo>
                  <a:cubicBezTo>
                    <a:pt x="235" y="54"/>
                    <a:pt x="219" y="59"/>
                    <a:pt x="203" y="67"/>
                  </a:cubicBezTo>
                  <a:cubicBezTo>
                    <a:pt x="137" y="100"/>
                    <a:pt x="0" y="248"/>
                    <a:pt x="60" y="325"/>
                  </a:cubicBezTo>
                  <a:cubicBezTo>
                    <a:pt x="86" y="339"/>
                    <a:pt x="114" y="345"/>
                    <a:pt x="143" y="345"/>
                  </a:cubicBezTo>
                  <a:cubicBezTo>
                    <a:pt x="213" y="345"/>
                    <a:pt x="287" y="310"/>
                    <a:pt x="345" y="275"/>
                  </a:cubicBezTo>
                  <a:cubicBezTo>
                    <a:pt x="422" y="237"/>
                    <a:pt x="482" y="161"/>
                    <a:pt x="498" y="73"/>
                  </a:cubicBezTo>
                  <a:cubicBezTo>
                    <a:pt x="502" y="15"/>
                    <a:pt x="458" y="1"/>
                    <a:pt x="41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48"/>
            <p:cNvSpPr/>
            <p:nvPr/>
          </p:nvSpPr>
          <p:spPr>
            <a:xfrm>
              <a:off x="3912349" y="3484673"/>
              <a:ext cx="37167" cy="35583"/>
            </a:xfrm>
            <a:custGeom>
              <a:avLst/>
              <a:gdLst/>
              <a:ahLst/>
              <a:cxnLst/>
              <a:rect l="l" t="t" r="r" b="b"/>
              <a:pathLst>
                <a:path w="543" h="548" extrusionOk="0">
                  <a:moveTo>
                    <a:pt x="324" y="1"/>
                  </a:moveTo>
                  <a:cubicBezTo>
                    <a:pt x="274" y="1"/>
                    <a:pt x="220" y="25"/>
                    <a:pt x="165" y="56"/>
                  </a:cubicBezTo>
                  <a:cubicBezTo>
                    <a:pt x="160" y="72"/>
                    <a:pt x="132" y="94"/>
                    <a:pt x="110" y="94"/>
                  </a:cubicBezTo>
                  <a:cubicBezTo>
                    <a:pt x="72" y="116"/>
                    <a:pt x="50" y="154"/>
                    <a:pt x="39" y="198"/>
                  </a:cubicBezTo>
                  <a:cubicBezTo>
                    <a:pt x="6" y="291"/>
                    <a:pt x="1" y="395"/>
                    <a:pt x="39" y="488"/>
                  </a:cubicBezTo>
                  <a:cubicBezTo>
                    <a:pt x="62" y="532"/>
                    <a:pt x="100" y="547"/>
                    <a:pt x="143" y="547"/>
                  </a:cubicBezTo>
                  <a:cubicBezTo>
                    <a:pt x="201" y="547"/>
                    <a:pt x="268" y="517"/>
                    <a:pt x="313" y="488"/>
                  </a:cubicBezTo>
                  <a:cubicBezTo>
                    <a:pt x="433" y="417"/>
                    <a:pt x="543" y="258"/>
                    <a:pt x="466" y="111"/>
                  </a:cubicBezTo>
                  <a:cubicBezTo>
                    <a:pt x="429" y="30"/>
                    <a:pt x="379" y="1"/>
                    <a:pt x="32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8"/>
            <p:cNvSpPr/>
            <p:nvPr/>
          </p:nvSpPr>
          <p:spPr>
            <a:xfrm>
              <a:off x="4032611" y="3406429"/>
              <a:ext cx="32718" cy="18311"/>
            </a:xfrm>
            <a:custGeom>
              <a:avLst/>
              <a:gdLst/>
              <a:ahLst/>
              <a:cxnLst/>
              <a:rect l="l" t="t" r="r" b="b"/>
              <a:pathLst>
                <a:path w="478" h="282" extrusionOk="0">
                  <a:moveTo>
                    <a:pt x="317" y="1"/>
                  </a:moveTo>
                  <a:cubicBezTo>
                    <a:pt x="288" y="1"/>
                    <a:pt x="257" y="5"/>
                    <a:pt x="225" y="13"/>
                  </a:cubicBezTo>
                  <a:cubicBezTo>
                    <a:pt x="198" y="90"/>
                    <a:pt x="1" y="84"/>
                    <a:pt x="61" y="194"/>
                  </a:cubicBezTo>
                  <a:cubicBezTo>
                    <a:pt x="109" y="252"/>
                    <a:pt x="187" y="282"/>
                    <a:pt x="265" y="282"/>
                  </a:cubicBezTo>
                  <a:cubicBezTo>
                    <a:pt x="312" y="282"/>
                    <a:pt x="359" y="271"/>
                    <a:pt x="401" y="248"/>
                  </a:cubicBezTo>
                  <a:cubicBezTo>
                    <a:pt x="450" y="221"/>
                    <a:pt x="477" y="172"/>
                    <a:pt x="472" y="117"/>
                  </a:cubicBezTo>
                  <a:cubicBezTo>
                    <a:pt x="472" y="100"/>
                    <a:pt x="461" y="90"/>
                    <a:pt x="455" y="73"/>
                  </a:cubicBezTo>
                  <a:cubicBezTo>
                    <a:pt x="423" y="19"/>
                    <a:pt x="374" y="1"/>
                    <a:pt x="317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48"/>
            <p:cNvSpPr/>
            <p:nvPr/>
          </p:nvSpPr>
          <p:spPr>
            <a:xfrm>
              <a:off x="4048765" y="3527723"/>
              <a:ext cx="22930" cy="22337"/>
            </a:xfrm>
            <a:custGeom>
              <a:avLst/>
              <a:gdLst/>
              <a:ahLst/>
              <a:cxnLst/>
              <a:rect l="l" t="t" r="r" b="b"/>
              <a:pathLst>
                <a:path w="335" h="344" extrusionOk="0">
                  <a:moveTo>
                    <a:pt x="143" y="0"/>
                  </a:moveTo>
                  <a:cubicBezTo>
                    <a:pt x="143" y="39"/>
                    <a:pt x="104" y="61"/>
                    <a:pt x="77" y="83"/>
                  </a:cubicBezTo>
                  <a:cubicBezTo>
                    <a:pt x="55" y="99"/>
                    <a:pt x="39" y="121"/>
                    <a:pt x="28" y="148"/>
                  </a:cubicBezTo>
                  <a:cubicBezTo>
                    <a:pt x="0" y="203"/>
                    <a:pt x="0" y="296"/>
                    <a:pt x="50" y="334"/>
                  </a:cubicBezTo>
                  <a:cubicBezTo>
                    <a:pt x="61" y="341"/>
                    <a:pt x="73" y="343"/>
                    <a:pt x="85" y="343"/>
                  </a:cubicBezTo>
                  <a:cubicBezTo>
                    <a:pt x="115" y="343"/>
                    <a:pt x="147" y="328"/>
                    <a:pt x="170" y="312"/>
                  </a:cubicBezTo>
                  <a:cubicBezTo>
                    <a:pt x="279" y="258"/>
                    <a:pt x="334" y="88"/>
                    <a:pt x="214" y="22"/>
                  </a:cubicBezTo>
                  <a:cubicBezTo>
                    <a:pt x="192" y="22"/>
                    <a:pt x="165" y="11"/>
                    <a:pt x="143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48"/>
            <p:cNvSpPr/>
            <p:nvPr/>
          </p:nvSpPr>
          <p:spPr>
            <a:xfrm>
              <a:off x="4022139" y="3245526"/>
              <a:ext cx="146546" cy="110255"/>
            </a:xfrm>
            <a:custGeom>
              <a:avLst/>
              <a:gdLst/>
              <a:ahLst/>
              <a:cxnLst/>
              <a:rect l="l" t="t" r="r" b="b"/>
              <a:pathLst>
                <a:path w="2141" h="1698" extrusionOk="0">
                  <a:moveTo>
                    <a:pt x="1873" y="0"/>
                  </a:moveTo>
                  <a:lnTo>
                    <a:pt x="1873" y="0"/>
                  </a:lnTo>
                  <a:cubicBezTo>
                    <a:pt x="1873" y="0"/>
                    <a:pt x="1867" y="0"/>
                    <a:pt x="1873" y="11"/>
                  </a:cubicBezTo>
                  <a:cubicBezTo>
                    <a:pt x="1599" y="82"/>
                    <a:pt x="1375" y="269"/>
                    <a:pt x="1150" y="438"/>
                  </a:cubicBezTo>
                  <a:cubicBezTo>
                    <a:pt x="833" y="685"/>
                    <a:pt x="521" y="942"/>
                    <a:pt x="247" y="1243"/>
                  </a:cubicBezTo>
                  <a:cubicBezTo>
                    <a:pt x="159" y="1341"/>
                    <a:pt x="77" y="1445"/>
                    <a:pt x="1" y="1555"/>
                  </a:cubicBezTo>
                  <a:cubicBezTo>
                    <a:pt x="63" y="1538"/>
                    <a:pt x="129" y="1531"/>
                    <a:pt x="194" y="1531"/>
                  </a:cubicBezTo>
                  <a:cubicBezTo>
                    <a:pt x="213" y="1531"/>
                    <a:pt x="233" y="1532"/>
                    <a:pt x="252" y="1533"/>
                  </a:cubicBezTo>
                  <a:cubicBezTo>
                    <a:pt x="488" y="1544"/>
                    <a:pt x="712" y="1599"/>
                    <a:pt x="926" y="1697"/>
                  </a:cubicBezTo>
                  <a:cubicBezTo>
                    <a:pt x="931" y="1670"/>
                    <a:pt x="953" y="1653"/>
                    <a:pt x="980" y="1653"/>
                  </a:cubicBezTo>
                  <a:cubicBezTo>
                    <a:pt x="1309" y="1593"/>
                    <a:pt x="1588" y="1380"/>
                    <a:pt x="1812" y="1139"/>
                  </a:cubicBezTo>
                  <a:cubicBezTo>
                    <a:pt x="2103" y="810"/>
                    <a:pt x="2141" y="351"/>
                    <a:pt x="1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48"/>
            <p:cNvSpPr/>
            <p:nvPr/>
          </p:nvSpPr>
          <p:spPr>
            <a:xfrm>
              <a:off x="4029257" y="3225527"/>
              <a:ext cx="114376" cy="94672"/>
            </a:xfrm>
            <a:custGeom>
              <a:avLst/>
              <a:gdLst/>
              <a:ahLst/>
              <a:cxnLst/>
              <a:rect l="l" t="t" r="r" b="b"/>
              <a:pathLst>
                <a:path w="1671" h="1458" extrusionOk="0">
                  <a:moveTo>
                    <a:pt x="1333" y="0"/>
                  </a:moveTo>
                  <a:cubicBezTo>
                    <a:pt x="1226" y="0"/>
                    <a:pt x="1107" y="48"/>
                    <a:pt x="948" y="117"/>
                  </a:cubicBezTo>
                  <a:cubicBezTo>
                    <a:pt x="668" y="243"/>
                    <a:pt x="477" y="484"/>
                    <a:pt x="280" y="719"/>
                  </a:cubicBezTo>
                  <a:cubicBezTo>
                    <a:pt x="231" y="779"/>
                    <a:pt x="181" y="845"/>
                    <a:pt x="143" y="910"/>
                  </a:cubicBezTo>
                  <a:cubicBezTo>
                    <a:pt x="116" y="1014"/>
                    <a:pt x="83" y="1108"/>
                    <a:pt x="55" y="1206"/>
                  </a:cubicBezTo>
                  <a:cubicBezTo>
                    <a:pt x="44" y="1233"/>
                    <a:pt x="28" y="1255"/>
                    <a:pt x="1" y="1255"/>
                  </a:cubicBezTo>
                  <a:cubicBezTo>
                    <a:pt x="12" y="1316"/>
                    <a:pt x="17" y="1392"/>
                    <a:pt x="12" y="1458"/>
                  </a:cubicBezTo>
                  <a:cubicBezTo>
                    <a:pt x="39" y="1430"/>
                    <a:pt x="66" y="1398"/>
                    <a:pt x="94" y="1370"/>
                  </a:cubicBezTo>
                  <a:cubicBezTo>
                    <a:pt x="313" y="1129"/>
                    <a:pt x="564" y="927"/>
                    <a:pt x="822" y="719"/>
                  </a:cubicBezTo>
                  <a:cubicBezTo>
                    <a:pt x="1084" y="522"/>
                    <a:pt x="1347" y="281"/>
                    <a:pt x="1670" y="188"/>
                  </a:cubicBezTo>
                  <a:cubicBezTo>
                    <a:pt x="1546" y="53"/>
                    <a:pt x="1446" y="0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48"/>
            <p:cNvSpPr/>
            <p:nvPr/>
          </p:nvSpPr>
          <p:spPr>
            <a:xfrm>
              <a:off x="3972309" y="3191373"/>
              <a:ext cx="63382" cy="101814"/>
            </a:xfrm>
            <a:custGeom>
              <a:avLst/>
              <a:gdLst/>
              <a:ahLst/>
              <a:cxnLst/>
              <a:rect l="l" t="t" r="r" b="b"/>
              <a:pathLst>
                <a:path w="926" h="1568" extrusionOk="0">
                  <a:moveTo>
                    <a:pt x="194" y="0"/>
                  </a:moveTo>
                  <a:cubicBezTo>
                    <a:pt x="144" y="0"/>
                    <a:pt x="94" y="7"/>
                    <a:pt x="44" y="19"/>
                  </a:cubicBezTo>
                  <a:cubicBezTo>
                    <a:pt x="44" y="35"/>
                    <a:pt x="39" y="46"/>
                    <a:pt x="39" y="68"/>
                  </a:cubicBezTo>
                  <a:cubicBezTo>
                    <a:pt x="28" y="265"/>
                    <a:pt x="23" y="473"/>
                    <a:pt x="12" y="670"/>
                  </a:cubicBezTo>
                  <a:cubicBezTo>
                    <a:pt x="1" y="829"/>
                    <a:pt x="17" y="977"/>
                    <a:pt x="28" y="1135"/>
                  </a:cubicBezTo>
                  <a:lnTo>
                    <a:pt x="28" y="1179"/>
                  </a:lnTo>
                  <a:cubicBezTo>
                    <a:pt x="99" y="1179"/>
                    <a:pt x="176" y="1185"/>
                    <a:pt x="242" y="1207"/>
                  </a:cubicBezTo>
                  <a:cubicBezTo>
                    <a:pt x="433" y="1261"/>
                    <a:pt x="619" y="1387"/>
                    <a:pt x="734" y="1568"/>
                  </a:cubicBezTo>
                  <a:cubicBezTo>
                    <a:pt x="762" y="1491"/>
                    <a:pt x="816" y="1409"/>
                    <a:pt x="838" y="1371"/>
                  </a:cubicBezTo>
                  <a:cubicBezTo>
                    <a:pt x="844" y="1360"/>
                    <a:pt x="849" y="1349"/>
                    <a:pt x="860" y="1343"/>
                  </a:cubicBezTo>
                  <a:cubicBezTo>
                    <a:pt x="898" y="1163"/>
                    <a:pt x="926" y="988"/>
                    <a:pt x="898" y="802"/>
                  </a:cubicBezTo>
                  <a:cubicBezTo>
                    <a:pt x="866" y="506"/>
                    <a:pt x="679" y="232"/>
                    <a:pt x="439" y="74"/>
                  </a:cubicBezTo>
                  <a:cubicBezTo>
                    <a:pt x="365" y="21"/>
                    <a:pt x="281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48"/>
            <p:cNvSpPr/>
            <p:nvPr/>
          </p:nvSpPr>
          <p:spPr>
            <a:xfrm>
              <a:off x="3914266" y="3195399"/>
              <a:ext cx="51404" cy="88568"/>
            </a:xfrm>
            <a:custGeom>
              <a:avLst/>
              <a:gdLst/>
              <a:ahLst/>
              <a:cxnLst/>
              <a:rect l="l" t="t" r="r" b="b"/>
              <a:pathLst>
                <a:path w="751" h="1364" extrusionOk="0">
                  <a:moveTo>
                    <a:pt x="750" y="1"/>
                  </a:moveTo>
                  <a:cubicBezTo>
                    <a:pt x="630" y="50"/>
                    <a:pt x="531" y="121"/>
                    <a:pt x="427" y="198"/>
                  </a:cubicBezTo>
                  <a:cubicBezTo>
                    <a:pt x="285" y="335"/>
                    <a:pt x="126" y="477"/>
                    <a:pt x="50" y="668"/>
                  </a:cubicBezTo>
                  <a:cubicBezTo>
                    <a:pt x="0" y="871"/>
                    <a:pt x="33" y="1079"/>
                    <a:pt x="60" y="1287"/>
                  </a:cubicBezTo>
                  <a:cubicBezTo>
                    <a:pt x="71" y="1309"/>
                    <a:pt x="77" y="1336"/>
                    <a:pt x="82" y="1364"/>
                  </a:cubicBezTo>
                  <a:cubicBezTo>
                    <a:pt x="214" y="1270"/>
                    <a:pt x="345" y="1210"/>
                    <a:pt x="460" y="1183"/>
                  </a:cubicBezTo>
                  <a:cubicBezTo>
                    <a:pt x="548" y="1156"/>
                    <a:pt x="646" y="1134"/>
                    <a:pt x="739" y="1123"/>
                  </a:cubicBezTo>
                  <a:cubicBezTo>
                    <a:pt x="723" y="882"/>
                    <a:pt x="706" y="652"/>
                    <a:pt x="728" y="411"/>
                  </a:cubicBezTo>
                  <a:lnTo>
                    <a:pt x="750" y="23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48"/>
            <p:cNvSpPr/>
            <p:nvPr/>
          </p:nvSpPr>
          <p:spPr>
            <a:xfrm>
              <a:off x="3744174" y="3428246"/>
              <a:ext cx="120673" cy="74672"/>
            </a:xfrm>
            <a:custGeom>
              <a:avLst/>
              <a:gdLst/>
              <a:ahLst/>
              <a:cxnLst/>
              <a:rect l="l" t="t" r="r" b="b"/>
              <a:pathLst>
                <a:path w="1763" h="1150" extrusionOk="0">
                  <a:moveTo>
                    <a:pt x="1298" y="1"/>
                  </a:moveTo>
                  <a:cubicBezTo>
                    <a:pt x="1057" y="1"/>
                    <a:pt x="823" y="93"/>
                    <a:pt x="619" y="219"/>
                  </a:cubicBezTo>
                  <a:cubicBezTo>
                    <a:pt x="383" y="356"/>
                    <a:pt x="186" y="558"/>
                    <a:pt x="66" y="804"/>
                  </a:cubicBezTo>
                  <a:cubicBezTo>
                    <a:pt x="11" y="914"/>
                    <a:pt x="0" y="1029"/>
                    <a:pt x="11" y="1149"/>
                  </a:cubicBezTo>
                  <a:cubicBezTo>
                    <a:pt x="175" y="1051"/>
                    <a:pt x="356" y="996"/>
                    <a:pt x="542" y="941"/>
                  </a:cubicBezTo>
                  <a:cubicBezTo>
                    <a:pt x="706" y="892"/>
                    <a:pt x="876" y="826"/>
                    <a:pt x="1051" y="810"/>
                  </a:cubicBezTo>
                  <a:cubicBezTo>
                    <a:pt x="1069" y="808"/>
                    <a:pt x="1086" y="808"/>
                    <a:pt x="1103" y="808"/>
                  </a:cubicBezTo>
                  <a:cubicBezTo>
                    <a:pt x="1164" y="808"/>
                    <a:pt x="1224" y="816"/>
                    <a:pt x="1283" y="816"/>
                  </a:cubicBezTo>
                  <a:cubicBezTo>
                    <a:pt x="1317" y="816"/>
                    <a:pt x="1351" y="813"/>
                    <a:pt x="1385" y="804"/>
                  </a:cubicBezTo>
                  <a:lnTo>
                    <a:pt x="1407" y="804"/>
                  </a:lnTo>
                  <a:cubicBezTo>
                    <a:pt x="1412" y="788"/>
                    <a:pt x="1429" y="755"/>
                    <a:pt x="1434" y="739"/>
                  </a:cubicBezTo>
                  <a:cubicBezTo>
                    <a:pt x="1516" y="520"/>
                    <a:pt x="1620" y="312"/>
                    <a:pt x="1763" y="137"/>
                  </a:cubicBezTo>
                  <a:cubicBezTo>
                    <a:pt x="1664" y="137"/>
                    <a:pt x="1582" y="104"/>
                    <a:pt x="1511" y="49"/>
                  </a:cubicBezTo>
                  <a:cubicBezTo>
                    <a:pt x="1467" y="27"/>
                    <a:pt x="1429" y="11"/>
                    <a:pt x="1391" y="5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48"/>
            <p:cNvSpPr/>
            <p:nvPr/>
          </p:nvSpPr>
          <p:spPr>
            <a:xfrm>
              <a:off x="3744927" y="3490647"/>
              <a:ext cx="91857" cy="65971"/>
            </a:xfrm>
            <a:custGeom>
              <a:avLst/>
              <a:gdLst/>
              <a:ahLst/>
              <a:cxnLst/>
              <a:rect l="l" t="t" r="r" b="b"/>
              <a:pathLst>
                <a:path w="1342" h="1016" extrusionOk="0">
                  <a:moveTo>
                    <a:pt x="1107" y="1"/>
                  </a:moveTo>
                  <a:cubicBezTo>
                    <a:pt x="1029" y="1"/>
                    <a:pt x="949" y="11"/>
                    <a:pt x="876" y="30"/>
                  </a:cubicBezTo>
                  <a:cubicBezTo>
                    <a:pt x="591" y="117"/>
                    <a:pt x="301" y="183"/>
                    <a:pt x="39" y="325"/>
                  </a:cubicBezTo>
                  <a:cubicBezTo>
                    <a:pt x="28" y="331"/>
                    <a:pt x="11" y="347"/>
                    <a:pt x="0" y="347"/>
                  </a:cubicBezTo>
                  <a:lnTo>
                    <a:pt x="0" y="352"/>
                  </a:lnTo>
                  <a:cubicBezTo>
                    <a:pt x="17" y="555"/>
                    <a:pt x="121" y="768"/>
                    <a:pt x="301" y="878"/>
                  </a:cubicBezTo>
                  <a:cubicBezTo>
                    <a:pt x="422" y="938"/>
                    <a:pt x="537" y="987"/>
                    <a:pt x="668" y="1009"/>
                  </a:cubicBezTo>
                  <a:cubicBezTo>
                    <a:pt x="710" y="1013"/>
                    <a:pt x="752" y="1015"/>
                    <a:pt x="793" y="1015"/>
                  </a:cubicBezTo>
                  <a:cubicBezTo>
                    <a:pt x="861" y="1015"/>
                    <a:pt x="929" y="1011"/>
                    <a:pt x="996" y="1004"/>
                  </a:cubicBezTo>
                  <a:cubicBezTo>
                    <a:pt x="1100" y="987"/>
                    <a:pt x="1210" y="960"/>
                    <a:pt x="1292" y="883"/>
                  </a:cubicBezTo>
                  <a:cubicBezTo>
                    <a:pt x="1303" y="872"/>
                    <a:pt x="1319" y="872"/>
                    <a:pt x="1330" y="872"/>
                  </a:cubicBezTo>
                  <a:cubicBezTo>
                    <a:pt x="1292" y="686"/>
                    <a:pt x="1281" y="500"/>
                    <a:pt x="1287" y="309"/>
                  </a:cubicBezTo>
                  <a:cubicBezTo>
                    <a:pt x="1292" y="210"/>
                    <a:pt x="1314" y="106"/>
                    <a:pt x="1341" y="2"/>
                  </a:cubicBezTo>
                  <a:lnTo>
                    <a:pt x="1341" y="2"/>
                  </a:lnTo>
                  <a:cubicBezTo>
                    <a:pt x="1321" y="4"/>
                    <a:pt x="1300" y="5"/>
                    <a:pt x="1278" y="5"/>
                  </a:cubicBezTo>
                  <a:cubicBezTo>
                    <a:pt x="1235" y="5"/>
                    <a:pt x="1192" y="2"/>
                    <a:pt x="1155" y="2"/>
                  </a:cubicBezTo>
                  <a:cubicBezTo>
                    <a:pt x="1139" y="1"/>
                    <a:pt x="1123" y="1"/>
                    <a:pt x="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48"/>
            <p:cNvSpPr/>
            <p:nvPr/>
          </p:nvSpPr>
          <p:spPr>
            <a:xfrm>
              <a:off x="3990653" y="3537203"/>
              <a:ext cx="257842" cy="229991"/>
            </a:xfrm>
            <a:custGeom>
              <a:avLst/>
              <a:gdLst/>
              <a:ahLst/>
              <a:cxnLst/>
              <a:rect l="l" t="t" r="r" b="b"/>
              <a:pathLst>
                <a:path w="3767" h="3542" extrusionOk="0">
                  <a:moveTo>
                    <a:pt x="1893" y="156"/>
                  </a:moveTo>
                  <a:cubicBezTo>
                    <a:pt x="1917" y="156"/>
                    <a:pt x="1942" y="157"/>
                    <a:pt x="1966" y="161"/>
                  </a:cubicBezTo>
                  <a:cubicBezTo>
                    <a:pt x="2081" y="183"/>
                    <a:pt x="2223" y="216"/>
                    <a:pt x="2278" y="336"/>
                  </a:cubicBezTo>
                  <a:cubicBezTo>
                    <a:pt x="2344" y="517"/>
                    <a:pt x="2333" y="692"/>
                    <a:pt x="2327" y="878"/>
                  </a:cubicBezTo>
                  <a:cubicBezTo>
                    <a:pt x="2327" y="938"/>
                    <a:pt x="2322" y="1009"/>
                    <a:pt x="2322" y="1070"/>
                  </a:cubicBezTo>
                  <a:cubicBezTo>
                    <a:pt x="2322" y="1102"/>
                    <a:pt x="2333" y="1130"/>
                    <a:pt x="2371" y="1141"/>
                  </a:cubicBezTo>
                  <a:cubicBezTo>
                    <a:pt x="2404" y="1141"/>
                    <a:pt x="2431" y="1119"/>
                    <a:pt x="2437" y="1091"/>
                  </a:cubicBezTo>
                  <a:cubicBezTo>
                    <a:pt x="2459" y="1004"/>
                    <a:pt x="2470" y="911"/>
                    <a:pt x="2508" y="823"/>
                  </a:cubicBezTo>
                  <a:cubicBezTo>
                    <a:pt x="2563" y="681"/>
                    <a:pt x="2617" y="522"/>
                    <a:pt x="2743" y="440"/>
                  </a:cubicBezTo>
                  <a:cubicBezTo>
                    <a:pt x="2776" y="431"/>
                    <a:pt x="2809" y="427"/>
                    <a:pt x="2841" y="427"/>
                  </a:cubicBezTo>
                  <a:cubicBezTo>
                    <a:pt x="2988" y="427"/>
                    <a:pt x="3121" y="514"/>
                    <a:pt x="3225" y="626"/>
                  </a:cubicBezTo>
                  <a:cubicBezTo>
                    <a:pt x="3340" y="741"/>
                    <a:pt x="3301" y="922"/>
                    <a:pt x="3274" y="1064"/>
                  </a:cubicBezTo>
                  <a:cubicBezTo>
                    <a:pt x="3236" y="1201"/>
                    <a:pt x="3197" y="1338"/>
                    <a:pt x="3093" y="1425"/>
                  </a:cubicBezTo>
                  <a:cubicBezTo>
                    <a:pt x="3066" y="1431"/>
                    <a:pt x="3033" y="1447"/>
                    <a:pt x="3006" y="1469"/>
                  </a:cubicBezTo>
                  <a:cubicBezTo>
                    <a:pt x="2951" y="1507"/>
                    <a:pt x="2968" y="1606"/>
                    <a:pt x="3033" y="1617"/>
                  </a:cubicBezTo>
                  <a:cubicBezTo>
                    <a:pt x="3040" y="1619"/>
                    <a:pt x="3047" y="1620"/>
                    <a:pt x="3055" y="1620"/>
                  </a:cubicBezTo>
                  <a:cubicBezTo>
                    <a:pt x="3089" y="1620"/>
                    <a:pt x="3127" y="1601"/>
                    <a:pt x="3154" y="1579"/>
                  </a:cubicBezTo>
                  <a:cubicBezTo>
                    <a:pt x="3173" y="1574"/>
                    <a:pt x="3194" y="1571"/>
                    <a:pt x="3215" y="1571"/>
                  </a:cubicBezTo>
                  <a:cubicBezTo>
                    <a:pt x="3240" y="1571"/>
                    <a:pt x="3264" y="1575"/>
                    <a:pt x="3285" y="1584"/>
                  </a:cubicBezTo>
                  <a:cubicBezTo>
                    <a:pt x="3367" y="1606"/>
                    <a:pt x="3427" y="1672"/>
                    <a:pt x="3493" y="1732"/>
                  </a:cubicBezTo>
                  <a:cubicBezTo>
                    <a:pt x="3581" y="1825"/>
                    <a:pt x="3630" y="1945"/>
                    <a:pt x="3592" y="2071"/>
                  </a:cubicBezTo>
                  <a:cubicBezTo>
                    <a:pt x="3564" y="2153"/>
                    <a:pt x="3493" y="2197"/>
                    <a:pt x="3427" y="2246"/>
                  </a:cubicBezTo>
                  <a:cubicBezTo>
                    <a:pt x="3310" y="2333"/>
                    <a:pt x="3166" y="2368"/>
                    <a:pt x="3018" y="2368"/>
                  </a:cubicBezTo>
                  <a:cubicBezTo>
                    <a:pt x="2980" y="2368"/>
                    <a:pt x="2941" y="2366"/>
                    <a:pt x="2902" y="2361"/>
                  </a:cubicBezTo>
                  <a:cubicBezTo>
                    <a:pt x="2842" y="2356"/>
                    <a:pt x="2792" y="2345"/>
                    <a:pt x="2754" y="2296"/>
                  </a:cubicBezTo>
                  <a:cubicBezTo>
                    <a:pt x="2731" y="2277"/>
                    <a:pt x="2712" y="2255"/>
                    <a:pt x="2687" y="2255"/>
                  </a:cubicBezTo>
                  <a:cubicBezTo>
                    <a:pt x="2682" y="2255"/>
                    <a:pt x="2677" y="2256"/>
                    <a:pt x="2672" y="2257"/>
                  </a:cubicBezTo>
                  <a:cubicBezTo>
                    <a:pt x="2623" y="2257"/>
                    <a:pt x="2601" y="2318"/>
                    <a:pt x="2628" y="2356"/>
                  </a:cubicBezTo>
                  <a:cubicBezTo>
                    <a:pt x="2650" y="2400"/>
                    <a:pt x="2688" y="2432"/>
                    <a:pt x="2732" y="2454"/>
                  </a:cubicBezTo>
                  <a:cubicBezTo>
                    <a:pt x="2765" y="2493"/>
                    <a:pt x="2798" y="2531"/>
                    <a:pt x="2836" y="2564"/>
                  </a:cubicBezTo>
                  <a:cubicBezTo>
                    <a:pt x="2973" y="2706"/>
                    <a:pt x="3137" y="2920"/>
                    <a:pt x="2907" y="3078"/>
                  </a:cubicBezTo>
                  <a:cubicBezTo>
                    <a:pt x="2816" y="3134"/>
                    <a:pt x="2707" y="3165"/>
                    <a:pt x="2600" y="3165"/>
                  </a:cubicBezTo>
                  <a:cubicBezTo>
                    <a:pt x="2475" y="3165"/>
                    <a:pt x="2353" y="3123"/>
                    <a:pt x="2262" y="3029"/>
                  </a:cubicBezTo>
                  <a:cubicBezTo>
                    <a:pt x="2185" y="2942"/>
                    <a:pt x="2141" y="2821"/>
                    <a:pt x="2103" y="2712"/>
                  </a:cubicBezTo>
                  <a:cubicBezTo>
                    <a:pt x="2083" y="2658"/>
                    <a:pt x="2064" y="2558"/>
                    <a:pt x="1999" y="2558"/>
                  </a:cubicBezTo>
                  <a:cubicBezTo>
                    <a:pt x="1991" y="2558"/>
                    <a:pt x="1982" y="2560"/>
                    <a:pt x="1971" y="2564"/>
                  </a:cubicBezTo>
                  <a:cubicBezTo>
                    <a:pt x="1895" y="2597"/>
                    <a:pt x="1933" y="2684"/>
                    <a:pt x="1933" y="2750"/>
                  </a:cubicBezTo>
                  <a:cubicBezTo>
                    <a:pt x="1939" y="2859"/>
                    <a:pt x="1960" y="2985"/>
                    <a:pt x="1906" y="3089"/>
                  </a:cubicBezTo>
                  <a:cubicBezTo>
                    <a:pt x="1824" y="3243"/>
                    <a:pt x="1687" y="3385"/>
                    <a:pt x="1506" y="3385"/>
                  </a:cubicBezTo>
                  <a:cubicBezTo>
                    <a:pt x="1500" y="3385"/>
                    <a:pt x="1494" y="3385"/>
                    <a:pt x="1489" y="3385"/>
                  </a:cubicBezTo>
                  <a:cubicBezTo>
                    <a:pt x="1415" y="3385"/>
                    <a:pt x="1357" y="3354"/>
                    <a:pt x="1342" y="3303"/>
                  </a:cubicBezTo>
                  <a:cubicBezTo>
                    <a:pt x="1194" y="3111"/>
                    <a:pt x="1265" y="2794"/>
                    <a:pt x="1331" y="2575"/>
                  </a:cubicBezTo>
                  <a:cubicBezTo>
                    <a:pt x="1347" y="2515"/>
                    <a:pt x="1402" y="2438"/>
                    <a:pt x="1336" y="2389"/>
                  </a:cubicBezTo>
                  <a:cubicBezTo>
                    <a:pt x="1322" y="2379"/>
                    <a:pt x="1307" y="2375"/>
                    <a:pt x="1292" y="2375"/>
                  </a:cubicBezTo>
                  <a:cubicBezTo>
                    <a:pt x="1265" y="2375"/>
                    <a:pt x="1241" y="2391"/>
                    <a:pt x="1227" y="2416"/>
                  </a:cubicBezTo>
                  <a:cubicBezTo>
                    <a:pt x="1068" y="2624"/>
                    <a:pt x="899" y="2898"/>
                    <a:pt x="625" y="2931"/>
                  </a:cubicBezTo>
                  <a:cubicBezTo>
                    <a:pt x="515" y="2925"/>
                    <a:pt x="411" y="2848"/>
                    <a:pt x="335" y="2766"/>
                  </a:cubicBezTo>
                  <a:cubicBezTo>
                    <a:pt x="253" y="2651"/>
                    <a:pt x="236" y="2471"/>
                    <a:pt x="307" y="2350"/>
                  </a:cubicBezTo>
                  <a:cubicBezTo>
                    <a:pt x="433" y="2186"/>
                    <a:pt x="570" y="2033"/>
                    <a:pt x="745" y="1940"/>
                  </a:cubicBezTo>
                  <a:cubicBezTo>
                    <a:pt x="822" y="1896"/>
                    <a:pt x="910" y="1907"/>
                    <a:pt x="992" y="1869"/>
                  </a:cubicBezTo>
                  <a:cubicBezTo>
                    <a:pt x="1041" y="1841"/>
                    <a:pt x="1035" y="1759"/>
                    <a:pt x="986" y="1732"/>
                  </a:cubicBezTo>
                  <a:cubicBezTo>
                    <a:pt x="926" y="1705"/>
                    <a:pt x="855" y="1705"/>
                    <a:pt x="795" y="1688"/>
                  </a:cubicBezTo>
                  <a:cubicBezTo>
                    <a:pt x="537" y="1639"/>
                    <a:pt x="187" y="1497"/>
                    <a:pt x="198" y="1174"/>
                  </a:cubicBezTo>
                  <a:cubicBezTo>
                    <a:pt x="182" y="1009"/>
                    <a:pt x="318" y="883"/>
                    <a:pt x="466" y="878"/>
                  </a:cubicBezTo>
                  <a:cubicBezTo>
                    <a:pt x="658" y="883"/>
                    <a:pt x="844" y="977"/>
                    <a:pt x="992" y="1097"/>
                  </a:cubicBezTo>
                  <a:cubicBezTo>
                    <a:pt x="1057" y="1141"/>
                    <a:pt x="1101" y="1201"/>
                    <a:pt x="1139" y="1261"/>
                  </a:cubicBezTo>
                  <a:cubicBezTo>
                    <a:pt x="1155" y="1302"/>
                    <a:pt x="1175" y="1366"/>
                    <a:pt x="1226" y="1366"/>
                  </a:cubicBezTo>
                  <a:cubicBezTo>
                    <a:pt x="1230" y="1366"/>
                    <a:pt x="1234" y="1366"/>
                    <a:pt x="1238" y="1365"/>
                  </a:cubicBezTo>
                  <a:cubicBezTo>
                    <a:pt x="1253" y="1386"/>
                    <a:pt x="1274" y="1395"/>
                    <a:pt x="1294" y="1395"/>
                  </a:cubicBezTo>
                  <a:cubicBezTo>
                    <a:pt x="1334" y="1395"/>
                    <a:pt x="1373" y="1361"/>
                    <a:pt x="1369" y="1310"/>
                  </a:cubicBezTo>
                  <a:cubicBezTo>
                    <a:pt x="1364" y="1239"/>
                    <a:pt x="1342" y="1174"/>
                    <a:pt x="1336" y="1102"/>
                  </a:cubicBezTo>
                  <a:cubicBezTo>
                    <a:pt x="1304" y="933"/>
                    <a:pt x="1320" y="741"/>
                    <a:pt x="1364" y="577"/>
                  </a:cubicBezTo>
                  <a:cubicBezTo>
                    <a:pt x="1409" y="323"/>
                    <a:pt x="1652" y="156"/>
                    <a:pt x="1893" y="156"/>
                  </a:cubicBezTo>
                  <a:close/>
                  <a:moveTo>
                    <a:pt x="1858" y="1"/>
                  </a:moveTo>
                  <a:cubicBezTo>
                    <a:pt x="1720" y="1"/>
                    <a:pt x="1582" y="41"/>
                    <a:pt x="1473" y="123"/>
                  </a:cubicBezTo>
                  <a:cubicBezTo>
                    <a:pt x="1331" y="210"/>
                    <a:pt x="1227" y="358"/>
                    <a:pt x="1200" y="533"/>
                  </a:cubicBezTo>
                  <a:cubicBezTo>
                    <a:pt x="1156" y="708"/>
                    <a:pt x="1123" y="889"/>
                    <a:pt x="1156" y="1070"/>
                  </a:cubicBezTo>
                  <a:cubicBezTo>
                    <a:pt x="998" y="897"/>
                    <a:pt x="723" y="726"/>
                    <a:pt x="472" y="726"/>
                  </a:cubicBezTo>
                  <a:cubicBezTo>
                    <a:pt x="350" y="726"/>
                    <a:pt x="233" y="767"/>
                    <a:pt x="138" y="867"/>
                  </a:cubicBezTo>
                  <a:cubicBezTo>
                    <a:pt x="1" y="1026"/>
                    <a:pt x="17" y="1272"/>
                    <a:pt x="105" y="1447"/>
                  </a:cubicBezTo>
                  <a:cubicBezTo>
                    <a:pt x="220" y="1644"/>
                    <a:pt x="439" y="1765"/>
                    <a:pt x="652" y="1809"/>
                  </a:cubicBezTo>
                  <a:cubicBezTo>
                    <a:pt x="472" y="1907"/>
                    <a:pt x="154" y="2203"/>
                    <a:pt x="116" y="2411"/>
                  </a:cubicBezTo>
                  <a:cubicBezTo>
                    <a:pt x="56" y="2728"/>
                    <a:pt x="242" y="3002"/>
                    <a:pt x="537" y="3078"/>
                  </a:cubicBezTo>
                  <a:cubicBezTo>
                    <a:pt x="554" y="3080"/>
                    <a:pt x="571" y="3081"/>
                    <a:pt x="587" y="3081"/>
                  </a:cubicBezTo>
                  <a:cubicBezTo>
                    <a:pt x="786" y="3081"/>
                    <a:pt x="964" y="2935"/>
                    <a:pt x="1096" y="2788"/>
                  </a:cubicBezTo>
                  <a:lnTo>
                    <a:pt x="1096" y="2788"/>
                  </a:lnTo>
                  <a:cubicBezTo>
                    <a:pt x="1063" y="3040"/>
                    <a:pt x="1085" y="3314"/>
                    <a:pt x="1293" y="3478"/>
                  </a:cubicBezTo>
                  <a:cubicBezTo>
                    <a:pt x="1357" y="3522"/>
                    <a:pt x="1428" y="3541"/>
                    <a:pt x="1502" y="3541"/>
                  </a:cubicBezTo>
                  <a:cubicBezTo>
                    <a:pt x="1629" y="3541"/>
                    <a:pt x="1761" y="3483"/>
                    <a:pt x="1862" y="3396"/>
                  </a:cubicBezTo>
                  <a:cubicBezTo>
                    <a:pt x="1960" y="3303"/>
                    <a:pt x="2054" y="3182"/>
                    <a:pt x="2081" y="3040"/>
                  </a:cubicBezTo>
                  <a:cubicBezTo>
                    <a:pt x="2195" y="3245"/>
                    <a:pt x="2397" y="3331"/>
                    <a:pt x="2595" y="3331"/>
                  </a:cubicBezTo>
                  <a:cubicBezTo>
                    <a:pt x="3007" y="3331"/>
                    <a:pt x="3402" y="2961"/>
                    <a:pt x="2962" y="2515"/>
                  </a:cubicBezTo>
                  <a:lnTo>
                    <a:pt x="2962" y="2515"/>
                  </a:lnTo>
                  <a:cubicBezTo>
                    <a:pt x="2980" y="2516"/>
                    <a:pt x="2997" y="2516"/>
                    <a:pt x="3015" y="2516"/>
                  </a:cubicBezTo>
                  <a:cubicBezTo>
                    <a:pt x="3211" y="2516"/>
                    <a:pt x="3403" y="2460"/>
                    <a:pt x="3559" y="2334"/>
                  </a:cubicBezTo>
                  <a:cubicBezTo>
                    <a:pt x="3696" y="2241"/>
                    <a:pt x="3767" y="2082"/>
                    <a:pt x="3739" y="1918"/>
                  </a:cubicBezTo>
                  <a:cubicBezTo>
                    <a:pt x="3717" y="1721"/>
                    <a:pt x="3471" y="1475"/>
                    <a:pt x="3285" y="1436"/>
                  </a:cubicBezTo>
                  <a:cubicBezTo>
                    <a:pt x="3356" y="1316"/>
                    <a:pt x="3389" y="1174"/>
                    <a:pt x="3416" y="1037"/>
                  </a:cubicBezTo>
                  <a:cubicBezTo>
                    <a:pt x="3427" y="944"/>
                    <a:pt x="3444" y="845"/>
                    <a:pt x="3427" y="752"/>
                  </a:cubicBezTo>
                  <a:cubicBezTo>
                    <a:pt x="3400" y="615"/>
                    <a:pt x="3291" y="506"/>
                    <a:pt x="3181" y="424"/>
                  </a:cubicBezTo>
                  <a:cubicBezTo>
                    <a:pt x="3073" y="336"/>
                    <a:pt x="2946" y="297"/>
                    <a:pt x="2813" y="297"/>
                  </a:cubicBezTo>
                  <a:cubicBezTo>
                    <a:pt x="2805" y="297"/>
                    <a:pt x="2796" y="297"/>
                    <a:pt x="2787" y="298"/>
                  </a:cubicBezTo>
                  <a:cubicBezTo>
                    <a:pt x="2783" y="298"/>
                    <a:pt x="2779" y="297"/>
                    <a:pt x="2775" y="297"/>
                  </a:cubicBezTo>
                  <a:cubicBezTo>
                    <a:pt x="2692" y="297"/>
                    <a:pt x="2620" y="350"/>
                    <a:pt x="2568" y="413"/>
                  </a:cubicBezTo>
                  <a:cubicBezTo>
                    <a:pt x="2508" y="467"/>
                    <a:pt x="2464" y="544"/>
                    <a:pt x="2437" y="621"/>
                  </a:cubicBezTo>
                  <a:cubicBezTo>
                    <a:pt x="2426" y="462"/>
                    <a:pt x="2415" y="298"/>
                    <a:pt x="2316" y="177"/>
                  </a:cubicBezTo>
                  <a:cubicBezTo>
                    <a:pt x="2196" y="60"/>
                    <a:pt x="2027" y="1"/>
                    <a:pt x="18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48"/>
            <p:cNvSpPr/>
            <p:nvPr/>
          </p:nvSpPr>
          <p:spPr>
            <a:xfrm>
              <a:off x="4100101" y="3628563"/>
              <a:ext cx="52157" cy="31687"/>
            </a:xfrm>
            <a:custGeom>
              <a:avLst/>
              <a:gdLst/>
              <a:ahLst/>
              <a:cxnLst/>
              <a:rect l="l" t="t" r="r" b="b"/>
              <a:pathLst>
                <a:path w="762" h="488" extrusionOk="0">
                  <a:moveTo>
                    <a:pt x="394" y="150"/>
                  </a:moveTo>
                  <a:cubicBezTo>
                    <a:pt x="597" y="166"/>
                    <a:pt x="641" y="319"/>
                    <a:pt x="405" y="330"/>
                  </a:cubicBezTo>
                  <a:cubicBezTo>
                    <a:pt x="340" y="330"/>
                    <a:pt x="263" y="314"/>
                    <a:pt x="225" y="248"/>
                  </a:cubicBezTo>
                  <a:cubicBezTo>
                    <a:pt x="268" y="199"/>
                    <a:pt x="378" y="237"/>
                    <a:pt x="394" y="150"/>
                  </a:cubicBezTo>
                  <a:close/>
                  <a:moveTo>
                    <a:pt x="400" y="0"/>
                  </a:moveTo>
                  <a:cubicBezTo>
                    <a:pt x="351" y="0"/>
                    <a:pt x="312" y="17"/>
                    <a:pt x="307" y="68"/>
                  </a:cubicBezTo>
                  <a:cubicBezTo>
                    <a:pt x="0" y="90"/>
                    <a:pt x="33" y="402"/>
                    <a:pt x="296" y="473"/>
                  </a:cubicBezTo>
                  <a:cubicBezTo>
                    <a:pt x="335" y="482"/>
                    <a:pt x="376" y="488"/>
                    <a:pt x="417" y="488"/>
                  </a:cubicBezTo>
                  <a:cubicBezTo>
                    <a:pt x="493" y="488"/>
                    <a:pt x="568" y="469"/>
                    <a:pt x="624" y="423"/>
                  </a:cubicBezTo>
                  <a:cubicBezTo>
                    <a:pt x="761" y="314"/>
                    <a:pt x="717" y="122"/>
                    <a:pt x="569" y="46"/>
                  </a:cubicBezTo>
                  <a:cubicBezTo>
                    <a:pt x="536" y="27"/>
                    <a:pt x="461" y="0"/>
                    <a:pt x="4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8"/>
            <p:cNvSpPr/>
            <p:nvPr/>
          </p:nvSpPr>
          <p:spPr>
            <a:xfrm>
              <a:off x="4000030" y="3546813"/>
              <a:ext cx="238334" cy="210576"/>
            </a:xfrm>
            <a:custGeom>
              <a:avLst/>
              <a:gdLst/>
              <a:ahLst/>
              <a:cxnLst/>
              <a:rect l="l" t="t" r="r" b="b"/>
              <a:pathLst>
                <a:path w="3482" h="3243" extrusionOk="0">
                  <a:moveTo>
                    <a:pt x="1857" y="1256"/>
                  </a:moveTo>
                  <a:cubicBezTo>
                    <a:pt x="1918" y="1256"/>
                    <a:pt x="1994" y="1284"/>
                    <a:pt x="2031" y="1299"/>
                  </a:cubicBezTo>
                  <a:cubicBezTo>
                    <a:pt x="2179" y="1376"/>
                    <a:pt x="2234" y="1567"/>
                    <a:pt x="2097" y="1677"/>
                  </a:cubicBezTo>
                  <a:cubicBezTo>
                    <a:pt x="2035" y="1725"/>
                    <a:pt x="1960" y="1745"/>
                    <a:pt x="1885" y="1745"/>
                  </a:cubicBezTo>
                  <a:cubicBezTo>
                    <a:pt x="1842" y="1745"/>
                    <a:pt x="1798" y="1738"/>
                    <a:pt x="1758" y="1726"/>
                  </a:cubicBezTo>
                  <a:cubicBezTo>
                    <a:pt x="1495" y="1661"/>
                    <a:pt x="1462" y="1349"/>
                    <a:pt x="1769" y="1321"/>
                  </a:cubicBezTo>
                  <a:cubicBezTo>
                    <a:pt x="1773" y="1272"/>
                    <a:pt x="1811" y="1256"/>
                    <a:pt x="1857" y="1256"/>
                  </a:cubicBezTo>
                  <a:close/>
                  <a:moveTo>
                    <a:pt x="1707" y="1"/>
                  </a:moveTo>
                  <a:cubicBezTo>
                    <a:pt x="1470" y="1"/>
                    <a:pt x="1222" y="172"/>
                    <a:pt x="1183" y="423"/>
                  </a:cubicBezTo>
                  <a:cubicBezTo>
                    <a:pt x="1145" y="593"/>
                    <a:pt x="1123" y="779"/>
                    <a:pt x="1156" y="949"/>
                  </a:cubicBezTo>
                  <a:cubicBezTo>
                    <a:pt x="1167" y="1020"/>
                    <a:pt x="1183" y="1086"/>
                    <a:pt x="1194" y="1157"/>
                  </a:cubicBezTo>
                  <a:cubicBezTo>
                    <a:pt x="1198" y="1207"/>
                    <a:pt x="1156" y="1241"/>
                    <a:pt x="1116" y="1241"/>
                  </a:cubicBezTo>
                  <a:cubicBezTo>
                    <a:pt x="1096" y="1241"/>
                    <a:pt x="1076" y="1232"/>
                    <a:pt x="1063" y="1212"/>
                  </a:cubicBezTo>
                  <a:cubicBezTo>
                    <a:pt x="1058" y="1212"/>
                    <a:pt x="1054" y="1213"/>
                    <a:pt x="1051" y="1213"/>
                  </a:cubicBezTo>
                  <a:cubicBezTo>
                    <a:pt x="999" y="1213"/>
                    <a:pt x="979" y="1148"/>
                    <a:pt x="959" y="1108"/>
                  </a:cubicBezTo>
                  <a:cubicBezTo>
                    <a:pt x="920" y="1047"/>
                    <a:pt x="877" y="987"/>
                    <a:pt x="816" y="943"/>
                  </a:cubicBezTo>
                  <a:cubicBezTo>
                    <a:pt x="663" y="823"/>
                    <a:pt x="482" y="730"/>
                    <a:pt x="291" y="725"/>
                  </a:cubicBezTo>
                  <a:cubicBezTo>
                    <a:pt x="138" y="730"/>
                    <a:pt x="1" y="856"/>
                    <a:pt x="23" y="1020"/>
                  </a:cubicBezTo>
                  <a:cubicBezTo>
                    <a:pt x="17" y="1349"/>
                    <a:pt x="357" y="1485"/>
                    <a:pt x="619" y="1535"/>
                  </a:cubicBezTo>
                  <a:cubicBezTo>
                    <a:pt x="679" y="1551"/>
                    <a:pt x="745" y="1551"/>
                    <a:pt x="811" y="1578"/>
                  </a:cubicBezTo>
                  <a:cubicBezTo>
                    <a:pt x="866" y="1606"/>
                    <a:pt x="866" y="1688"/>
                    <a:pt x="816" y="1715"/>
                  </a:cubicBezTo>
                  <a:cubicBezTo>
                    <a:pt x="740" y="1743"/>
                    <a:pt x="647" y="1737"/>
                    <a:pt x="570" y="1786"/>
                  </a:cubicBezTo>
                  <a:cubicBezTo>
                    <a:pt x="389" y="1879"/>
                    <a:pt x="247" y="2033"/>
                    <a:pt x="132" y="2197"/>
                  </a:cubicBezTo>
                  <a:cubicBezTo>
                    <a:pt x="55" y="2317"/>
                    <a:pt x="77" y="2498"/>
                    <a:pt x="159" y="2613"/>
                  </a:cubicBezTo>
                  <a:cubicBezTo>
                    <a:pt x="225" y="2700"/>
                    <a:pt x="335" y="2777"/>
                    <a:pt x="444" y="2777"/>
                  </a:cubicBezTo>
                  <a:cubicBezTo>
                    <a:pt x="718" y="2744"/>
                    <a:pt x="893" y="2471"/>
                    <a:pt x="1046" y="2263"/>
                  </a:cubicBezTo>
                  <a:cubicBezTo>
                    <a:pt x="1061" y="2240"/>
                    <a:pt x="1091" y="2223"/>
                    <a:pt x="1120" y="2223"/>
                  </a:cubicBezTo>
                  <a:cubicBezTo>
                    <a:pt x="1133" y="2223"/>
                    <a:pt x="1145" y="2227"/>
                    <a:pt x="1156" y="2235"/>
                  </a:cubicBezTo>
                  <a:cubicBezTo>
                    <a:pt x="1227" y="2284"/>
                    <a:pt x="1172" y="2361"/>
                    <a:pt x="1150" y="2421"/>
                  </a:cubicBezTo>
                  <a:cubicBezTo>
                    <a:pt x="1095" y="2640"/>
                    <a:pt x="1013" y="2958"/>
                    <a:pt x="1167" y="3149"/>
                  </a:cubicBezTo>
                  <a:cubicBezTo>
                    <a:pt x="1203" y="3206"/>
                    <a:pt x="1272" y="3243"/>
                    <a:pt x="1344" y="3243"/>
                  </a:cubicBezTo>
                  <a:cubicBezTo>
                    <a:pt x="1348" y="3243"/>
                    <a:pt x="1353" y="3243"/>
                    <a:pt x="1358" y="3242"/>
                  </a:cubicBezTo>
                  <a:cubicBezTo>
                    <a:pt x="1361" y="3242"/>
                    <a:pt x="1365" y="3243"/>
                    <a:pt x="1368" y="3243"/>
                  </a:cubicBezTo>
                  <a:cubicBezTo>
                    <a:pt x="1538" y="3243"/>
                    <a:pt x="1672" y="3097"/>
                    <a:pt x="1752" y="2947"/>
                  </a:cubicBezTo>
                  <a:cubicBezTo>
                    <a:pt x="1802" y="2848"/>
                    <a:pt x="1785" y="2722"/>
                    <a:pt x="1780" y="2607"/>
                  </a:cubicBezTo>
                  <a:cubicBezTo>
                    <a:pt x="1780" y="2547"/>
                    <a:pt x="1747" y="2449"/>
                    <a:pt x="1823" y="2421"/>
                  </a:cubicBezTo>
                  <a:cubicBezTo>
                    <a:pt x="1834" y="2418"/>
                    <a:pt x="1843" y="2416"/>
                    <a:pt x="1851" y="2416"/>
                  </a:cubicBezTo>
                  <a:cubicBezTo>
                    <a:pt x="1916" y="2416"/>
                    <a:pt x="1935" y="2517"/>
                    <a:pt x="1949" y="2575"/>
                  </a:cubicBezTo>
                  <a:cubicBezTo>
                    <a:pt x="1993" y="2684"/>
                    <a:pt x="2031" y="2799"/>
                    <a:pt x="2108" y="2887"/>
                  </a:cubicBezTo>
                  <a:cubicBezTo>
                    <a:pt x="2199" y="2986"/>
                    <a:pt x="2322" y="3031"/>
                    <a:pt x="2448" y="3031"/>
                  </a:cubicBezTo>
                  <a:cubicBezTo>
                    <a:pt x="2557" y="3031"/>
                    <a:pt x="2668" y="2997"/>
                    <a:pt x="2759" y="2936"/>
                  </a:cubicBezTo>
                  <a:cubicBezTo>
                    <a:pt x="2984" y="2777"/>
                    <a:pt x="2820" y="2564"/>
                    <a:pt x="2683" y="2421"/>
                  </a:cubicBezTo>
                  <a:cubicBezTo>
                    <a:pt x="2650" y="2383"/>
                    <a:pt x="2617" y="2345"/>
                    <a:pt x="2579" y="2312"/>
                  </a:cubicBezTo>
                  <a:cubicBezTo>
                    <a:pt x="2541" y="2284"/>
                    <a:pt x="2508" y="2257"/>
                    <a:pt x="2480" y="2219"/>
                  </a:cubicBezTo>
                  <a:cubicBezTo>
                    <a:pt x="2453" y="2180"/>
                    <a:pt x="2469" y="2120"/>
                    <a:pt x="2519" y="2115"/>
                  </a:cubicBezTo>
                  <a:cubicBezTo>
                    <a:pt x="2522" y="2114"/>
                    <a:pt x="2524" y="2114"/>
                    <a:pt x="2527" y="2114"/>
                  </a:cubicBezTo>
                  <a:cubicBezTo>
                    <a:pt x="2556" y="2114"/>
                    <a:pt x="2581" y="2138"/>
                    <a:pt x="2601" y="2153"/>
                  </a:cubicBezTo>
                  <a:cubicBezTo>
                    <a:pt x="2645" y="2202"/>
                    <a:pt x="2699" y="2219"/>
                    <a:pt x="2754" y="2224"/>
                  </a:cubicBezTo>
                  <a:cubicBezTo>
                    <a:pt x="2789" y="2229"/>
                    <a:pt x="2824" y="2231"/>
                    <a:pt x="2860" y="2231"/>
                  </a:cubicBezTo>
                  <a:cubicBezTo>
                    <a:pt x="3006" y="2231"/>
                    <a:pt x="3152" y="2193"/>
                    <a:pt x="3279" y="2109"/>
                  </a:cubicBezTo>
                  <a:cubicBezTo>
                    <a:pt x="3340" y="2060"/>
                    <a:pt x="3416" y="2011"/>
                    <a:pt x="3444" y="1929"/>
                  </a:cubicBezTo>
                  <a:cubicBezTo>
                    <a:pt x="3482" y="1797"/>
                    <a:pt x="3427" y="1677"/>
                    <a:pt x="3340" y="1595"/>
                  </a:cubicBezTo>
                  <a:cubicBezTo>
                    <a:pt x="3279" y="1535"/>
                    <a:pt x="3208" y="1463"/>
                    <a:pt x="3110" y="1431"/>
                  </a:cubicBezTo>
                  <a:cubicBezTo>
                    <a:pt x="3086" y="1422"/>
                    <a:pt x="3060" y="1418"/>
                    <a:pt x="3035" y="1418"/>
                  </a:cubicBezTo>
                  <a:cubicBezTo>
                    <a:pt x="3015" y="1418"/>
                    <a:pt x="2996" y="1420"/>
                    <a:pt x="2978" y="1425"/>
                  </a:cubicBezTo>
                  <a:cubicBezTo>
                    <a:pt x="2950" y="1449"/>
                    <a:pt x="2909" y="1465"/>
                    <a:pt x="2870" y="1465"/>
                  </a:cubicBezTo>
                  <a:cubicBezTo>
                    <a:pt x="2864" y="1465"/>
                    <a:pt x="2858" y="1464"/>
                    <a:pt x="2852" y="1463"/>
                  </a:cubicBezTo>
                  <a:cubicBezTo>
                    <a:pt x="2792" y="1453"/>
                    <a:pt x="2770" y="1354"/>
                    <a:pt x="2825" y="1316"/>
                  </a:cubicBezTo>
                  <a:cubicBezTo>
                    <a:pt x="2847" y="1294"/>
                    <a:pt x="2880" y="1277"/>
                    <a:pt x="2918" y="1272"/>
                  </a:cubicBezTo>
                  <a:cubicBezTo>
                    <a:pt x="3017" y="1179"/>
                    <a:pt x="3066" y="1042"/>
                    <a:pt x="3093" y="911"/>
                  </a:cubicBezTo>
                  <a:cubicBezTo>
                    <a:pt x="3126" y="757"/>
                    <a:pt x="3170" y="588"/>
                    <a:pt x="3044" y="473"/>
                  </a:cubicBezTo>
                  <a:cubicBezTo>
                    <a:pt x="2942" y="362"/>
                    <a:pt x="2805" y="278"/>
                    <a:pt x="2653" y="278"/>
                  </a:cubicBezTo>
                  <a:cubicBezTo>
                    <a:pt x="2625" y="278"/>
                    <a:pt x="2597" y="281"/>
                    <a:pt x="2568" y="287"/>
                  </a:cubicBezTo>
                  <a:cubicBezTo>
                    <a:pt x="2437" y="369"/>
                    <a:pt x="2382" y="527"/>
                    <a:pt x="2327" y="670"/>
                  </a:cubicBezTo>
                  <a:cubicBezTo>
                    <a:pt x="2300" y="757"/>
                    <a:pt x="2278" y="850"/>
                    <a:pt x="2261" y="938"/>
                  </a:cubicBezTo>
                  <a:cubicBezTo>
                    <a:pt x="2252" y="967"/>
                    <a:pt x="2229" y="988"/>
                    <a:pt x="2200" y="988"/>
                  </a:cubicBezTo>
                  <a:cubicBezTo>
                    <a:pt x="2197" y="988"/>
                    <a:pt x="2194" y="988"/>
                    <a:pt x="2190" y="987"/>
                  </a:cubicBezTo>
                  <a:cubicBezTo>
                    <a:pt x="2163" y="976"/>
                    <a:pt x="2141" y="949"/>
                    <a:pt x="2141" y="916"/>
                  </a:cubicBezTo>
                  <a:cubicBezTo>
                    <a:pt x="2141" y="856"/>
                    <a:pt x="2152" y="785"/>
                    <a:pt x="2152" y="725"/>
                  </a:cubicBezTo>
                  <a:cubicBezTo>
                    <a:pt x="2157" y="538"/>
                    <a:pt x="2163" y="363"/>
                    <a:pt x="2103" y="183"/>
                  </a:cubicBezTo>
                  <a:cubicBezTo>
                    <a:pt x="2053" y="62"/>
                    <a:pt x="1906" y="29"/>
                    <a:pt x="1785" y="7"/>
                  </a:cubicBezTo>
                  <a:cubicBezTo>
                    <a:pt x="1759" y="3"/>
                    <a:pt x="1733" y="1"/>
                    <a:pt x="1707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8"/>
            <p:cNvSpPr/>
            <p:nvPr/>
          </p:nvSpPr>
          <p:spPr>
            <a:xfrm>
              <a:off x="4115844" y="3638628"/>
              <a:ext cx="28132" cy="11753"/>
            </a:xfrm>
            <a:custGeom>
              <a:avLst/>
              <a:gdLst/>
              <a:ahLst/>
              <a:cxnLst/>
              <a:rect l="l" t="t" r="r" b="b"/>
              <a:pathLst>
                <a:path w="411" h="181" extrusionOk="0">
                  <a:moveTo>
                    <a:pt x="164" y="0"/>
                  </a:moveTo>
                  <a:cubicBezTo>
                    <a:pt x="148" y="93"/>
                    <a:pt x="49" y="49"/>
                    <a:pt x="0" y="104"/>
                  </a:cubicBezTo>
                  <a:cubicBezTo>
                    <a:pt x="33" y="164"/>
                    <a:pt x="110" y="181"/>
                    <a:pt x="175" y="181"/>
                  </a:cubicBezTo>
                  <a:cubicBezTo>
                    <a:pt x="411" y="175"/>
                    <a:pt x="367" y="11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8"/>
            <p:cNvSpPr/>
            <p:nvPr/>
          </p:nvSpPr>
          <p:spPr>
            <a:xfrm>
              <a:off x="4714896" y="4076987"/>
              <a:ext cx="257431" cy="229861"/>
            </a:xfrm>
            <a:custGeom>
              <a:avLst/>
              <a:gdLst/>
              <a:ahLst/>
              <a:cxnLst/>
              <a:rect l="l" t="t" r="r" b="b"/>
              <a:pathLst>
                <a:path w="3761" h="3540" extrusionOk="0">
                  <a:moveTo>
                    <a:pt x="1888" y="163"/>
                  </a:moveTo>
                  <a:cubicBezTo>
                    <a:pt x="1912" y="163"/>
                    <a:pt x="1936" y="164"/>
                    <a:pt x="1960" y="168"/>
                  </a:cubicBezTo>
                  <a:cubicBezTo>
                    <a:pt x="2080" y="190"/>
                    <a:pt x="2223" y="223"/>
                    <a:pt x="2277" y="343"/>
                  </a:cubicBezTo>
                  <a:cubicBezTo>
                    <a:pt x="2338" y="524"/>
                    <a:pt x="2332" y="704"/>
                    <a:pt x="2327" y="885"/>
                  </a:cubicBezTo>
                  <a:cubicBezTo>
                    <a:pt x="2327" y="945"/>
                    <a:pt x="2316" y="1016"/>
                    <a:pt x="2316" y="1076"/>
                  </a:cubicBezTo>
                  <a:cubicBezTo>
                    <a:pt x="2316" y="1115"/>
                    <a:pt x="2332" y="1142"/>
                    <a:pt x="2365" y="1148"/>
                  </a:cubicBezTo>
                  <a:cubicBezTo>
                    <a:pt x="2398" y="1148"/>
                    <a:pt x="2425" y="1126"/>
                    <a:pt x="2436" y="1098"/>
                  </a:cubicBezTo>
                  <a:cubicBezTo>
                    <a:pt x="2453" y="1011"/>
                    <a:pt x="2469" y="918"/>
                    <a:pt x="2502" y="830"/>
                  </a:cubicBezTo>
                  <a:cubicBezTo>
                    <a:pt x="2557" y="688"/>
                    <a:pt x="2611" y="529"/>
                    <a:pt x="2743" y="447"/>
                  </a:cubicBezTo>
                  <a:cubicBezTo>
                    <a:pt x="2775" y="438"/>
                    <a:pt x="2807" y="434"/>
                    <a:pt x="2839" y="434"/>
                  </a:cubicBezTo>
                  <a:cubicBezTo>
                    <a:pt x="2984" y="434"/>
                    <a:pt x="3120" y="521"/>
                    <a:pt x="3219" y="633"/>
                  </a:cubicBezTo>
                  <a:cubicBezTo>
                    <a:pt x="3334" y="748"/>
                    <a:pt x="3296" y="929"/>
                    <a:pt x="3268" y="1071"/>
                  </a:cubicBezTo>
                  <a:cubicBezTo>
                    <a:pt x="3235" y="1208"/>
                    <a:pt x="3192" y="1345"/>
                    <a:pt x="3093" y="1432"/>
                  </a:cubicBezTo>
                  <a:cubicBezTo>
                    <a:pt x="3060" y="1438"/>
                    <a:pt x="3027" y="1454"/>
                    <a:pt x="3000" y="1476"/>
                  </a:cubicBezTo>
                  <a:cubicBezTo>
                    <a:pt x="2945" y="1514"/>
                    <a:pt x="2967" y="1613"/>
                    <a:pt x="3027" y="1624"/>
                  </a:cubicBezTo>
                  <a:cubicBezTo>
                    <a:pt x="3035" y="1626"/>
                    <a:pt x="3043" y="1627"/>
                    <a:pt x="3051" y="1627"/>
                  </a:cubicBezTo>
                  <a:cubicBezTo>
                    <a:pt x="3088" y="1627"/>
                    <a:pt x="3126" y="1608"/>
                    <a:pt x="3153" y="1585"/>
                  </a:cubicBezTo>
                  <a:cubicBezTo>
                    <a:pt x="3170" y="1581"/>
                    <a:pt x="3190" y="1578"/>
                    <a:pt x="3210" y="1578"/>
                  </a:cubicBezTo>
                  <a:cubicBezTo>
                    <a:pt x="3235" y="1578"/>
                    <a:pt x="3260" y="1582"/>
                    <a:pt x="3285" y="1591"/>
                  </a:cubicBezTo>
                  <a:cubicBezTo>
                    <a:pt x="3367" y="1613"/>
                    <a:pt x="3427" y="1679"/>
                    <a:pt x="3487" y="1744"/>
                  </a:cubicBezTo>
                  <a:cubicBezTo>
                    <a:pt x="3575" y="1832"/>
                    <a:pt x="3624" y="1952"/>
                    <a:pt x="3591" y="2078"/>
                  </a:cubicBezTo>
                  <a:cubicBezTo>
                    <a:pt x="3564" y="2160"/>
                    <a:pt x="3487" y="2209"/>
                    <a:pt x="3427" y="2253"/>
                  </a:cubicBezTo>
                  <a:cubicBezTo>
                    <a:pt x="3300" y="2344"/>
                    <a:pt x="3148" y="2378"/>
                    <a:pt x="2997" y="2378"/>
                  </a:cubicBezTo>
                  <a:cubicBezTo>
                    <a:pt x="2965" y="2378"/>
                    <a:pt x="2933" y="2377"/>
                    <a:pt x="2901" y="2374"/>
                  </a:cubicBezTo>
                  <a:cubicBezTo>
                    <a:pt x="2836" y="2363"/>
                    <a:pt x="2792" y="2352"/>
                    <a:pt x="2748" y="2303"/>
                  </a:cubicBezTo>
                  <a:cubicBezTo>
                    <a:pt x="2725" y="2284"/>
                    <a:pt x="2706" y="2262"/>
                    <a:pt x="2681" y="2262"/>
                  </a:cubicBezTo>
                  <a:cubicBezTo>
                    <a:pt x="2676" y="2262"/>
                    <a:pt x="2671" y="2262"/>
                    <a:pt x="2666" y="2264"/>
                  </a:cubicBezTo>
                  <a:cubicBezTo>
                    <a:pt x="2617" y="2264"/>
                    <a:pt x="2600" y="2324"/>
                    <a:pt x="2628" y="2363"/>
                  </a:cubicBezTo>
                  <a:cubicBezTo>
                    <a:pt x="2644" y="2407"/>
                    <a:pt x="2688" y="2439"/>
                    <a:pt x="2726" y="2461"/>
                  </a:cubicBezTo>
                  <a:cubicBezTo>
                    <a:pt x="2765" y="2500"/>
                    <a:pt x="2797" y="2538"/>
                    <a:pt x="2830" y="2571"/>
                  </a:cubicBezTo>
                  <a:cubicBezTo>
                    <a:pt x="2967" y="2713"/>
                    <a:pt x="3131" y="2927"/>
                    <a:pt x="2907" y="3085"/>
                  </a:cubicBezTo>
                  <a:cubicBezTo>
                    <a:pt x="2816" y="3141"/>
                    <a:pt x="2706" y="3172"/>
                    <a:pt x="2597" y="3172"/>
                  </a:cubicBezTo>
                  <a:cubicBezTo>
                    <a:pt x="2471" y="3172"/>
                    <a:pt x="2347" y="3130"/>
                    <a:pt x="2256" y="3036"/>
                  </a:cubicBezTo>
                  <a:cubicBezTo>
                    <a:pt x="2179" y="2948"/>
                    <a:pt x="2141" y="2828"/>
                    <a:pt x="2097" y="2719"/>
                  </a:cubicBezTo>
                  <a:cubicBezTo>
                    <a:pt x="2082" y="2665"/>
                    <a:pt x="2064" y="2565"/>
                    <a:pt x="1999" y="2565"/>
                  </a:cubicBezTo>
                  <a:cubicBezTo>
                    <a:pt x="1990" y="2565"/>
                    <a:pt x="1981" y="2567"/>
                    <a:pt x="1971" y="2571"/>
                  </a:cubicBezTo>
                  <a:cubicBezTo>
                    <a:pt x="1894" y="2604"/>
                    <a:pt x="1927" y="2691"/>
                    <a:pt x="1927" y="2757"/>
                  </a:cubicBezTo>
                  <a:cubicBezTo>
                    <a:pt x="1933" y="2866"/>
                    <a:pt x="1954" y="2992"/>
                    <a:pt x="1900" y="3096"/>
                  </a:cubicBezTo>
                  <a:cubicBezTo>
                    <a:pt x="1818" y="3249"/>
                    <a:pt x="1681" y="3392"/>
                    <a:pt x="1506" y="3392"/>
                  </a:cubicBezTo>
                  <a:cubicBezTo>
                    <a:pt x="1429" y="3392"/>
                    <a:pt x="1352" y="3359"/>
                    <a:pt x="1341" y="3310"/>
                  </a:cubicBezTo>
                  <a:cubicBezTo>
                    <a:pt x="1188" y="3118"/>
                    <a:pt x="1265" y="2801"/>
                    <a:pt x="1325" y="2582"/>
                  </a:cubicBezTo>
                  <a:cubicBezTo>
                    <a:pt x="1347" y="2521"/>
                    <a:pt x="1402" y="2445"/>
                    <a:pt x="1330" y="2396"/>
                  </a:cubicBezTo>
                  <a:cubicBezTo>
                    <a:pt x="1317" y="2386"/>
                    <a:pt x="1303" y="2382"/>
                    <a:pt x="1289" y="2382"/>
                  </a:cubicBezTo>
                  <a:cubicBezTo>
                    <a:pt x="1262" y="2382"/>
                    <a:pt x="1235" y="2398"/>
                    <a:pt x="1221" y="2423"/>
                  </a:cubicBezTo>
                  <a:cubicBezTo>
                    <a:pt x="1068" y="2631"/>
                    <a:pt x="893" y="2905"/>
                    <a:pt x="619" y="2937"/>
                  </a:cubicBezTo>
                  <a:cubicBezTo>
                    <a:pt x="509" y="2932"/>
                    <a:pt x="411" y="2855"/>
                    <a:pt x="334" y="2773"/>
                  </a:cubicBezTo>
                  <a:cubicBezTo>
                    <a:pt x="252" y="2658"/>
                    <a:pt x="230" y="2478"/>
                    <a:pt x="307" y="2357"/>
                  </a:cubicBezTo>
                  <a:cubicBezTo>
                    <a:pt x="427" y="2193"/>
                    <a:pt x="564" y="2040"/>
                    <a:pt x="745" y="1947"/>
                  </a:cubicBezTo>
                  <a:cubicBezTo>
                    <a:pt x="821" y="1903"/>
                    <a:pt x="909" y="1914"/>
                    <a:pt x="991" y="1876"/>
                  </a:cubicBezTo>
                  <a:cubicBezTo>
                    <a:pt x="1040" y="1848"/>
                    <a:pt x="1029" y="1766"/>
                    <a:pt x="986" y="1739"/>
                  </a:cubicBezTo>
                  <a:cubicBezTo>
                    <a:pt x="920" y="1711"/>
                    <a:pt x="854" y="1711"/>
                    <a:pt x="794" y="1695"/>
                  </a:cubicBezTo>
                  <a:cubicBezTo>
                    <a:pt x="531" y="1646"/>
                    <a:pt x="181" y="1503"/>
                    <a:pt x="197" y="1180"/>
                  </a:cubicBezTo>
                  <a:cubicBezTo>
                    <a:pt x="176" y="1016"/>
                    <a:pt x="312" y="890"/>
                    <a:pt x="466" y="885"/>
                  </a:cubicBezTo>
                  <a:cubicBezTo>
                    <a:pt x="657" y="890"/>
                    <a:pt x="838" y="983"/>
                    <a:pt x="991" y="1104"/>
                  </a:cubicBezTo>
                  <a:cubicBezTo>
                    <a:pt x="1051" y="1148"/>
                    <a:pt x="1101" y="1208"/>
                    <a:pt x="1133" y="1268"/>
                  </a:cubicBezTo>
                  <a:cubicBezTo>
                    <a:pt x="1153" y="1308"/>
                    <a:pt x="1173" y="1374"/>
                    <a:pt x="1221" y="1374"/>
                  </a:cubicBezTo>
                  <a:cubicBezTo>
                    <a:pt x="1226" y="1374"/>
                    <a:pt x="1232" y="1374"/>
                    <a:pt x="1237" y="1372"/>
                  </a:cubicBezTo>
                  <a:cubicBezTo>
                    <a:pt x="1251" y="1393"/>
                    <a:pt x="1271" y="1402"/>
                    <a:pt x="1291" y="1402"/>
                  </a:cubicBezTo>
                  <a:cubicBezTo>
                    <a:pt x="1331" y="1402"/>
                    <a:pt x="1372" y="1368"/>
                    <a:pt x="1369" y="1317"/>
                  </a:cubicBezTo>
                  <a:cubicBezTo>
                    <a:pt x="1358" y="1252"/>
                    <a:pt x="1341" y="1180"/>
                    <a:pt x="1330" y="1115"/>
                  </a:cubicBezTo>
                  <a:cubicBezTo>
                    <a:pt x="1298" y="940"/>
                    <a:pt x="1320" y="748"/>
                    <a:pt x="1358" y="584"/>
                  </a:cubicBezTo>
                  <a:cubicBezTo>
                    <a:pt x="1403" y="330"/>
                    <a:pt x="1650" y="163"/>
                    <a:pt x="1888" y="163"/>
                  </a:cubicBezTo>
                  <a:close/>
                  <a:moveTo>
                    <a:pt x="1851" y="1"/>
                  </a:moveTo>
                  <a:cubicBezTo>
                    <a:pt x="1713" y="1"/>
                    <a:pt x="1576" y="40"/>
                    <a:pt x="1467" y="119"/>
                  </a:cubicBezTo>
                  <a:cubicBezTo>
                    <a:pt x="1325" y="212"/>
                    <a:pt x="1221" y="359"/>
                    <a:pt x="1194" y="529"/>
                  </a:cubicBezTo>
                  <a:cubicBezTo>
                    <a:pt x="1155" y="710"/>
                    <a:pt x="1122" y="885"/>
                    <a:pt x="1155" y="1071"/>
                  </a:cubicBezTo>
                  <a:cubicBezTo>
                    <a:pt x="993" y="898"/>
                    <a:pt x="718" y="725"/>
                    <a:pt x="468" y="725"/>
                  </a:cubicBezTo>
                  <a:cubicBezTo>
                    <a:pt x="346" y="725"/>
                    <a:pt x="231" y="766"/>
                    <a:pt x="137" y="868"/>
                  </a:cubicBezTo>
                  <a:cubicBezTo>
                    <a:pt x="0" y="1022"/>
                    <a:pt x="11" y="1268"/>
                    <a:pt x="99" y="1449"/>
                  </a:cubicBezTo>
                  <a:cubicBezTo>
                    <a:pt x="219" y="1646"/>
                    <a:pt x="438" y="1761"/>
                    <a:pt x="646" y="1810"/>
                  </a:cubicBezTo>
                  <a:cubicBezTo>
                    <a:pt x="471" y="1908"/>
                    <a:pt x="148" y="2199"/>
                    <a:pt x="115" y="2412"/>
                  </a:cubicBezTo>
                  <a:cubicBezTo>
                    <a:pt x="55" y="2729"/>
                    <a:pt x="236" y="3003"/>
                    <a:pt x="531" y="3074"/>
                  </a:cubicBezTo>
                  <a:cubicBezTo>
                    <a:pt x="549" y="3076"/>
                    <a:pt x="566" y="3077"/>
                    <a:pt x="583" y="3077"/>
                  </a:cubicBezTo>
                  <a:cubicBezTo>
                    <a:pt x="781" y="3077"/>
                    <a:pt x="959" y="2936"/>
                    <a:pt x="1095" y="2790"/>
                  </a:cubicBezTo>
                  <a:lnTo>
                    <a:pt x="1095" y="2790"/>
                  </a:lnTo>
                  <a:cubicBezTo>
                    <a:pt x="1057" y="3041"/>
                    <a:pt x="1079" y="3315"/>
                    <a:pt x="1292" y="3479"/>
                  </a:cubicBezTo>
                  <a:cubicBezTo>
                    <a:pt x="1356" y="3521"/>
                    <a:pt x="1429" y="3540"/>
                    <a:pt x="1503" y="3540"/>
                  </a:cubicBezTo>
                  <a:cubicBezTo>
                    <a:pt x="1632" y="3540"/>
                    <a:pt x="1764" y="3484"/>
                    <a:pt x="1861" y="3397"/>
                  </a:cubicBezTo>
                  <a:cubicBezTo>
                    <a:pt x="1954" y="3299"/>
                    <a:pt x="2053" y="3184"/>
                    <a:pt x="2080" y="3041"/>
                  </a:cubicBezTo>
                  <a:cubicBezTo>
                    <a:pt x="2193" y="3246"/>
                    <a:pt x="2394" y="3332"/>
                    <a:pt x="2592" y="3332"/>
                  </a:cubicBezTo>
                  <a:cubicBezTo>
                    <a:pt x="3004" y="3332"/>
                    <a:pt x="3401" y="2963"/>
                    <a:pt x="2962" y="2516"/>
                  </a:cubicBezTo>
                  <a:lnTo>
                    <a:pt x="2962" y="2516"/>
                  </a:lnTo>
                  <a:cubicBezTo>
                    <a:pt x="2979" y="2517"/>
                    <a:pt x="2997" y="2517"/>
                    <a:pt x="3014" y="2517"/>
                  </a:cubicBezTo>
                  <a:cubicBezTo>
                    <a:pt x="3209" y="2517"/>
                    <a:pt x="3398" y="2461"/>
                    <a:pt x="3558" y="2335"/>
                  </a:cubicBezTo>
                  <a:cubicBezTo>
                    <a:pt x="3695" y="2242"/>
                    <a:pt x="3761" y="2084"/>
                    <a:pt x="3733" y="1919"/>
                  </a:cubicBezTo>
                  <a:cubicBezTo>
                    <a:pt x="3712" y="1722"/>
                    <a:pt x="3465" y="1476"/>
                    <a:pt x="3285" y="1432"/>
                  </a:cubicBezTo>
                  <a:cubicBezTo>
                    <a:pt x="3350" y="1317"/>
                    <a:pt x="3383" y="1175"/>
                    <a:pt x="3410" y="1038"/>
                  </a:cubicBezTo>
                  <a:cubicBezTo>
                    <a:pt x="3427" y="940"/>
                    <a:pt x="3438" y="847"/>
                    <a:pt x="3427" y="748"/>
                  </a:cubicBezTo>
                  <a:cubicBezTo>
                    <a:pt x="3400" y="611"/>
                    <a:pt x="3290" y="502"/>
                    <a:pt x="3181" y="420"/>
                  </a:cubicBezTo>
                  <a:cubicBezTo>
                    <a:pt x="3073" y="337"/>
                    <a:pt x="2946" y="299"/>
                    <a:pt x="2808" y="299"/>
                  </a:cubicBezTo>
                  <a:cubicBezTo>
                    <a:pt x="2799" y="299"/>
                    <a:pt x="2790" y="299"/>
                    <a:pt x="2781" y="299"/>
                  </a:cubicBezTo>
                  <a:cubicBezTo>
                    <a:pt x="2777" y="299"/>
                    <a:pt x="2773" y="299"/>
                    <a:pt x="2769" y="299"/>
                  </a:cubicBezTo>
                  <a:cubicBezTo>
                    <a:pt x="2686" y="299"/>
                    <a:pt x="2614" y="351"/>
                    <a:pt x="2562" y="414"/>
                  </a:cubicBezTo>
                  <a:cubicBezTo>
                    <a:pt x="2502" y="469"/>
                    <a:pt x="2464" y="546"/>
                    <a:pt x="2436" y="622"/>
                  </a:cubicBezTo>
                  <a:cubicBezTo>
                    <a:pt x="2420" y="463"/>
                    <a:pt x="2414" y="299"/>
                    <a:pt x="2310" y="173"/>
                  </a:cubicBezTo>
                  <a:cubicBezTo>
                    <a:pt x="2190" y="59"/>
                    <a:pt x="2020" y="1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8"/>
            <p:cNvSpPr/>
            <p:nvPr/>
          </p:nvSpPr>
          <p:spPr>
            <a:xfrm>
              <a:off x="4824275" y="4168802"/>
              <a:ext cx="52157" cy="31557"/>
            </a:xfrm>
            <a:custGeom>
              <a:avLst/>
              <a:gdLst/>
              <a:ahLst/>
              <a:cxnLst/>
              <a:rect l="l" t="t" r="r" b="b"/>
              <a:pathLst>
                <a:path w="762" h="486" extrusionOk="0">
                  <a:moveTo>
                    <a:pt x="400" y="150"/>
                  </a:moveTo>
                  <a:cubicBezTo>
                    <a:pt x="603" y="161"/>
                    <a:pt x="647" y="319"/>
                    <a:pt x="411" y="330"/>
                  </a:cubicBezTo>
                  <a:cubicBezTo>
                    <a:pt x="346" y="330"/>
                    <a:pt x="269" y="314"/>
                    <a:pt x="225" y="248"/>
                  </a:cubicBezTo>
                  <a:cubicBezTo>
                    <a:pt x="274" y="199"/>
                    <a:pt x="384" y="237"/>
                    <a:pt x="400" y="150"/>
                  </a:cubicBezTo>
                  <a:close/>
                  <a:moveTo>
                    <a:pt x="399" y="0"/>
                  </a:moveTo>
                  <a:cubicBezTo>
                    <a:pt x="350" y="0"/>
                    <a:pt x="309" y="17"/>
                    <a:pt x="302" y="67"/>
                  </a:cubicBezTo>
                  <a:cubicBezTo>
                    <a:pt x="1" y="89"/>
                    <a:pt x="28" y="401"/>
                    <a:pt x="296" y="473"/>
                  </a:cubicBezTo>
                  <a:cubicBezTo>
                    <a:pt x="337" y="480"/>
                    <a:pt x="380" y="485"/>
                    <a:pt x="423" y="485"/>
                  </a:cubicBezTo>
                  <a:cubicBezTo>
                    <a:pt x="499" y="485"/>
                    <a:pt x="572" y="469"/>
                    <a:pt x="625" y="423"/>
                  </a:cubicBezTo>
                  <a:cubicBezTo>
                    <a:pt x="762" y="314"/>
                    <a:pt x="712" y="122"/>
                    <a:pt x="570" y="46"/>
                  </a:cubicBezTo>
                  <a:cubicBezTo>
                    <a:pt x="536" y="27"/>
                    <a:pt x="461" y="0"/>
                    <a:pt x="3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8"/>
            <p:cNvSpPr/>
            <p:nvPr/>
          </p:nvSpPr>
          <p:spPr>
            <a:xfrm>
              <a:off x="4724486" y="4089589"/>
              <a:ext cx="238334" cy="210576"/>
            </a:xfrm>
            <a:custGeom>
              <a:avLst/>
              <a:gdLst/>
              <a:ahLst/>
              <a:cxnLst/>
              <a:rect l="l" t="t" r="r" b="b"/>
              <a:pathLst>
                <a:path w="3482" h="3243" extrusionOk="0">
                  <a:moveTo>
                    <a:pt x="1853" y="1261"/>
                  </a:moveTo>
                  <a:cubicBezTo>
                    <a:pt x="1914" y="1261"/>
                    <a:pt x="1990" y="1289"/>
                    <a:pt x="2031" y="1304"/>
                  </a:cubicBezTo>
                  <a:cubicBezTo>
                    <a:pt x="2173" y="1381"/>
                    <a:pt x="2228" y="1572"/>
                    <a:pt x="2091" y="1682"/>
                  </a:cubicBezTo>
                  <a:cubicBezTo>
                    <a:pt x="2036" y="1730"/>
                    <a:pt x="1964" y="1748"/>
                    <a:pt x="1890" y="1748"/>
                  </a:cubicBezTo>
                  <a:cubicBezTo>
                    <a:pt x="1846" y="1748"/>
                    <a:pt x="1800" y="1741"/>
                    <a:pt x="1757" y="1731"/>
                  </a:cubicBezTo>
                  <a:cubicBezTo>
                    <a:pt x="1489" y="1665"/>
                    <a:pt x="1462" y="1353"/>
                    <a:pt x="1763" y="1326"/>
                  </a:cubicBezTo>
                  <a:cubicBezTo>
                    <a:pt x="1770" y="1277"/>
                    <a:pt x="1807" y="1261"/>
                    <a:pt x="1853" y="1261"/>
                  </a:cubicBezTo>
                  <a:close/>
                  <a:moveTo>
                    <a:pt x="1705" y="0"/>
                  </a:moveTo>
                  <a:cubicBezTo>
                    <a:pt x="1464" y="0"/>
                    <a:pt x="1217" y="172"/>
                    <a:pt x="1183" y="423"/>
                  </a:cubicBezTo>
                  <a:cubicBezTo>
                    <a:pt x="1139" y="593"/>
                    <a:pt x="1122" y="779"/>
                    <a:pt x="1155" y="948"/>
                  </a:cubicBezTo>
                  <a:cubicBezTo>
                    <a:pt x="1161" y="1019"/>
                    <a:pt x="1183" y="1085"/>
                    <a:pt x="1188" y="1156"/>
                  </a:cubicBezTo>
                  <a:cubicBezTo>
                    <a:pt x="1192" y="1204"/>
                    <a:pt x="1151" y="1239"/>
                    <a:pt x="1111" y="1239"/>
                  </a:cubicBezTo>
                  <a:cubicBezTo>
                    <a:pt x="1091" y="1239"/>
                    <a:pt x="1071" y="1231"/>
                    <a:pt x="1057" y="1211"/>
                  </a:cubicBezTo>
                  <a:cubicBezTo>
                    <a:pt x="1053" y="1212"/>
                    <a:pt x="1049" y="1212"/>
                    <a:pt x="1045" y="1212"/>
                  </a:cubicBezTo>
                  <a:cubicBezTo>
                    <a:pt x="994" y="1212"/>
                    <a:pt x="973" y="1143"/>
                    <a:pt x="958" y="1107"/>
                  </a:cubicBezTo>
                  <a:cubicBezTo>
                    <a:pt x="914" y="1047"/>
                    <a:pt x="876" y="981"/>
                    <a:pt x="810" y="943"/>
                  </a:cubicBezTo>
                  <a:cubicBezTo>
                    <a:pt x="663" y="817"/>
                    <a:pt x="476" y="729"/>
                    <a:pt x="285" y="724"/>
                  </a:cubicBezTo>
                  <a:cubicBezTo>
                    <a:pt x="137" y="729"/>
                    <a:pt x="0" y="855"/>
                    <a:pt x="17" y="1019"/>
                  </a:cubicBezTo>
                  <a:cubicBezTo>
                    <a:pt x="11" y="1348"/>
                    <a:pt x="356" y="1485"/>
                    <a:pt x="613" y="1529"/>
                  </a:cubicBezTo>
                  <a:cubicBezTo>
                    <a:pt x="673" y="1550"/>
                    <a:pt x="745" y="1550"/>
                    <a:pt x="805" y="1578"/>
                  </a:cubicBezTo>
                  <a:cubicBezTo>
                    <a:pt x="860" y="1605"/>
                    <a:pt x="860" y="1687"/>
                    <a:pt x="810" y="1715"/>
                  </a:cubicBezTo>
                  <a:cubicBezTo>
                    <a:pt x="739" y="1742"/>
                    <a:pt x="641" y="1737"/>
                    <a:pt x="564" y="1786"/>
                  </a:cubicBezTo>
                  <a:cubicBezTo>
                    <a:pt x="389" y="1879"/>
                    <a:pt x="247" y="2032"/>
                    <a:pt x="126" y="2196"/>
                  </a:cubicBezTo>
                  <a:cubicBezTo>
                    <a:pt x="55" y="2317"/>
                    <a:pt x="71" y="2497"/>
                    <a:pt x="154" y="2612"/>
                  </a:cubicBezTo>
                  <a:cubicBezTo>
                    <a:pt x="225" y="2700"/>
                    <a:pt x="334" y="2777"/>
                    <a:pt x="444" y="2777"/>
                  </a:cubicBezTo>
                  <a:cubicBezTo>
                    <a:pt x="717" y="2744"/>
                    <a:pt x="887" y="2470"/>
                    <a:pt x="1046" y="2262"/>
                  </a:cubicBezTo>
                  <a:cubicBezTo>
                    <a:pt x="1061" y="2240"/>
                    <a:pt x="1091" y="2222"/>
                    <a:pt x="1119" y="2222"/>
                  </a:cubicBezTo>
                  <a:cubicBezTo>
                    <a:pt x="1132" y="2222"/>
                    <a:pt x="1145" y="2226"/>
                    <a:pt x="1155" y="2235"/>
                  </a:cubicBezTo>
                  <a:cubicBezTo>
                    <a:pt x="1221" y="2284"/>
                    <a:pt x="1166" y="2361"/>
                    <a:pt x="1150" y="2421"/>
                  </a:cubicBezTo>
                  <a:cubicBezTo>
                    <a:pt x="1095" y="2640"/>
                    <a:pt x="1013" y="2952"/>
                    <a:pt x="1161" y="3143"/>
                  </a:cubicBezTo>
                  <a:cubicBezTo>
                    <a:pt x="1202" y="3205"/>
                    <a:pt x="1267" y="3242"/>
                    <a:pt x="1338" y="3242"/>
                  </a:cubicBezTo>
                  <a:cubicBezTo>
                    <a:pt x="1343" y="3242"/>
                    <a:pt x="1347" y="3242"/>
                    <a:pt x="1352" y="3242"/>
                  </a:cubicBezTo>
                  <a:cubicBezTo>
                    <a:pt x="1355" y="3242"/>
                    <a:pt x="1359" y="3242"/>
                    <a:pt x="1362" y="3242"/>
                  </a:cubicBezTo>
                  <a:cubicBezTo>
                    <a:pt x="1538" y="3242"/>
                    <a:pt x="1671" y="3097"/>
                    <a:pt x="1752" y="2946"/>
                  </a:cubicBezTo>
                  <a:cubicBezTo>
                    <a:pt x="1796" y="2842"/>
                    <a:pt x="1785" y="2722"/>
                    <a:pt x="1779" y="2607"/>
                  </a:cubicBezTo>
                  <a:cubicBezTo>
                    <a:pt x="1779" y="2541"/>
                    <a:pt x="1741" y="2448"/>
                    <a:pt x="1817" y="2421"/>
                  </a:cubicBezTo>
                  <a:cubicBezTo>
                    <a:pt x="1828" y="2417"/>
                    <a:pt x="1837" y="2415"/>
                    <a:pt x="1846" y="2415"/>
                  </a:cubicBezTo>
                  <a:cubicBezTo>
                    <a:pt x="1910" y="2415"/>
                    <a:pt x="1930" y="2515"/>
                    <a:pt x="1949" y="2569"/>
                  </a:cubicBezTo>
                  <a:cubicBezTo>
                    <a:pt x="1987" y="2678"/>
                    <a:pt x="2031" y="2798"/>
                    <a:pt x="2108" y="2886"/>
                  </a:cubicBezTo>
                  <a:cubicBezTo>
                    <a:pt x="2198" y="2985"/>
                    <a:pt x="2319" y="3028"/>
                    <a:pt x="2442" y="3028"/>
                  </a:cubicBezTo>
                  <a:cubicBezTo>
                    <a:pt x="2551" y="3028"/>
                    <a:pt x="2661" y="2994"/>
                    <a:pt x="2753" y="2935"/>
                  </a:cubicBezTo>
                  <a:cubicBezTo>
                    <a:pt x="2983" y="2777"/>
                    <a:pt x="2819" y="2563"/>
                    <a:pt x="2682" y="2421"/>
                  </a:cubicBezTo>
                  <a:cubicBezTo>
                    <a:pt x="2644" y="2377"/>
                    <a:pt x="2611" y="2344"/>
                    <a:pt x="2578" y="2311"/>
                  </a:cubicBezTo>
                  <a:cubicBezTo>
                    <a:pt x="2535" y="2284"/>
                    <a:pt x="2502" y="2257"/>
                    <a:pt x="2474" y="2213"/>
                  </a:cubicBezTo>
                  <a:cubicBezTo>
                    <a:pt x="2447" y="2180"/>
                    <a:pt x="2469" y="2120"/>
                    <a:pt x="2518" y="2114"/>
                  </a:cubicBezTo>
                  <a:cubicBezTo>
                    <a:pt x="2523" y="2112"/>
                    <a:pt x="2528" y="2112"/>
                    <a:pt x="2533" y="2112"/>
                  </a:cubicBezTo>
                  <a:cubicBezTo>
                    <a:pt x="2559" y="2112"/>
                    <a:pt x="2582" y="2134"/>
                    <a:pt x="2600" y="2153"/>
                  </a:cubicBezTo>
                  <a:cubicBezTo>
                    <a:pt x="2639" y="2202"/>
                    <a:pt x="2693" y="2213"/>
                    <a:pt x="2748" y="2224"/>
                  </a:cubicBezTo>
                  <a:cubicBezTo>
                    <a:pt x="2780" y="2227"/>
                    <a:pt x="2813" y="2228"/>
                    <a:pt x="2845" y="2228"/>
                  </a:cubicBezTo>
                  <a:cubicBezTo>
                    <a:pt x="2998" y="2228"/>
                    <a:pt x="3147" y="2194"/>
                    <a:pt x="3273" y="2103"/>
                  </a:cubicBezTo>
                  <a:cubicBezTo>
                    <a:pt x="3339" y="2059"/>
                    <a:pt x="3410" y="2010"/>
                    <a:pt x="3438" y="1928"/>
                  </a:cubicBezTo>
                  <a:cubicBezTo>
                    <a:pt x="3481" y="1797"/>
                    <a:pt x="3427" y="1676"/>
                    <a:pt x="3339" y="1594"/>
                  </a:cubicBezTo>
                  <a:cubicBezTo>
                    <a:pt x="3273" y="1539"/>
                    <a:pt x="3213" y="1468"/>
                    <a:pt x="3104" y="1430"/>
                  </a:cubicBezTo>
                  <a:cubicBezTo>
                    <a:pt x="3079" y="1420"/>
                    <a:pt x="3051" y="1416"/>
                    <a:pt x="3022" y="1416"/>
                  </a:cubicBezTo>
                  <a:cubicBezTo>
                    <a:pt x="3005" y="1416"/>
                    <a:pt x="2988" y="1417"/>
                    <a:pt x="2972" y="1419"/>
                  </a:cubicBezTo>
                  <a:cubicBezTo>
                    <a:pt x="2943" y="1444"/>
                    <a:pt x="2900" y="1464"/>
                    <a:pt x="2864" y="1464"/>
                  </a:cubicBezTo>
                  <a:cubicBezTo>
                    <a:pt x="2860" y="1464"/>
                    <a:pt x="2856" y="1463"/>
                    <a:pt x="2852" y="1463"/>
                  </a:cubicBezTo>
                  <a:cubicBezTo>
                    <a:pt x="2786" y="1446"/>
                    <a:pt x="2770" y="1353"/>
                    <a:pt x="2825" y="1310"/>
                  </a:cubicBezTo>
                  <a:cubicBezTo>
                    <a:pt x="2847" y="1293"/>
                    <a:pt x="2879" y="1277"/>
                    <a:pt x="2912" y="1271"/>
                  </a:cubicBezTo>
                  <a:cubicBezTo>
                    <a:pt x="3016" y="1173"/>
                    <a:pt x="3060" y="1036"/>
                    <a:pt x="3093" y="910"/>
                  </a:cubicBezTo>
                  <a:cubicBezTo>
                    <a:pt x="3126" y="757"/>
                    <a:pt x="3164" y="587"/>
                    <a:pt x="3044" y="472"/>
                  </a:cubicBezTo>
                  <a:cubicBezTo>
                    <a:pt x="2938" y="362"/>
                    <a:pt x="2803" y="275"/>
                    <a:pt x="2652" y="275"/>
                  </a:cubicBezTo>
                  <a:cubicBezTo>
                    <a:pt x="2623" y="275"/>
                    <a:pt x="2592" y="279"/>
                    <a:pt x="2562" y="286"/>
                  </a:cubicBezTo>
                  <a:cubicBezTo>
                    <a:pt x="2436" y="368"/>
                    <a:pt x="2381" y="527"/>
                    <a:pt x="2327" y="669"/>
                  </a:cubicBezTo>
                  <a:cubicBezTo>
                    <a:pt x="2299" y="757"/>
                    <a:pt x="2277" y="844"/>
                    <a:pt x="2255" y="937"/>
                  </a:cubicBezTo>
                  <a:cubicBezTo>
                    <a:pt x="2251" y="964"/>
                    <a:pt x="2232" y="984"/>
                    <a:pt x="2207" y="984"/>
                  </a:cubicBezTo>
                  <a:cubicBezTo>
                    <a:pt x="2201" y="984"/>
                    <a:pt x="2196" y="983"/>
                    <a:pt x="2190" y="981"/>
                  </a:cubicBezTo>
                  <a:cubicBezTo>
                    <a:pt x="2162" y="976"/>
                    <a:pt x="2140" y="948"/>
                    <a:pt x="2140" y="915"/>
                  </a:cubicBezTo>
                  <a:cubicBezTo>
                    <a:pt x="2140" y="855"/>
                    <a:pt x="2146" y="784"/>
                    <a:pt x="2146" y="724"/>
                  </a:cubicBezTo>
                  <a:cubicBezTo>
                    <a:pt x="2151" y="538"/>
                    <a:pt x="2162" y="363"/>
                    <a:pt x="2097" y="182"/>
                  </a:cubicBezTo>
                  <a:cubicBezTo>
                    <a:pt x="2053" y="62"/>
                    <a:pt x="1900" y="23"/>
                    <a:pt x="1785" y="7"/>
                  </a:cubicBezTo>
                  <a:cubicBezTo>
                    <a:pt x="1758" y="2"/>
                    <a:pt x="1732" y="0"/>
                    <a:pt x="1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8"/>
            <p:cNvSpPr/>
            <p:nvPr/>
          </p:nvSpPr>
          <p:spPr>
            <a:xfrm>
              <a:off x="4840429" y="4178477"/>
              <a:ext cx="28132" cy="11818"/>
            </a:xfrm>
            <a:custGeom>
              <a:avLst/>
              <a:gdLst/>
              <a:ahLst/>
              <a:cxnLst/>
              <a:rect l="l" t="t" r="r" b="b"/>
              <a:pathLst>
                <a:path w="411" h="182" extrusionOk="0">
                  <a:moveTo>
                    <a:pt x="164" y="1"/>
                  </a:moveTo>
                  <a:cubicBezTo>
                    <a:pt x="148" y="88"/>
                    <a:pt x="38" y="50"/>
                    <a:pt x="0" y="105"/>
                  </a:cubicBezTo>
                  <a:cubicBezTo>
                    <a:pt x="33" y="165"/>
                    <a:pt x="110" y="181"/>
                    <a:pt x="175" y="181"/>
                  </a:cubicBezTo>
                  <a:cubicBezTo>
                    <a:pt x="411" y="170"/>
                    <a:pt x="367" y="6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8"/>
            <p:cNvSpPr/>
            <p:nvPr/>
          </p:nvSpPr>
          <p:spPr>
            <a:xfrm>
              <a:off x="4882729" y="3438051"/>
              <a:ext cx="339910" cy="262912"/>
            </a:xfrm>
            <a:custGeom>
              <a:avLst/>
              <a:gdLst/>
              <a:ahLst/>
              <a:cxnLst/>
              <a:rect l="l" t="t" r="r" b="b"/>
              <a:pathLst>
                <a:path w="4966" h="4049" extrusionOk="0">
                  <a:moveTo>
                    <a:pt x="3058" y="139"/>
                  </a:moveTo>
                  <a:cubicBezTo>
                    <a:pt x="3110" y="139"/>
                    <a:pt x="3163" y="146"/>
                    <a:pt x="3214" y="161"/>
                  </a:cubicBezTo>
                  <a:cubicBezTo>
                    <a:pt x="3389" y="216"/>
                    <a:pt x="3526" y="369"/>
                    <a:pt x="3630" y="522"/>
                  </a:cubicBezTo>
                  <a:cubicBezTo>
                    <a:pt x="3690" y="642"/>
                    <a:pt x="3679" y="768"/>
                    <a:pt x="3668" y="894"/>
                  </a:cubicBezTo>
                  <a:cubicBezTo>
                    <a:pt x="3662" y="944"/>
                    <a:pt x="3662" y="987"/>
                    <a:pt x="3706" y="1015"/>
                  </a:cubicBezTo>
                  <a:cubicBezTo>
                    <a:pt x="3718" y="1023"/>
                    <a:pt x="3731" y="1027"/>
                    <a:pt x="3743" y="1027"/>
                  </a:cubicBezTo>
                  <a:cubicBezTo>
                    <a:pt x="3802" y="1027"/>
                    <a:pt x="3859" y="943"/>
                    <a:pt x="3909" y="916"/>
                  </a:cubicBezTo>
                  <a:cubicBezTo>
                    <a:pt x="3929" y="910"/>
                    <a:pt x="3948" y="908"/>
                    <a:pt x="3968" y="908"/>
                  </a:cubicBezTo>
                  <a:cubicBezTo>
                    <a:pt x="4019" y="908"/>
                    <a:pt x="4071" y="923"/>
                    <a:pt x="4122" y="927"/>
                  </a:cubicBezTo>
                  <a:cubicBezTo>
                    <a:pt x="4237" y="949"/>
                    <a:pt x="4363" y="976"/>
                    <a:pt x="4456" y="1058"/>
                  </a:cubicBezTo>
                  <a:cubicBezTo>
                    <a:pt x="4620" y="1217"/>
                    <a:pt x="4719" y="1464"/>
                    <a:pt x="4708" y="1699"/>
                  </a:cubicBezTo>
                  <a:cubicBezTo>
                    <a:pt x="4697" y="2005"/>
                    <a:pt x="4478" y="2142"/>
                    <a:pt x="4226" y="2208"/>
                  </a:cubicBezTo>
                  <a:cubicBezTo>
                    <a:pt x="4150" y="2208"/>
                    <a:pt x="4128" y="2317"/>
                    <a:pt x="4199" y="2345"/>
                  </a:cubicBezTo>
                  <a:lnTo>
                    <a:pt x="4259" y="2367"/>
                  </a:lnTo>
                  <a:cubicBezTo>
                    <a:pt x="4478" y="2471"/>
                    <a:pt x="4571" y="2668"/>
                    <a:pt x="4500" y="2909"/>
                  </a:cubicBezTo>
                  <a:cubicBezTo>
                    <a:pt x="4418" y="3034"/>
                    <a:pt x="4308" y="3144"/>
                    <a:pt x="4182" y="3215"/>
                  </a:cubicBezTo>
                  <a:cubicBezTo>
                    <a:pt x="4134" y="3240"/>
                    <a:pt x="4083" y="3251"/>
                    <a:pt x="4031" y="3251"/>
                  </a:cubicBezTo>
                  <a:cubicBezTo>
                    <a:pt x="3900" y="3251"/>
                    <a:pt x="3766" y="3182"/>
                    <a:pt x="3668" y="3100"/>
                  </a:cubicBezTo>
                  <a:cubicBezTo>
                    <a:pt x="3630" y="3067"/>
                    <a:pt x="3630" y="3007"/>
                    <a:pt x="3580" y="2996"/>
                  </a:cubicBezTo>
                  <a:cubicBezTo>
                    <a:pt x="3572" y="2993"/>
                    <a:pt x="3563" y="2991"/>
                    <a:pt x="3555" y="2991"/>
                  </a:cubicBezTo>
                  <a:cubicBezTo>
                    <a:pt x="3510" y="2991"/>
                    <a:pt x="3472" y="3037"/>
                    <a:pt x="3476" y="3084"/>
                  </a:cubicBezTo>
                  <a:cubicBezTo>
                    <a:pt x="3542" y="3270"/>
                    <a:pt x="3553" y="3500"/>
                    <a:pt x="3422" y="3658"/>
                  </a:cubicBezTo>
                  <a:cubicBezTo>
                    <a:pt x="3274" y="3817"/>
                    <a:pt x="3000" y="3877"/>
                    <a:pt x="2787" y="3899"/>
                  </a:cubicBezTo>
                  <a:cubicBezTo>
                    <a:pt x="2436" y="3899"/>
                    <a:pt x="2409" y="3647"/>
                    <a:pt x="2371" y="3341"/>
                  </a:cubicBezTo>
                  <a:cubicBezTo>
                    <a:pt x="2358" y="3308"/>
                    <a:pt x="2329" y="3291"/>
                    <a:pt x="2300" y="3291"/>
                  </a:cubicBezTo>
                  <a:cubicBezTo>
                    <a:pt x="2267" y="3291"/>
                    <a:pt x="2234" y="3313"/>
                    <a:pt x="2228" y="3357"/>
                  </a:cubicBezTo>
                  <a:cubicBezTo>
                    <a:pt x="2190" y="3516"/>
                    <a:pt x="2124" y="3669"/>
                    <a:pt x="1993" y="3762"/>
                  </a:cubicBezTo>
                  <a:cubicBezTo>
                    <a:pt x="1877" y="3829"/>
                    <a:pt x="1743" y="3867"/>
                    <a:pt x="1611" y="3867"/>
                  </a:cubicBezTo>
                  <a:cubicBezTo>
                    <a:pt x="1495" y="3867"/>
                    <a:pt x="1379" y="3838"/>
                    <a:pt x="1276" y="3773"/>
                  </a:cubicBezTo>
                  <a:cubicBezTo>
                    <a:pt x="1172" y="3713"/>
                    <a:pt x="1084" y="3626"/>
                    <a:pt x="1057" y="3500"/>
                  </a:cubicBezTo>
                  <a:cubicBezTo>
                    <a:pt x="1024" y="3336"/>
                    <a:pt x="1035" y="3155"/>
                    <a:pt x="1139" y="3024"/>
                  </a:cubicBezTo>
                  <a:cubicBezTo>
                    <a:pt x="1166" y="2980"/>
                    <a:pt x="1216" y="2974"/>
                    <a:pt x="1232" y="2930"/>
                  </a:cubicBezTo>
                  <a:cubicBezTo>
                    <a:pt x="1243" y="2903"/>
                    <a:pt x="1243" y="2870"/>
                    <a:pt x="1221" y="2848"/>
                  </a:cubicBezTo>
                  <a:cubicBezTo>
                    <a:pt x="1208" y="2832"/>
                    <a:pt x="1192" y="2824"/>
                    <a:pt x="1175" y="2824"/>
                  </a:cubicBezTo>
                  <a:cubicBezTo>
                    <a:pt x="1163" y="2824"/>
                    <a:pt x="1151" y="2828"/>
                    <a:pt x="1139" y="2837"/>
                  </a:cubicBezTo>
                  <a:cubicBezTo>
                    <a:pt x="1068" y="2865"/>
                    <a:pt x="1002" y="2892"/>
                    <a:pt x="931" y="2903"/>
                  </a:cubicBezTo>
                  <a:cubicBezTo>
                    <a:pt x="794" y="2898"/>
                    <a:pt x="652" y="2876"/>
                    <a:pt x="532" y="2805"/>
                  </a:cubicBezTo>
                  <a:cubicBezTo>
                    <a:pt x="203" y="2597"/>
                    <a:pt x="132" y="2137"/>
                    <a:pt x="351" y="1825"/>
                  </a:cubicBezTo>
                  <a:cubicBezTo>
                    <a:pt x="498" y="1592"/>
                    <a:pt x="671" y="1464"/>
                    <a:pt x="874" y="1464"/>
                  </a:cubicBezTo>
                  <a:cubicBezTo>
                    <a:pt x="981" y="1464"/>
                    <a:pt x="1097" y="1499"/>
                    <a:pt x="1221" y="1573"/>
                  </a:cubicBezTo>
                  <a:cubicBezTo>
                    <a:pt x="1260" y="1600"/>
                    <a:pt x="1298" y="1628"/>
                    <a:pt x="1331" y="1661"/>
                  </a:cubicBezTo>
                  <a:cubicBezTo>
                    <a:pt x="1346" y="1668"/>
                    <a:pt x="1364" y="1676"/>
                    <a:pt x="1380" y="1676"/>
                  </a:cubicBezTo>
                  <a:cubicBezTo>
                    <a:pt x="1386" y="1676"/>
                    <a:pt x="1392" y="1675"/>
                    <a:pt x="1396" y="1672"/>
                  </a:cubicBezTo>
                  <a:cubicBezTo>
                    <a:pt x="1412" y="1699"/>
                    <a:pt x="1434" y="1710"/>
                    <a:pt x="1456" y="1710"/>
                  </a:cubicBezTo>
                  <a:cubicBezTo>
                    <a:pt x="1507" y="1710"/>
                    <a:pt x="1557" y="1646"/>
                    <a:pt x="1522" y="1584"/>
                  </a:cubicBezTo>
                  <a:cubicBezTo>
                    <a:pt x="1435" y="1277"/>
                    <a:pt x="1358" y="878"/>
                    <a:pt x="1572" y="599"/>
                  </a:cubicBezTo>
                  <a:cubicBezTo>
                    <a:pt x="1670" y="484"/>
                    <a:pt x="1823" y="429"/>
                    <a:pt x="1966" y="396"/>
                  </a:cubicBezTo>
                  <a:cubicBezTo>
                    <a:pt x="1985" y="394"/>
                    <a:pt x="2004" y="392"/>
                    <a:pt x="2024" y="392"/>
                  </a:cubicBezTo>
                  <a:cubicBezTo>
                    <a:pt x="2172" y="392"/>
                    <a:pt x="2314" y="465"/>
                    <a:pt x="2425" y="577"/>
                  </a:cubicBezTo>
                  <a:cubicBezTo>
                    <a:pt x="2431" y="593"/>
                    <a:pt x="2447" y="604"/>
                    <a:pt x="2453" y="621"/>
                  </a:cubicBezTo>
                  <a:cubicBezTo>
                    <a:pt x="2464" y="635"/>
                    <a:pt x="2477" y="641"/>
                    <a:pt x="2491" y="641"/>
                  </a:cubicBezTo>
                  <a:cubicBezTo>
                    <a:pt x="2526" y="641"/>
                    <a:pt x="2561" y="603"/>
                    <a:pt x="2557" y="560"/>
                  </a:cubicBezTo>
                  <a:cubicBezTo>
                    <a:pt x="2584" y="291"/>
                    <a:pt x="2818" y="139"/>
                    <a:pt x="3058" y="139"/>
                  </a:cubicBezTo>
                  <a:close/>
                  <a:moveTo>
                    <a:pt x="3054" y="1"/>
                  </a:moveTo>
                  <a:cubicBezTo>
                    <a:pt x="2782" y="1"/>
                    <a:pt x="2506" y="158"/>
                    <a:pt x="2431" y="445"/>
                  </a:cubicBezTo>
                  <a:cubicBezTo>
                    <a:pt x="2311" y="325"/>
                    <a:pt x="2151" y="260"/>
                    <a:pt x="1987" y="260"/>
                  </a:cubicBezTo>
                  <a:cubicBezTo>
                    <a:pt x="1949" y="260"/>
                    <a:pt x="1911" y="263"/>
                    <a:pt x="1873" y="270"/>
                  </a:cubicBezTo>
                  <a:cubicBezTo>
                    <a:pt x="1686" y="320"/>
                    <a:pt x="1489" y="402"/>
                    <a:pt x="1380" y="582"/>
                  </a:cubicBezTo>
                  <a:cubicBezTo>
                    <a:pt x="1221" y="856"/>
                    <a:pt x="1243" y="1190"/>
                    <a:pt x="1309" y="1485"/>
                  </a:cubicBezTo>
                  <a:cubicBezTo>
                    <a:pt x="1176" y="1383"/>
                    <a:pt x="1007" y="1320"/>
                    <a:pt x="841" y="1320"/>
                  </a:cubicBezTo>
                  <a:cubicBezTo>
                    <a:pt x="767" y="1320"/>
                    <a:pt x="694" y="1333"/>
                    <a:pt x="625" y="1360"/>
                  </a:cubicBezTo>
                  <a:cubicBezTo>
                    <a:pt x="351" y="1485"/>
                    <a:pt x="148" y="1776"/>
                    <a:pt x="77" y="2071"/>
                  </a:cubicBezTo>
                  <a:cubicBezTo>
                    <a:pt x="1" y="2400"/>
                    <a:pt x="148" y="2761"/>
                    <a:pt x="422" y="2941"/>
                  </a:cubicBezTo>
                  <a:cubicBezTo>
                    <a:pt x="549" y="3022"/>
                    <a:pt x="713" y="3065"/>
                    <a:pt x="868" y="3065"/>
                  </a:cubicBezTo>
                  <a:cubicBezTo>
                    <a:pt x="893" y="3065"/>
                    <a:pt x="918" y="3064"/>
                    <a:pt x="942" y="3062"/>
                  </a:cubicBezTo>
                  <a:lnTo>
                    <a:pt x="942" y="3062"/>
                  </a:lnTo>
                  <a:cubicBezTo>
                    <a:pt x="732" y="3596"/>
                    <a:pt x="1101" y="4044"/>
                    <a:pt x="1595" y="4044"/>
                  </a:cubicBezTo>
                  <a:cubicBezTo>
                    <a:pt x="1643" y="4044"/>
                    <a:pt x="1692" y="4039"/>
                    <a:pt x="1741" y="4031"/>
                  </a:cubicBezTo>
                  <a:cubicBezTo>
                    <a:pt x="1960" y="4003"/>
                    <a:pt x="2163" y="3872"/>
                    <a:pt x="2261" y="3653"/>
                  </a:cubicBezTo>
                  <a:cubicBezTo>
                    <a:pt x="2327" y="3894"/>
                    <a:pt x="2507" y="4042"/>
                    <a:pt x="2748" y="4047"/>
                  </a:cubicBezTo>
                  <a:cubicBezTo>
                    <a:pt x="2765" y="4048"/>
                    <a:pt x="2782" y="4049"/>
                    <a:pt x="2799" y="4049"/>
                  </a:cubicBezTo>
                  <a:cubicBezTo>
                    <a:pt x="2944" y="4049"/>
                    <a:pt x="3081" y="4007"/>
                    <a:pt x="3214" y="3949"/>
                  </a:cubicBezTo>
                  <a:cubicBezTo>
                    <a:pt x="3515" y="3850"/>
                    <a:pt x="3684" y="3620"/>
                    <a:pt x="3662" y="3292"/>
                  </a:cubicBezTo>
                  <a:lnTo>
                    <a:pt x="3662" y="3292"/>
                  </a:lnTo>
                  <a:cubicBezTo>
                    <a:pt x="3784" y="3364"/>
                    <a:pt x="3897" y="3399"/>
                    <a:pt x="4003" y="3399"/>
                  </a:cubicBezTo>
                  <a:cubicBezTo>
                    <a:pt x="4178" y="3399"/>
                    <a:pt x="4334" y="3305"/>
                    <a:pt x="4483" y="3128"/>
                  </a:cubicBezTo>
                  <a:cubicBezTo>
                    <a:pt x="4555" y="3056"/>
                    <a:pt x="4615" y="2969"/>
                    <a:pt x="4620" y="2865"/>
                  </a:cubicBezTo>
                  <a:cubicBezTo>
                    <a:pt x="4664" y="2624"/>
                    <a:pt x="4582" y="2427"/>
                    <a:pt x="4379" y="2290"/>
                  </a:cubicBezTo>
                  <a:cubicBezTo>
                    <a:pt x="4965" y="2093"/>
                    <a:pt x="4916" y="1387"/>
                    <a:pt x="4571" y="976"/>
                  </a:cubicBezTo>
                  <a:cubicBezTo>
                    <a:pt x="4445" y="834"/>
                    <a:pt x="4254" y="779"/>
                    <a:pt x="4067" y="757"/>
                  </a:cubicBezTo>
                  <a:cubicBezTo>
                    <a:pt x="4019" y="754"/>
                    <a:pt x="3966" y="741"/>
                    <a:pt x="3915" y="741"/>
                  </a:cubicBezTo>
                  <a:cubicBezTo>
                    <a:pt x="3873" y="741"/>
                    <a:pt x="3834" y="750"/>
                    <a:pt x="3799" y="779"/>
                  </a:cubicBezTo>
                  <a:cubicBezTo>
                    <a:pt x="3827" y="467"/>
                    <a:pt x="3586" y="226"/>
                    <a:pt x="3356" y="73"/>
                  </a:cubicBezTo>
                  <a:cubicBezTo>
                    <a:pt x="3264" y="24"/>
                    <a:pt x="3159" y="1"/>
                    <a:pt x="305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8"/>
            <p:cNvSpPr/>
            <p:nvPr/>
          </p:nvSpPr>
          <p:spPr>
            <a:xfrm>
              <a:off x="5052821" y="3558631"/>
              <a:ext cx="9788" cy="10389"/>
            </a:xfrm>
            <a:custGeom>
              <a:avLst/>
              <a:gdLst/>
              <a:ahLst/>
              <a:cxnLst/>
              <a:rect l="l" t="t" r="r" b="b"/>
              <a:pathLst>
                <a:path w="143" h="160" extrusionOk="0">
                  <a:moveTo>
                    <a:pt x="77" y="1"/>
                  </a:moveTo>
                  <a:cubicBezTo>
                    <a:pt x="33" y="1"/>
                    <a:pt x="1" y="39"/>
                    <a:pt x="1" y="77"/>
                  </a:cubicBezTo>
                  <a:cubicBezTo>
                    <a:pt x="1" y="110"/>
                    <a:pt x="28" y="154"/>
                    <a:pt x="72" y="159"/>
                  </a:cubicBezTo>
                  <a:cubicBezTo>
                    <a:pt x="110" y="159"/>
                    <a:pt x="143" y="127"/>
                    <a:pt x="143" y="83"/>
                  </a:cubicBezTo>
                  <a:cubicBezTo>
                    <a:pt x="143" y="44"/>
                    <a:pt x="116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8"/>
            <p:cNvSpPr/>
            <p:nvPr/>
          </p:nvSpPr>
          <p:spPr>
            <a:xfrm>
              <a:off x="5037831" y="3583175"/>
              <a:ext cx="10541" cy="10389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83" y="0"/>
                  </a:moveTo>
                  <a:cubicBezTo>
                    <a:pt x="44" y="0"/>
                    <a:pt x="6" y="33"/>
                    <a:pt x="6" y="77"/>
                  </a:cubicBezTo>
                  <a:cubicBezTo>
                    <a:pt x="1" y="115"/>
                    <a:pt x="28" y="159"/>
                    <a:pt x="77" y="159"/>
                  </a:cubicBezTo>
                  <a:cubicBezTo>
                    <a:pt x="116" y="159"/>
                    <a:pt x="154" y="126"/>
                    <a:pt x="154" y="82"/>
                  </a:cubicBezTo>
                  <a:cubicBezTo>
                    <a:pt x="154" y="44"/>
                    <a:pt x="121" y="0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8"/>
            <p:cNvSpPr/>
            <p:nvPr/>
          </p:nvSpPr>
          <p:spPr>
            <a:xfrm>
              <a:off x="5072671" y="3584929"/>
              <a:ext cx="9856" cy="10389"/>
            </a:xfrm>
            <a:custGeom>
              <a:avLst/>
              <a:gdLst/>
              <a:ahLst/>
              <a:cxnLst/>
              <a:rect l="l" t="t" r="r" b="b"/>
              <a:pathLst>
                <a:path w="144" h="160" extrusionOk="0">
                  <a:moveTo>
                    <a:pt x="72" y="1"/>
                  </a:moveTo>
                  <a:cubicBezTo>
                    <a:pt x="34" y="1"/>
                    <a:pt x="1" y="34"/>
                    <a:pt x="1" y="77"/>
                  </a:cubicBezTo>
                  <a:cubicBezTo>
                    <a:pt x="1" y="116"/>
                    <a:pt x="28" y="159"/>
                    <a:pt x="66" y="159"/>
                  </a:cubicBezTo>
                  <a:cubicBezTo>
                    <a:pt x="110" y="159"/>
                    <a:pt x="143" y="127"/>
                    <a:pt x="143" y="83"/>
                  </a:cubicBezTo>
                  <a:cubicBezTo>
                    <a:pt x="143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8"/>
            <p:cNvSpPr/>
            <p:nvPr/>
          </p:nvSpPr>
          <p:spPr>
            <a:xfrm>
              <a:off x="5078284" y="3554021"/>
              <a:ext cx="9856" cy="10000"/>
            </a:xfrm>
            <a:custGeom>
              <a:avLst/>
              <a:gdLst/>
              <a:ahLst/>
              <a:cxnLst/>
              <a:rect l="l" t="t" r="r" b="b"/>
              <a:pathLst>
                <a:path w="144" h="154" extrusionOk="0">
                  <a:moveTo>
                    <a:pt x="72" y="0"/>
                  </a:moveTo>
                  <a:cubicBezTo>
                    <a:pt x="34" y="0"/>
                    <a:pt x="1" y="33"/>
                    <a:pt x="1" y="72"/>
                  </a:cubicBezTo>
                  <a:cubicBezTo>
                    <a:pt x="1" y="115"/>
                    <a:pt x="28" y="154"/>
                    <a:pt x="66" y="154"/>
                  </a:cubicBezTo>
                  <a:cubicBezTo>
                    <a:pt x="110" y="154"/>
                    <a:pt x="143" y="121"/>
                    <a:pt x="143" y="83"/>
                  </a:cubicBezTo>
                  <a:cubicBezTo>
                    <a:pt x="143" y="39"/>
                    <a:pt x="116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8"/>
            <p:cNvSpPr/>
            <p:nvPr/>
          </p:nvSpPr>
          <p:spPr>
            <a:xfrm>
              <a:off x="5101145" y="3354938"/>
              <a:ext cx="149216" cy="148371"/>
            </a:xfrm>
            <a:custGeom>
              <a:avLst/>
              <a:gdLst/>
              <a:ahLst/>
              <a:cxnLst/>
              <a:rect l="l" t="t" r="r" b="b"/>
              <a:pathLst>
                <a:path w="2180" h="2285" extrusionOk="0">
                  <a:moveTo>
                    <a:pt x="1169" y="0"/>
                  </a:moveTo>
                  <a:cubicBezTo>
                    <a:pt x="1130" y="0"/>
                    <a:pt x="1091" y="2"/>
                    <a:pt x="1052" y="7"/>
                  </a:cubicBezTo>
                  <a:cubicBezTo>
                    <a:pt x="395" y="45"/>
                    <a:pt x="1" y="779"/>
                    <a:pt x="61" y="1408"/>
                  </a:cubicBezTo>
                  <a:cubicBezTo>
                    <a:pt x="71" y="1441"/>
                    <a:pt x="99" y="1456"/>
                    <a:pt x="126" y="1456"/>
                  </a:cubicBezTo>
                  <a:cubicBezTo>
                    <a:pt x="158" y="1456"/>
                    <a:pt x="189" y="1435"/>
                    <a:pt x="192" y="1397"/>
                  </a:cubicBezTo>
                  <a:cubicBezTo>
                    <a:pt x="192" y="1293"/>
                    <a:pt x="192" y="1189"/>
                    <a:pt x="214" y="1085"/>
                  </a:cubicBezTo>
                  <a:cubicBezTo>
                    <a:pt x="263" y="713"/>
                    <a:pt x="504" y="313"/>
                    <a:pt x="871" y="198"/>
                  </a:cubicBezTo>
                  <a:cubicBezTo>
                    <a:pt x="963" y="167"/>
                    <a:pt x="1062" y="151"/>
                    <a:pt x="1160" y="151"/>
                  </a:cubicBezTo>
                  <a:cubicBezTo>
                    <a:pt x="1454" y="151"/>
                    <a:pt x="1751" y="290"/>
                    <a:pt x="1895" y="565"/>
                  </a:cubicBezTo>
                  <a:cubicBezTo>
                    <a:pt x="2020" y="795"/>
                    <a:pt x="2081" y="1085"/>
                    <a:pt x="1993" y="1331"/>
                  </a:cubicBezTo>
                  <a:cubicBezTo>
                    <a:pt x="1900" y="1572"/>
                    <a:pt x="1725" y="1769"/>
                    <a:pt x="1544" y="1944"/>
                  </a:cubicBezTo>
                  <a:cubicBezTo>
                    <a:pt x="1462" y="2005"/>
                    <a:pt x="1386" y="2070"/>
                    <a:pt x="1309" y="2136"/>
                  </a:cubicBezTo>
                  <a:cubicBezTo>
                    <a:pt x="1265" y="2152"/>
                    <a:pt x="1249" y="2202"/>
                    <a:pt x="1271" y="2245"/>
                  </a:cubicBezTo>
                  <a:cubicBezTo>
                    <a:pt x="1288" y="2274"/>
                    <a:pt x="1308" y="2285"/>
                    <a:pt x="1328" y="2285"/>
                  </a:cubicBezTo>
                  <a:cubicBezTo>
                    <a:pt x="1366" y="2285"/>
                    <a:pt x="1406" y="2248"/>
                    <a:pt x="1435" y="2224"/>
                  </a:cubicBezTo>
                  <a:cubicBezTo>
                    <a:pt x="1588" y="2098"/>
                    <a:pt x="1730" y="1961"/>
                    <a:pt x="1851" y="1808"/>
                  </a:cubicBezTo>
                  <a:cubicBezTo>
                    <a:pt x="1988" y="1643"/>
                    <a:pt x="2108" y="1452"/>
                    <a:pt x="2146" y="1238"/>
                  </a:cubicBezTo>
                  <a:cubicBezTo>
                    <a:pt x="2179" y="1025"/>
                    <a:pt x="2141" y="806"/>
                    <a:pt x="2064" y="609"/>
                  </a:cubicBezTo>
                  <a:cubicBezTo>
                    <a:pt x="1915" y="221"/>
                    <a:pt x="1558" y="0"/>
                    <a:pt x="116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8"/>
            <p:cNvSpPr/>
            <p:nvPr/>
          </p:nvSpPr>
          <p:spPr>
            <a:xfrm>
              <a:off x="5137149" y="3365587"/>
              <a:ext cx="76319" cy="133436"/>
            </a:xfrm>
            <a:custGeom>
              <a:avLst/>
              <a:gdLst/>
              <a:ahLst/>
              <a:cxnLst/>
              <a:rect l="l" t="t" r="r" b="b"/>
              <a:pathLst>
                <a:path w="1115" h="2055" extrusionOk="0">
                  <a:moveTo>
                    <a:pt x="1020" y="0"/>
                  </a:moveTo>
                  <a:cubicBezTo>
                    <a:pt x="1000" y="0"/>
                    <a:pt x="980" y="10"/>
                    <a:pt x="964" y="34"/>
                  </a:cubicBezTo>
                  <a:cubicBezTo>
                    <a:pt x="854" y="231"/>
                    <a:pt x="788" y="450"/>
                    <a:pt x="684" y="647"/>
                  </a:cubicBezTo>
                  <a:cubicBezTo>
                    <a:pt x="487" y="1025"/>
                    <a:pt x="274" y="1414"/>
                    <a:pt x="88" y="1797"/>
                  </a:cubicBezTo>
                  <a:cubicBezTo>
                    <a:pt x="71" y="1841"/>
                    <a:pt x="49" y="1879"/>
                    <a:pt x="28" y="1917"/>
                  </a:cubicBezTo>
                  <a:cubicBezTo>
                    <a:pt x="17" y="1934"/>
                    <a:pt x="0" y="1961"/>
                    <a:pt x="6" y="1988"/>
                  </a:cubicBezTo>
                  <a:cubicBezTo>
                    <a:pt x="17" y="2027"/>
                    <a:pt x="33" y="2054"/>
                    <a:pt x="71" y="2054"/>
                  </a:cubicBezTo>
                  <a:cubicBezTo>
                    <a:pt x="110" y="2054"/>
                    <a:pt x="137" y="2005"/>
                    <a:pt x="170" y="1972"/>
                  </a:cubicBezTo>
                  <a:cubicBezTo>
                    <a:pt x="197" y="1906"/>
                    <a:pt x="236" y="1852"/>
                    <a:pt x="263" y="1791"/>
                  </a:cubicBezTo>
                  <a:cubicBezTo>
                    <a:pt x="323" y="1660"/>
                    <a:pt x="389" y="1534"/>
                    <a:pt x="454" y="1403"/>
                  </a:cubicBezTo>
                  <a:cubicBezTo>
                    <a:pt x="608" y="1080"/>
                    <a:pt x="799" y="784"/>
                    <a:pt x="931" y="450"/>
                  </a:cubicBezTo>
                  <a:cubicBezTo>
                    <a:pt x="980" y="341"/>
                    <a:pt x="1018" y="226"/>
                    <a:pt x="1084" y="116"/>
                  </a:cubicBezTo>
                  <a:cubicBezTo>
                    <a:pt x="1115" y="58"/>
                    <a:pt x="1069" y="0"/>
                    <a:pt x="10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8"/>
            <p:cNvSpPr/>
            <p:nvPr/>
          </p:nvSpPr>
          <p:spPr>
            <a:xfrm>
              <a:off x="4792789" y="3441428"/>
              <a:ext cx="189326" cy="148955"/>
            </a:xfrm>
            <a:custGeom>
              <a:avLst/>
              <a:gdLst/>
              <a:ahLst/>
              <a:cxnLst/>
              <a:rect l="l" t="t" r="r" b="b"/>
              <a:pathLst>
                <a:path w="2766" h="2294" extrusionOk="0">
                  <a:moveTo>
                    <a:pt x="1201" y="1"/>
                  </a:moveTo>
                  <a:cubicBezTo>
                    <a:pt x="1166" y="1"/>
                    <a:pt x="1131" y="2"/>
                    <a:pt x="1096" y="5"/>
                  </a:cubicBezTo>
                  <a:cubicBezTo>
                    <a:pt x="888" y="5"/>
                    <a:pt x="680" y="98"/>
                    <a:pt x="515" y="240"/>
                  </a:cubicBezTo>
                  <a:cubicBezTo>
                    <a:pt x="351" y="382"/>
                    <a:pt x="192" y="541"/>
                    <a:pt x="121" y="749"/>
                  </a:cubicBezTo>
                  <a:cubicBezTo>
                    <a:pt x="1" y="1110"/>
                    <a:pt x="12" y="1581"/>
                    <a:pt x="258" y="1882"/>
                  </a:cubicBezTo>
                  <a:cubicBezTo>
                    <a:pt x="483" y="2133"/>
                    <a:pt x="807" y="2294"/>
                    <a:pt x="1140" y="2294"/>
                  </a:cubicBezTo>
                  <a:cubicBezTo>
                    <a:pt x="1157" y="2294"/>
                    <a:pt x="1173" y="2294"/>
                    <a:pt x="1189" y="2293"/>
                  </a:cubicBezTo>
                  <a:cubicBezTo>
                    <a:pt x="1271" y="2293"/>
                    <a:pt x="1353" y="2293"/>
                    <a:pt x="1419" y="2265"/>
                  </a:cubicBezTo>
                  <a:cubicBezTo>
                    <a:pt x="1510" y="2249"/>
                    <a:pt x="1501" y="2101"/>
                    <a:pt x="1412" y="2101"/>
                  </a:cubicBezTo>
                  <a:cubicBezTo>
                    <a:pt x="1411" y="2101"/>
                    <a:pt x="1409" y="2101"/>
                    <a:pt x="1408" y="2101"/>
                  </a:cubicBezTo>
                  <a:cubicBezTo>
                    <a:pt x="1324" y="2104"/>
                    <a:pt x="1242" y="2108"/>
                    <a:pt x="1160" y="2108"/>
                  </a:cubicBezTo>
                  <a:cubicBezTo>
                    <a:pt x="1050" y="2108"/>
                    <a:pt x="942" y="2100"/>
                    <a:pt x="838" y="2068"/>
                  </a:cubicBezTo>
                  <a:cubicBezTo>
                    <a:pt x="641" y="1997"/>
                    <a:pt x="450" y="1882"/>
                    <a:pt x="313" y="1718"/>
                  </a:cubicBezTo>
                  <a:cubicBezTo>
                    <a:pt x="231" y="1609"/>
                    <a:pt x="203" y="1472"/>
                    <a:pt x="176" y="1335"/>
                  </a:cubicBezTo>
                  <a:cubicBezTo>
                    <a:pt x="154" y="1094"/>
                    <a:pt x="176" y="837"/>
                    <a:pt x="302" y="634"/>
                  </a:cubicBezTo>
                  <a:cubicBezTo>
                    <a:pt x="428" y="465"/>
                    <a:pt x="592" y="322"/>
                    <a:pt x="778" y="218"/>
                  </a:cubicBezTo>
                  <a:cubicBezTo>
                    <a:pt x="909" y="166"/>
                    <a:pt x="1045" y="143"/>
                    <a:pt x="1182" y="143"/>
                  </a:cubicBezTo>
                  <a:cubicBezTo>
                    <a:pt x="1493" y="143"/>
                    <a:pt x="1808" y="263"/>
                    <a:pt x="2070" y="437"/>
                  </a:cubicBezTo>
                  <a:cubicBezTo>
                    <a:pt x="2262" y="569"/>
                    <a:pt x="2470" y="700"/>
                    <a:pt x="2563" y="930"/>
                  </a:cubicBezTo>
                  <a:cubicBezTo>
                    <a:pt x="2590" y="1006"/>
                    <a:pt x="2595" y="1083"/>
                    <a:pt x="2595" y="1154"/>
                  </a:cubicBezTo>
                  <a:cubicBezTo>
                    <a:pt x="2599" y="1198"/>
                    <a:pt x="2636" y="1226"/>
                    <a:pt x="2671" y="1226"/>
                  </a:cubicBezTo>
                  <a:cubicBezTo>
                    <a:pt x="2693" y="1226"/>
                    <a:pt x="2714" y="1215"/>
                    <a:pt x="2727" y="1193"/>
                  </a:cubicBezTo>
                  <a:cubicBezTo>
                    <a:pt x="2765" y="1067"/>
                    <a:pt x="2721" y="924"/>
                    <a:pt x="2667" y="809"/>
                  </a:cubicBezTo>
                  <a:cubicBezTo>
                    <a:pt x="2568" y="607"/>
                    <a:pt x="2382" y="481"/>
                    <a:pt x="2207" y="355"/>
                  </a:cubicBezTo>
                  <a:cubicBezTo>
                    <a:pt x="1912" y="151"/>
                    <a:pt x="1563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8"/>
            <p:cNvSpPr/>
            <p:nvPr/>
          </p:nvSpPr>
          <p:spPr>
            <a:xfrm>
              <a:off x="4809354" y="3479283"/>
              <a:ext cx="114307" cy="59218"/>
            </a:xfrm>
            <a:custGeom>
              <a:avLst/>
              <a:gdLst/>
              <a:ahLst/>
              <a:cxnLst/>
              <a:rect l="l" t="t" r="r" b="b"/>
              <a:pathLst>
                <a:path w="1670" h="912" extrusionOk="0">
                  <a:moveTo>
                    <a:pt x="96" y="0"/>
                  </a:moveTo>
                  <a:cubicBezTo>
                    <a:pt x="16" y="0"/>
                    <a:pt x="0" y="130"/>
                    <a:pt x="87" y="150"/>
                  </a:cubicBezTo>
                  <a:cubicBezTo>
                    <a:pt x="350" y="259"/>
                    <a:pt x="607" y="385"/>
                    <a:pt x="865" y="506"/>
                  </a:cubicBezTo>
                  <a:cubicBezTo>
                    <a:pt x="1034" y="588"/>
                    <a:pt x="1182" y="697"/>
                    <a:pt x="1346" y="785"/>
                  </a:cubicBezTo>
                  <a:cubicBezTo>
                    <a:pt x="1423" y="823"/>
                    <a:pt x="1500" y="861"/>
                    <a:pt x="1565" y="905"/>
                  </a:cubicBezTo>
                  <a:cubicBezTo>
                    <a:pt x="1573" y="910"/>
                    <a:pt x="1582" y="912"/>
                    <a:pt x="1592" y="912"/>
                  </a:cubicBezTo>
                  <a:cubicBezTo>
                    <a:pt x="1617" y="912"/>
                    <a:pt x="1646" y="898"/>
                    <a:pt x="1658" y="878"/>
                  </a:cubicBezTo>
                  <a:cubicBezTo>
                    <a:pt x="1669" y="834"/>
                    <a:pt x="1658" y="796"/>
                    <a:pt x="1620" y="774"/>
                  </a:cubicBezTo>
                  <a:cubicBezTo>
                    <a:pt x="1521" y="714"/>
                    <a:pt x="1417" y="664"/>
                    <a:pt x="1313" y="604"/>
                  </a:cubicBezTo>
                  <a:cubicBezTo>
                    <a:pt x="952" y="358"/>
                    <a:pt x="536" y="177"/>
                    <a:pt x="131" y="7"/>
                  </a:cubicBezTo>
                  <a:cubicBezTo>
                    <a:pt x="118" y="2"/>
                    <a:pt x="107" y="0"/>
                    <a:pt x="9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48"/>
            <p:cNvSpPr/>
            <p:nvPr/>
          </p:nvSpPr>
          <p:spPr>
            <a:xfrm>
              <a:off x="4889506" y="3449544"/>
              <a:ext cx="315132" cy="242458"/>
            </a:xfrm>
            <a:custGeom>
              <a:avLst/>
              <a:gdLst/>
              <a:ahLst/>
              <a:cxnLst/>
              <a:rect l="l" t="t" r="r" b="b"/>
              <a:pathLst>
                <a:path w="4604" h="3734" extrusionOk="0">
                  <a:moveTo>
                    <a:pt x="2824" y="1615"/>
                  </a:moveTo>
                  <a:cubicBezTo>
                    <a:pt x="2868" y="1615"/>
                    <a:pt x="2896" y="1653"/>
                    <a:pt x="2896" y="1697"/>
                  </a:cubicBezTo>
                  <a:cubicBezTo>
                    <a:pt x="2896" y="1735"/>
                    <a:pt x="2857" y="1763"/>
                    <a:pt x="2819" y="1774"/>
                  </a:cubicBezTo>
                  <a:cubicBezTo>
                    <a:pt x="2775" y="1774"/>
                    <a:pt x="2748" y="1730"/>
                    <a:pt x="2748" y="1692"/>
                  </a:cubicBezTo>
                  <a:cubicBezTo>
                    <a:pt x="2759" y="1642"/>
                    <a:pt x="2786" y="1615"/>
                    <a:pt x="2824" y="1615"/>
                  </a:cubicBezTo>
                  <a:close/>
                  <a:moveTo>
                    <a:pt x="2458" y="1681"/>
                  </a:moveTo>
                  <a:cubicBezTo>
                    <a:pt x="2496" y="1681"/>
                    <a:pt x="2523" y="1724"/>
                    <a:pt x="2523" y="1763"/>
                  </a:cubicBezTo>
                  <a:cubicBezTo>
                    <a:pt x="2523" y="1807"/>
                    <a:pt x="2491" y="1834"/>
                    <a:pt x="2447" y="1839"/>
                  </a:cubicBezTo>
                  <a:cubicBezTo>
                    <a:pt x="2408" y="1839"/>
                    <a:pt x="2381" y="1796"/>
                    <a:pt x="2381" y="1757"/>
                  </a:cubicBezTo>
                  <a:cubicBezTo>
                    <a:pt x="2387" y="1708"/>
                    <a:pt x="2414" y="1681"/>
                    <a:pt x="2458" y="1681"/>
                  </a:cubicBezTo>
                  <a:close/>
                  <a:moveTo>
                    <a:pt x="2244" y="2058"/>
                  </a:moveTo>
                  <a:cubicBezTo>
                    <a:pt x="2283" y="2058"/>
                    <a:pt x="2310" y="2102"/>
                    <a:pt x="2310" y="2140"/>
                  </a:cubicBezTo>
                  <a:cubicBezTo>
                    <a:pt x="2304" y="2184"/>
                    <a:pt x="2277" y="2217"/>
                    <a:pt x="2239" y="2217"/>
                  </a:cubicBezTo>
                  <a:cubicBezTo>
                    <a:pt x="2195" y="2217"/>
                    <a:pt x="2168" y="2173"/>
                    <a:pt x="2168" y="2135"/>
                  </a:cubicBezTo>
                  <a:cubicBezTo>
                    <a:pt x="2173" y="2086"/>
                    <a:pt x="2200" y="2058"/>
                    <a:pt x="2244" y="2058"/>
                  </a:cubicBezTo>
                  <a:close/>
                  <a:moveTo>
                    <a:pt x="2742" y="2091"/>
                  </a:moveTo>
                  <a:cubicBezTo>
                    <a:pt x="2786" y="2091"/>
                    <a:pt x="2814" y="2135"/>
                    <a:pt x="2814" y="2173"/>
                  </a:cubicBezTo>
                  <a:cubicBezTo>
                    <a:pt x="2814" y="2217"/>
                    <a:pt x="2775" y="2250"/>
                    <a:pt x="2737" y="2250"/>
                  </a:cubicBezTo>
                  <a:cubicBezTo>
                    <a:pt x="2693" y="2250"/>
                    <a:pt x="2666" y="2206"/>
                    <a:pt x="2666" y="2168"/>
                  </a:cubicBezTo>
                  <a:cubicBezTo>
                    <a:pt x="2677" y="2119"/>
                    <a:pt x="2704" y="2091"/>
                    <a:pt x="2742" y="2091"/>
                  </a:cubicBezTo>
                  <a:close/>
                  <a:moveTo>
                    <a:pt x="2917" y="0"/>
                  </a:moveTo>
                  <a:cubicBezTo>
                    <a:pt x="2678" y="0"/>
                    <a:pt x="2441" y="151"/>
                    <a:pt x="2414" y="416"/>
                  </a:cubicBezTo>
                  <a:cubicBezTo>
                    <a:pt x="2426" y="459"/>
                    <a:pt x="2390" y="499"/>
                    <a:pt x="2353" y="499"/>
                  </a:cubicBezTo>
                  <a:cubicBezTo>
                    <a:pt x="2338" y="499"/>
                    <a:pt x="2323" y="492"/>
                    <a:pt x="2310" y="476"/>
                  </a:cubicBezTo>
                  <a:cubicBezTo>
                    <a:pt x="2304" y="465"/>
                    <a:pt x="2299" y="449"/>
                    <a:pt x="2283" y="438"/>
                  </a:cubicBezTo>
                  <a:cubicBezTo>
                    <a:pt x="2183" y="320"/>
                    <a:pt x="2047" y="247"/>
                    <a:pt x="1899" y="247"/>
                  </a:cubicBezTo>
                  <a:cubicBezTo>
                    <a:pt x="1876" y="247"/>
                    <a:pt x="1852" y="248"/>
                    <a:pt x="1828" y="252"/>
                  </a:cubicBezTo>
                  <a:cubicBezTo>
                    <a:pt x="1681" y="285"/>
                    <a:pt x="1533" y="340"/>
                    <a:pt x="1429" y="460"/>
                  </a:cubicBezTo>
                  <a:cubicBezTo>
                    <a:pt x="1341" y="575"/>
                    <a:pt x="1297" y="712"/>
                    <a:pt x="1292" y="854"/>
                  </a:cubicBezTo>
                  <a:cubicBezTo>
                    <a:pt x="1314" y="931"/>
                    <a:pt x="1319" y="1013"/>
                    <a:pt x="1297" y="1089"/>
                  </a:cubicBezTo>
                  <a:cubicBezTo>
                    <a:pt x="1319" y="1210"/>
                    <a:pt x="1347" y="1336"/>
                    <a:pt x="1379" y="1445"/>
                  </a:cubicBezTo>
                  <a:cubicBezTo>
                    <a:pt x="1418" y="1507"/>
                    <a:pt x="1369" y="1569"/>
                    <a:pt x="1318" y="1569"/>
                  </a:cubicBezTo>
                  <a:cubicBezTo>
                    <a:pt x="1297" y="1569"/>
                    <a:pt x="1275" y="1558"/>
                    <a:pt x="1259" y="1533"/>
                  </a:cubicBezTo>
                  <a:cubicBezTo>
                    <a:pt x="1254" y="1534"/>
                    <a:pt x="1248" y="1535"/>
                    <a:pt x="1242" y="1535"/>
                  </a:cubicBezTo>
                  <a:cubicBezTo>
                    <a:pt x="1224" y="1535"/>
                    <a:pt x="1204" y="1529"/>
                    <a:pt x="1188" y="1516"/>
                  </a:cubicBezTo>
                  <a:cubicBezTo>
                    <a:pt x="1155" y="1484"/>
                    <a:pt x="1122" y="1456"/>
                    <a:pt x="1078" y="1429"/>
                  </a:cubicBezTo>
                  <a:cubicBezTo>
                    <a:pt x="954" y="1357"/>
                    <a:pt x="841" y="1323"/>
                    <a:pt x="736" y="1323"/>
                  </a:cubicBezTo>
                  <a:cubicBezTo>
                    <a:pt x="532" y="1323"/>
                    <a:pt x="362" y="1453"/>
                    <a:pt x="214" y="1681"/>
                  </a:cubicBezTo>
                  <a:cubicBezTo>
                    <a:pt x="0" y="1998"/>
                    <a:pt x="60" y="2458"/>
                    <a:pt x="389" y="2660"/>
                  </a:cubicBezTo>
                  <a:cubicBezTo>
                    <a:pt x="515" y="2737"/>
                    <a:pt x="657" y="2748"/>
                    <a:pt x="794" y="2764"/>
                  </a:cubicBezTo>
                  <a:cubicBezTo>
                    <a:pt x="859" y="2748"/>
                    <a:pt x="931" y="2721"/>
                    <a:pt x="996" y="2693"/>
                  </a:cubicBezTo>
                  <a:cubicBezTo>
                    <a:pt x="1007" y="2689"/>
                    <a:pt x="1018" y="2686"/>
                    <a:pt x="1030" y="2686"/>
                  </a:cubicBezTo>
                  <a:cubicBezTo>
                    <a:pt x="1047" y="2686"/>
                    <a:pt x="1065" y="2693"/>
                    <a:pt x="1078" y="2710"/>
                  </a:cubicBezTo>
                  <a:cubicBezTo>
                    <a:pt x="1100" y="2737"/>
                    <a:pt x="1106" y="2764"/>
                    <a:pt x="1095" y="2792"/>
                  </a:cubicBezTo>
                  <a:cubicBezTo>
                    <a:pt x="1073" y="2830"/>
                    <a:pt x="1024" y="2847"/>
                    <a:pt x="996" y="2879"/>
                  </a:cubicBezTo>
                  <a:cubicBezTo>
                    <a:pt x="892" y="3011"/>
                    <a:pt x="881" y="3202"/>
                    <a:pt x="914" y="3361"/>
                  </a:cubicBezTo>
                  <a:cubicBezTo>
                    <a:pt x="953" y="3476"/>
                    <a:pt x="1029" y="3569"/>
                    <a:pt x="1133" y="3635"/>
                  </a:cubicBezTo>
                  <a:cubicBezTo>
                    <a:pt x="1235" y="3698"/>
                    <a:pt x="1352" y="3728"/>
                    <a:pt x="1469" y="3728"/>
                  </a:cubicBezTo>
                  <a:cubicBezTo>
                    <a:pt x="1604" y="3728"/>
                    <a:pt x="1739" y="3689"/>
                    <a:pt x="1850" y="3618"/>
                  </a:cubicBezTo>
                  <a:cubicBezTo>
                    <a:pt x="1982" y="3531"/>
                    <a:pt x="2053" y="3372"/>
                    <a:pt x="2086" y="3213"/>
                  </a:cubicBezTo>
                  <a:cubicBezTo>
                    <a:pt x="2091" y="3170"/>
                    <a:pt x="2124" y="3148"/>
                    <a:pt x="2157" y="3148"/>
                  </a:cubicBezTo>
                  <a:cubicBezTo>
                    <a:pt x="2187" y="3148"/>
                    <a:pt x="2217" y="3166"/>
                    <a:pt x="2228" y="3202"/>
                  </a:cubicBezTo>
                  <a:cubicBezTo>
                    <a:pt x="2299" y="3481"/>
                    <a:pt x="2326" y="3733"/>
                    <a:pt x="2671" y="3733"/>
                  </a:cubicBezTo>
                  <a:cubicBezTo>
                    <a:pt x="2885" y="3722"/>
                    <a:pt x="3158" y="3662"/>
                    <a:pt x="3312" y="3498"/>
                  </a:cubicBezTo>
                  <a:cubicBezTo>
                    <a:pt x="3432" y="3339"/>
                    <a:pt x="3421" y="3104"/>
                    <a:pt x="3366" y="2923"/>
                  </a:cubicBezTo>
                  <a:cubicBezTo>
                    <a:pt x="3362" y="2875"/>
                    <a:pt x="3403" y="2827"/>
                    <a:pt x="3450" y="2827"/>
                  </a:cubicBezTo>
                  <a:cubicBezTo>
                    <a:pt x="3457" y="2827"/>
                    <a:pt x="3464" y="2828"/>
                    <a:pt x="3470" y="2830"/>
                  </a:cubicBezTo>
                  <a:cubicBezTo>
                    <a:pt x="3525" y="2847"/>
                    <a:pt x="3525" y="2901"/>
                    <a:pt x="3558" y="2934"/>
                  </a:cubicBezTo>
                  <a:cubicBezTo>
                    <a:pt x="3656" y="3016"/>
                    <a:pt x="3787" y="3087"/>
                    <a:pt x="3918" y="3087"/>
                  </a:cubicBezTo>
                  <a:cubicBezTo>
                    <a:pt x="3970" y="3087"/>
                    <a:pt x="4022" y="3076"/>
                    <a:pt x="4072" y="3049"/>
                  </a:cubicBezTo>
                  <a:cubicBezTo>
                    <a:pt x="4198" y="2978"/>
                    <a:pt x="4308" y="2868"/>
                    <a:pt x="4384" y="2743"/>
                  </a:cubicBezTo>
                  <a:cubicBezTo>
                    <a:pt x="4461" y="2502"/>
                    <a:pt x="4363" y="2305"/>
                    <a:pt x="4144" y="2201"/>
                  </a:cubicBezTo>
                  <a:lnTo>
                    <a:pt x="4083" y="2184"/>
                  </a:lnTo>
                  <a:cubicBezTo>
                    <a:pt x="4018" y="2157"/>
                    <a:pt x="4034" y="2047"/>
                    <a:pt x="4111" y="2047"/>
                  </a:cubicBezTo>
                  <a:cubicBezTo>
                    <a:pt x="4363" y="1976"/>
                    <a:pt x="4582" y="1839"/>
                    <a:pt x="4598" y="1538"/>
                  </a:cubicBezTo>
                  <a:cubicBezTo>
                    <a:pt x="4603" y="1308"/>
                    <a:pt x="4510" y="1062"/>
                    <a:pt x="4346" y="898"/>
                  </a:cubicBezTo>
                  <a:cubicBezTo>
                    <a:pt x="4259" y="825"/>
                    <a:pt x="4154" y="787"/>
                    <a:pt x="4028" y="787"/>
                  </a:cubicBezTo>
                  <a:cubicBezTo>
                    <a:pt x="4012" y="787"/>
                    <a:pt x="3996" y="787"/>
                    <a:pt x="3979" y="788"/>
                  </a:cubicBezTo>
                  <a:cubicBezTo>
                    <a:pt x="3925" y="788"/>
                    <a:pt x="3862" y="769"/>
                    <a:pt x="3805" y="769"/>
                  </a:cubicBezTo>
                  <a:cubicBezTo>
                    <a:pt x="3794" y="769"/>
                    <a:pt x="3782" y="770"/>
                    <a:pt x="3771" y="772"/>
                  </a:cubicBezTo>
                  <a:cubicBezTo>
                    <a:pt x="3717" y="799"/>
                    <a:pt x="3663" y="890"/>
                    <a:pt x="3603" y="890"/>
                  </a:cubicBezTo>
                  <a:cubicBezTo>
                    <a:pt x="3590" y="890"/>
                    <a:pt x="3577" y="886"/>
                    <a:pt x="3563" y="876"/>
                  </a:cubicBezTo>
                  <a:cubicBezTo>
                    <a:pt x="3525" y="849"/>
                    <a:pt x="3525" y="794"/>
                    <a:pt x="3531" y="750"/>
                  </a:cubicBezTo>
                  <a:cubicBezTo>
                    <a:pt x="3536" y="630"/>
                    <a:pt x="3558" y="493"/>
                    <a:pt x="3487" y="383"/>
                  </a:cubicBezTo>
                  <a:cubicBezTo>
                    <a:pt x="3388" y="230"/>
                    <a:pt x="3251" y="77"/>
                    <a:pt x="3071" y="22"/>
                  </a:cubicBezTo>
                  <a:cubicBezTo>
                    <a:pt x="3021" y="7"/>
                    <a:pt x="2969" y="0"/>
                    <a:pt x="2917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48"/>
            <p:cNvSpPr/>
            <p:nvPr/>
          </p:nvSpPr>
          <p:spPr>
            <a:xfrm>
              <a:off x="5114629" y="3364872"/>
              <a:ext cx="88160" cy="117073"/>
            </a:xfrm>
            <a:custGeom>
              <a:avLst/>
              <a:gdLst/>
              <a:ahLst/>
              <a:cxnLst/>
              <a:rect l="l" t="t" r="r" b="b"/>
              <a:pathLst>
                <a:path w="1288" h="1803" extrusionOk="0">
                  <a:moveTo>
                    <a:pt x="974" y="1"/>
                  </a:moveTo>
                  <a:cubicBezTo>
                    <a:pt x="873" y="1"/>
                    <a:pt x="773" y="16"/>
                    <a:pt x="679" y="45"/>
                  </a:cubicBezTo>
                  <a:cubicBezTo>
                    <a:pt x="307" y="160"/>
                    <a:pt x="77" y="560"/>
                    <a:pt x="23" y="932"/>
                  </a:cubicBezTo>
                  <a:cubicBezTo>
                    <a:pt x="6" y="1031"/>
                    <a:pt x="1" y="1124"/>
                    <a:pt x="1" y="1228"/>
                  </a:cubicBezTo>
                  <a:cubicBezTo>
                    <a:pt x="198" y="1359"/>
                    <a:pt x="389" y="1556"/>
                    <a:pt x="417" y="1802"/>
                  </a:cubicBezTo>
                  <a:cubicBezTo>
                    <a:pt x="603" y="1419"/>
                    <a:pt x="816" y="1031"/>
                    <a:pt x="1013" y="658"/>
                  </a:cubicBezTo>
                  <a:cubicBezTo>
                    <a:pt x="1117" y="461"/>
                    <a:pt x="1183" y="248"/>
                    <a:pt x="1287" y="51"/>
                  </a:cubicBezTo>
                  <a:cubicBezTo>
                    <a:pt x="1186" y="17"/>
                    <a:pt x="1080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8"/>
            <p:cNvSpPr/>
            <p:nvPr/>
          </p:nvSpPr>
          <p:spPr>
            <a:xfrm>
              <a:off x="5151728" y="3372015"/>
              <a:ext cx="92267" cy="124151"/>
            </a:xfrm>
            <a:custGeom>
              <a:avLst/>
              <a:gdLst/>
              <a:ahLst/>
              <a:cxnLst/>
              <a:rect l="l" t="t" r="r" b="b"/>
              <a:pathLst>
                <a:path w="1348" h="1912" extrusionOk="0">
                  <a:moveTo>
                    <a:pt x="871" y="1"/>
                  </a:moveTo>
                  <a:cubicBezTo>
                    <a:pt x="871" y="12"/>
                    <a:pt x="860" y="12"/>
                    <a:pt x="860" y="17"/>
                  </a:cubicBezTo>
                  <a:cubicBezTo>
                    <a:pt x="800" y="116"/>
                    <a:pt x="761" y="236"/>
                    <a:pt x="712" y="351"/>
                  </a:cubicBezTo>
                  <a:cubicBezTo>
                    <a:pt x="581" y="685"/>
                    <a:pt x="389" y="981"/>
                    <a:pt x="231" y="1304"/>
                  </a:cubicBezTo>
                  <a:cubicBezTo>
                    <a:pt x="170" y="1435"/>
                    <a:pt x="105" y="1561"/>
                    <a:pt x="39" y="1692"/>
                  </a:cubicBezTo>
                  <a:lnTo>
                    <a:pt x="1" y="1774"/>
                  </a:lnTo>
                  <a:cubicBezTo>
                    <a:pt x="55" y="1774"/>
                    <a:pt x="105" y="1780"/>
                    <a:pt x="148" y="1791"/>
                  </a:cubicBezTo>
                  <a:cubicBezTo>
                    <a:pt x="285" y="1802"/>
                    <a:pt x="422" y="1835"/>
                    <a:pt x="543" y="1911"/>
                  </a:cubicBezTo>
                  <a:cubicBezTo>
                    <a:pt x="548" y="1889"/>
                    <a:pt x="559" y="1878"/>
                    <a:pt x="575" y="1873"/>
                  </a:cubicBezTo>
                  <a:cubicBezTo>
                    <a:pt x="657" y="1807"/>
                    <a:pt x="734" y="1742"/>
                    <a:pt x="816" y="1681"/>
                  </a:cubicBezTo>
                  <a:cubicBezTo>
                    <a:pt x="991" y="1501"/>
                    <a:pt x="1161" y="1304"/>
                    <a:pt x="1260" y="1068"/>
                  </a:cubicBezTo>
                  <a:cubicBezTo>
                    <a:pt x="1347" y="822"/>
                    <a:pt x="1287" y="532"/>
                    <a:pt x="1161" y="302"/>
                  </a:cubicBezTo>
                  <a:cubicBezTo>
                    <a:pt x="1095" y="176"/>
                    <a:pt x="991" y="72"/>
                    <a:pt x="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8"/>
            <p:cNvSpPr/>
            <p:nvPr/>
          </p:nvSpPr>
          <p:spPr>
            <a:xfrm>
              <a:off x="4803673" y="3487205"/>
              <a:ext cx="108352" cy="92334"/>
            </a:xfrm>
            <a:custGeom>
              <a:avLst/>
              <a:gdLst/>
              <a:ahLst/>
              <a:cxnLst/>
              <a:rect l="l" t="t" r="r" b="b"/>
              <a:pathLst>
                <a:path w="1583" h="1422" extrusionOk="0">
                  <a:moveTo>
                    <a:pt x="121" y="0"/>
                  </a:moveTo>
                  <a:cubicBezTo>
                    <a:pt x="17" y="192"/>
                    <a:pt x="1" y="433"/>
                    <a:pt x="23" y="652"/>
                  </a:cubicBezTo>
                  <a:cubicBezTo>
                    <a:pt x="50" y="783"/>
                    <a:pt x="77" y="925"/>
                    <a:pt x="159" y="1035"/>
                  </a:cubicBezTo>
                  <a:cubicBezTo>
                    <a:pt x="296" y="1199"/>
                    <a:pt x="488" y="1314"/>
                    <a:pt x="685" y="1385"/>
                  </a:cubicBezTo>
                  <a:cubicBezTo>
                    <a:pt x="805" y="1414"/>
                    <a:pt x="923" y="1422"/>
                    <a:pt x="1040" y="1422"/>
                  </a:cubicBezTo>
                  <a:cubicBezTo>
                    <a:pt x="1099" y="1422"/>
                    <a:pt x="1157" y="1420"/>
                    <a:pt x="1216" y="1418"/>
                  </a:cubicBezTo>
                  <a:lnTo>
                    <a:pt x="1238" y="1314"/>
                  </a:lnTo>
                  <a:cubicBezTo>
                    <a:pt x="1287" y="1095"/>
                    <a:pt x="1413" y="882"/>
                    <a:pt x="1583" y="739"/>
                  </a:cubicBezTo>
                  <a:cubicBezTo>
                    <a:pt x="1533" y="712"/>
                    <a:pt x="1479" y="690"/>
                    <a:pt x="1429" y="663"/>
                  </a:cubicBezTo>
                  <a:cubicBezTo>
                    <a:pt x="1265" y="575"/>
                    <a:pt x="1117" y="466"/>
                    <a:pt x="937" y="378"/>
                  </a:cubicBezTo>
                  <a:cubicBezTo>
                    <a:pt x="685" y="252"/>
                    <a:pt x="428" y="132"/>
                    <a:pt x="165" y="22"/>
                  </a:cubicBezTo>
                  <a:cubicBezTo>
                    <a:pt x="154" y="22"/>
                    <a:pt x="132" y="17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8"/>
            <p:cNvSpPr/>
            <p:nvPr/>
          </p:nvSpPr>
          <p:spPr>
            <a:xfrm>
              <a:off x="4817910" y="3452336"/>
              <a:ext cx="154418" cy="82529"/>
            </a:xfrm>
            <a:custGeom>
              <a:avLst/>
              <a:gdLst/>
              <a:ahLst/>
              <a:cxnLst/>
              <a:rect l="l" t="t" r="r" b="b"/>
              <a:pathLst>
                <a:path w="2256" h="1271" extrusionOk="0">
                  <a:moveTo>
                    <a:pt x="819" y="0"/>
                  </a:moveTo>
                  <a:cubicBezTo>
                    <a:pt x="682" y="0"/>
                    <a:pt x="546" y="24"/>
                    <a:pt x="417" y="78"/>
                  </a:cubicBezTo>
                  <a:cubicBezTo>
                    <a:pt x="252" y="160"/>
                    <a:pt x="116" y="286"/>
                    <a:pt x="1" y="422"/>
                  </a:cubicBezTo>
                  <a:cubicBezTo>
                    <a:pt x="400" y="592"/>
                    <a:pt x="822" y="773"/>
                    <a:pt x="1183" y="1019"/>
                  </a:cubicBezTo>
                  <a:cubicBezTo>
                    <a:pt x="1287" y="1079"/>
                    <a:pt x="1385" y="1129"/>
                    <a:pt x="1489" y="1189"/>
                  </a:cubicBezTo>
                  <a:lnTo>
                    <a:pt x="1495" y="1189"/>
                  </a:lnTo>
                  <a:cubicBezTo>
                    <a:pt x="1522" y="1172"/>
                    <a:pt x="1544" y="1161"/>
                    <a:pt x="1572" y="1145"/>
                  </a:cubicBezTo>
                  <a:cubicBezTo>
                    <a:pt x="1639" y="1119"/>
                    <a:pt x="1711" y="1107"/>
                    <a:pt x="1783" y="1107"/>
                  </a:cubicBezTo>
                  <a:cubicBezTo>
                    <a:pt x="1950" y="1107"/>
                    <a:pt x="2122" y="1171"/>
                    <a:pt x="2256" y="1271"/>
                  </a:cubicBezTo>
                  <a:cubicBezTo>
                    <a:pt x="2223" y="1118"/>
                    <a:pt x="2201" y="953"/>
                    <a:pt x="2207" y="800"/>
                  </a:cubicBezTo>
                  <a:cubicBezTo>
                    <a:pt x="2207" y="792"/>
                    <a:pt x="2207" y="787"/>
                    <a:pt x="2204" y="787"/>
                  </a:cubicBezTo>
                  <a:cubicBezTo>
                    <a:pt x="2204" y="787"/>
                    <a:pt x="2203" y="788"/>
                    <a:pt x="2201" y="789"/>
                  </a:cubicBezTo>
                  <a:cubicBezTo>
                    <a:pt x="2113" y="559"/>
                    <a:pt x="1900" y="428"/>
                    <a:pt x="1708" y="297"/>
                  </a:cubicBezTo>
                  <a:cubicBezTo>
                    <a:pt x="1447" y="122"/>
                    <a:pt x="1129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8"/>
            <p:cNvSpPr/>
            <p:nvPr/>
          </p:nvSpPr>
          <p:spPr>
            <a:xfrm>
              <a:off x="5107511" y="3609798"/>
              <a:ext cx="227862" cy="219732"/>
            </a:xfrm>
            <a:custGeom>
              <a:avLst/>
              <a:gdLst/>
              <a:ahLst/>
              <a:cxnLst/>
              <a:rect l="l" t="t" r="r" b="b"/>
              <a:pathLst>
                <a:path w="3329" h="3384" extrusionOk="0">
                  <a:moveTo>
                    <a:pt x="2500" y="95"/>
                  </a:moveTo>
                  <a:cubicBezTo>
                    <a:pt x="2746" y="95"/>
                    <a:pt x="2860" y="457"/>
                    <a:pt x="2891" y="674"/>
                  </a:cubicBezTo>
                  <a:cubicBezTo>
                    <a:pt x="2929" y="931"/>
                    <a:pt x="2978" y="1194"/>
                    <a:pt x="3011" y="1457"/>
                  </a:cubicBezTo>
                  <a:cubicBezTo>
                    <a:pt x="3039" y="1687"/>
                    <a:pt x="3060" y="1911"/>
                    <a:pt x="3088" y="2136"/>
                  </a:cubicBezTo>
                  <a:cubicBezTo>
                    <a:pt x="3022" y="2190"/>
                    <a:pt x="3093" y="2267"/>
                    <a:pt x="3115" y="2327"/>
                  </a:cubicBezTo>
                  <a:lnTo>
                    <a:pt x="3137" y="2469"/>
                  </a:lnTo>
                  <a:cubicBezTo>
                    <a:pt x="3143" y="2535"/>
                    <a:pt x="3143" y="2590"/>
                    <a:pt x="3137" y="2650"/>
                  </a:cubicBezTo>
                  <a:cubicBezTo>
                    <a:pt x="3132" y="2688"/>
                    <a:pt x="3148" y="2732"/>
                    <a:pt x="3186" y="2732"/>
                  </a:cubicBezTo>
                  <a:cubicBezTo>
                    <a:pt x="3186" y="2891"/>
                    <a:pt x="3164" y="3039"/>
                    <a:pt x="3170" y="3192"/>
                  </a:cubicBezTo>
                  <a:cubicBezTo>
                    <a:pt x="3089" y="3242"/>
                    <a:pt x="3000" y="3253"/>
                    <a:pt x="2909" y="3253"/>
                  </a:cubicBezTo>
                  <a:cubicBezTo>
                    <a:pt x="2840" y="3253"/>
                    <a:pt x="2770" y="3247"/>
                    <a:pt x="2699" y="3247"/>
                  </a:cubicBezTo>
                  <a:cubicBezTo>
                    <a:pt x="2382" y="3225"/>
                    <a:pt x="2070" y="3192"/>
                    <a:pt x="1741" y="3137"/>
                  </a:cubicBezTo>
                  <a:cubicBezTo>
                    <a:pt x="1440" y="3088"/>
                    <a:pt x="1123" y="3072"/>
                    <a:pt x="827" y="2962"/>
                  </a:cubicBezTo>
                  <a:cubicBezTo>
                    <a:pt x="565" y="2847"/>
                    <a:pt x="274" y="2672"/>
                    <a:pt x="154" y="2382"/>
                  </a:cubicBezTo>
                  <a:cubicBezTo>
                    <a:pt x="94" y="2234"/>
                    <a:pt x="132" y="2059"/>
                    <a:pt x="242" y="1949"/>
                  </a:cubicBezTo>
                  <a:cubicBezTo>
                    <a:pt x="296" y="1884"/>
                    <a:pt x="378" y="1867"/>
                    <a:pt x="461" y="1862"/>
                  </a:cubicBezTo>
                  <a:cubicBezTo>
                    <a:pt x="476" y="1861"/>
                    <a:pt x="492" y="1860"/>
                    <a:pt x="508" y="1860"/>
                  </a:cubicBezTo>
                  <a:cubicBezTo>
                    <a:pt x="828" y="1860"/>
                    <a:pt x="1116" y="2065"/>
                    <a:pt x="1413" y="2185"/>
                  </a:cubicBezTo>
                  <a:cubicBezTo>
                    <a:pt x="1495" y="2218"/>
                    <a:pt x="1577" y="2272"/>
                    <a:pt x="1665" y="2272"/>
                  </a:cubicBezTo>
                  <a:cubicBezTo>
                    <a:pt x="1714" y="2267"/>
                    <a:pt x="1752" y="2212"/>
                    <a:pt x="1730" y="2163"/>
                  </a:cubicBezTo>
                  <a:cubicBezTo>
                    <a:pt x="1692" y="2086"/>
                    <a:pt x="1621" y="2026"/>
                    <a:pt x="1566" y="1949"/>
                  </a:cubicBezTo>
                  <a:cubicBezTo>
                    <a:pt x="1402" y="1747"/>
                    <a:pt x="1232" y="1550"/>
                    <a:pt x="1074" y="1336"/>
                  </a:cubicBezTo>
                  <a:cubicBezTo>
                    <a:pt x="926" y="1128"/>
                    <a:pt x="718" y="811"/>
                    <a:pt x="909" y="565"/>
                  </a:cubicBezTo>
                  <a:cubicBezTo>
                    <a:pt x="931" y="536"/>
                    <a:pt x="959" y="525"/>
                    <a:pt x="988" y="525"/>
                  </a:cubicBezTo>
                  <a:cubicBezTo>
                    <a:pt x="1026" y="525"/>
                    <a:pt x="1067" y="543"/>
                    <a:pt x="1101" y="565"/>
                  </a:cubicBezTo>
                  <a:cubicBezTo>
                    <a:pt x="1183" y="608"/>
                    <a:pt x="1265" y="674"/>
                    <a:pt x="1342" y="734"/>
                  </a:cubicBezTo>
                  <a:cubicBezTo>
                    <a:pt x="1539" y="893"/>
                    <a:pt x="1698" y="1090"/>
                    <a:pt x="1856" y="1287"/>
                  </a:cubicBezTo>
                  <a:cubicBezTo>
                    <a:pt x="1993" y="1468"/>
                    <a:pt x="2103" y="1665"/>
                    <a:pt x="2218" y="1856"/>
                  </a:cubicBezTo>
                  <a:cubicBezTo>
                    <a:pt x="2228" y="1873"/>
                    <a:pt x="2242" y="1880"/>
                    <a:pt x="2258" y="1880"/>
                  </a:cubicBezTo>
                  <a:cubicBezTo>
                    <a:pt x="2293" y="1880"/>
                    <a:pt x="2333" y="1844"/>
                    <a:pt x="2333" y="1802"/>
                  </a:cubicBezTo>
                  <a:cubicBezTo>
                    <a:pt x="2322" y="1703"/>
                    <a:pt x="2300" y="1605"/>
                    <a:pt x="2289" y="1506"/>
                  </a:cubicBezTo>
                  <a:cubicBezTo>
                    <a:pt x="2239" y="1139"/>
                    <a:pt x="2157" y="762"/>
                    <a:pt x="2245" y="400"/>
                  </a:cubicBezTo>
                  <a:cubicBezTo>
                    <a:pt x="2283" y="280"/>
                    <a:pt x="2338" y="143"/>
                    <a:pt x="2453" y="99"/>
                  </a:cubicBezTo>
                  <a:cubicBezTo>
                    <a:pt x="2469" y="97"/>
                    <a:pt x="2485" y="95"/>
                    <a:pt x="2500" y="95"/>
                  </a:cubicBezTo>
                  <a:close/>
                  <a:moveTo>
                    <a:pt x="2528" y="1"/>
                  </a:moveTo>
                  <a:cubicBezTo>
                    <a:pt x="2358" y="1"/>
                    <a:pt x="2209" y="160"/>
                    <a:pt x="2152" y="411"/>
                  </a:cubicBezTo>
                  <a:cubicBezTo>
                    <a:pt x="2048" y="789"/>
                    <a:pt x="2130" y="1183"/>
                    <a:pt x="2185" y="1561"/>
                  </a:cubicBezTo>
                  <a:cubicBezTo>
                    <a:pt x="1988" y="1232"/>
                    <a:pt x="1763" y="920"/>
                    <a:pt x="1468" y="674"/>
                  </a:cubicBezTo>
                  <a:cubicBezTo>
                    <a:pt x="1342" y="576"/>
                    <a:pt x="1221" y="461"/>
                    <a:pt x="1068" y="417"/>
                  </a:cubicBezTo>
                  <a:cubicBezTo>
                    <a:pt x="1050" y="412"/>
                    <a:pt x="1033" y="410"/>
                    <a:pt x="1016" y="410"/>
                  </a:cubicBezTo>
                  <a:cubicBezTo>
                    <a:pt x="878" y="410"/>
                    <a:pt x="775" y="559"/>
                    <a:pt x="751" y="691"/>
                  </a:cubicBezTo>
                  <a:cubicBezTo>
                    <a:pt x="712" y="822"/>
                    <a:pt x="756" y="959"/>
                    <a:pt x="794" y="1085"/>
                  </a:cubicBezTo>
                  <a:cubicBezTo>
                    <a:pt x="920" y="1347"/>
                    <a:pt x="1112" y="1566"/>
                    <a:pt x="1287" y="1796"/>
                  </a:cubicBezTo>
                  <a:cubicBezTo>
                    <a:pt x="1369" y="1906"/>
                    <a:pt x="1462" y="2015"/>
                    <a:pt x="1550" y="2125"/>
                  </a:cubicBezTo>
                  <a:cubicBezTo>
                    <a:pt x="1216" y="1989"/>
                    <a:pt x="896" y="1756"/>
                    <a:pt x="539" y="1756"/>
                  </a:cubicBezTo>
                  <a:cubicBezTo>
                    <a:pt x="491" y="1756"/>
                    <a:pt x="443" y="1760"/>
                    <a:pt x="395" y="1769"/>
                  </a:cubicBezTo>
                  <a:cubicBezTo>
                    <a:pt x="274" y="1774"/>
                    <a:pt x="181" y="1856"/>
                    <a:pt x="121" y="1949"/>
                  </a:cubicBezTo>
                  <a:cubicBezTo>
                    <a:pt x="23" y="2070"/>
                    <a:pt x="1" y="2240"/>
                    <a:pt x="45" y="2382"/>
                  </a:cubicBezTo>
                  <a:cubicBezTo>
                    <a:pt x="127" y="2645"/>
                    <a:pt x="357" y="2842"/>
                    <a:pt x="575" y="2973"/>
                  </a:cubicBezTo>
                  <a:cubicBezTo>
                    <a:pt x="822" y="3121"/>
                    <a:pt x="1106" y="3197"/>
                    <a:pt x="1386" y="3230"/>
                  </a:cubicBezTo>
                  <a:cubicBezTo>
                    <a:pt x="1856" y="3301"/>
                    <a:pt x="2322" y="3373"/>
                    <a:pt x="2792" y="3384"/>
                  </a:cubicBezTo>
                  <a:cubicBezTo>
                    <a:pt x="2810" y="3384"/>
                    <a:pt x="2829" y="3384"/>
                    <a:pt x="2847" y="3384"/>
                  </a:cubicBezTo>
                  <a:cubicBezTo>
                    <a:pt x="2984" y="3384"/>
                    <a:pt x="3126" y="3379"/>
                    <a:pt x="3247" y="3307"/>
                  </a:cubicBezTo>
                  <a:cubicBezTo>
                    <a:pt x="3274" y="3290"/>
                    <a:pt x="3285" y="3274"/>
                    <a:pt x="3296" y="3247"/>
                  </a:cubicBezTo>
                  <a:cubicBezTo>
                    <a:pt x="3301" y="3170"/>
                    <a:pt x="3296" y="3082"/>
                    <a:pt x="3301" y="3000"/>
                  </a:cubicBezTo>
                  <a:cubicBezTo>
                    <a:pt x="3307" y="2820"/>
                    <a:pt x="3329" y="2645"/>
                    <a:pt x="3312" y="2469"/>
                  </a:cubicBezTo>
                  <a:cubicBezTo>
                    <a:pt x="3307" y="2409"/>
                    <a:pt x="3274" y="2349"/>
                    <a:pt x="3247" y="2294"/>
                  </a:cubicBezTo>
                  <a:cubicBezTo>
                    <a:pt x="3225" y="2168"/>
                    <a:pt x="3214" y="2042"/>
                    <a:pt x="3197" y="1911"/>
                  </a:cubicBezTo>
                  <a:cubicBezTo>
                    <a:pt x="3170" y="1616"/>
                    <a:pt x="3132" y="1314"/>
                    <a:pt x="3082" y="1019"/>
                  </a:cubicBezTo>
                  <a:cubicBezTo>
                    <a:pt x="3028" y="745"/>
                    <a:pt x="3011" y="444"/>
                    <a:pt x="2858" y="209"/>
                  </a:cubicBezTo>
                  <a:cubicBezTo>
                    <a:pt x="2752" y="65"/>
                    <a:pt x="2636" y="1"/>
                    <a:pt x="252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8"/>
            <p:cNvSpPr/>
            <p:nvPr/>
          </p:nvSpPr>
          <p:spPr>
            <a:xfrm>
              <a:off x="5115040" y="3616291"/>
              <a:ext cx="210955" cy="204732"/>
            </a:xfrm>
            <a:custGeom>
              <a:avLst/>
              <a:gdLst/>
              <a:ahLst/>
              <a:cxnLst/>
              <a:rect l="l" t="t" r="r" b="b"/>
              <a:pathLst>
                <a:path w="3082" h="3153" extrusionOk="0">
                  <a:moveTo>
                    <a:pt x="2412" y="1"/>
                  </a:moveTo>
                  <a:cubicBezTo>
                    <a:pt x="2397" y="1"/>
                    <a:pt x="2381" y="2"/>
                    <a:pt x="2365" y="5"/>
                  </a:cubicBezTo>
                  <a:cubicBezTo>
                    <a:pt x="2239" y="54"/>
                    <a:pt x="2184" y="191"/>
                    <a:pt x="2157" y="306"/>
                  </a:cubicBezTo>
                  <a:cubicBezTo>
                    <a:pt x="2069" y="673"/>
                    <a:pt x="2151" y="1050"/>
                    <a:pt x="2201" y="1412"/>
                  </a:cubicBezTo>
                  <a:cubicBezTo>
                    <a:pt x="2212" y="1510"/>
                    <a:pt x="2233" y="1614"/>
                    <a:pt x="2244" y="1707"/>
                  </a:cubicBezTo>
                  <a:cubicBezTo>
                    <a:pt x="2244" y="1749"/>
                    <a:pt x="2210" y="1786"/>
                    <a:pt x="2174" y="1786"/>
                  </a:cubicBezTo>
                  <a:cubicBezTo>
                    <a:pt x="2159" y="1786"/>
                    <a:pt x="2143" y="1779"/>
                    <a:pt x="2129" y="1762"/>
                  </a:cubicBezTo>
                  <a:cubicBezTo>
                    <a:pt x="2015" y="1570"/>
                    <a:pt x="1905" y="1373"/>
                    <a:pt x="1768" y="1193"/>
                  </a:cubicBezTo>
                  <a:cubicBezTo>
                    <a:pt x="1609" y="996"/>
                    <a:pt x="1451" y="799"/>
                    <a:pt x="1254" y="640"/>
                  </a:cubicBezTo>
                  <a:cubicBezTo>
                    <a:pt x="1177" y="580"/>
                    <a:pt x="1095" y="519"/>
                    <a:pt x="1013" y="470"/>
                  </a:cubicBezTo>
                  <a:cubicBezTo>
                    <a:pt x="980" y="446"/>
                    <a:pt x="942" y="431"/>
                    <a:pt x="905" y="431"/>
                  </a:cubicBezTo>
                  <a:cubicBezTo>
                    <a:pt x="874" y="431"/>
                    <a:pt x="844" y="442"/>
                    <a:pt x="821" y="470"/>
                  </a:cubicBezTo>
                  <a:cubicBezTo>
                    <a:pt x="624" y="716"/>
                    <a:pt x="827" y="1039"/>
                    <a:pt x="985" y="1242"/>
                  </a:cubicBezTo>
                  <a:cubicBezTo>
                    <a:pt x="1144" y="1450"/>
                    <a:pt x="1314" y="1652"/>
                    <a:pt x="1478" y="1860"/>
                  </a:cubicBezTo>
                  <a:cubicBezTo>
                    <a:pt x="1527" y="1926"/>
                    <a:pt x="1604" y="1997"/>
                    <a:pt x="1642" y="2068"/>
                  </a:cubicBezTo>
                  <a:cubicBezTo>
                    <a:pt x="1664" y="2123"/>
                    <a:pt x="1620" y="2172"/>
                    <a:pt x="1577" y="2178"/>
                  </a:cubicBezTo>
                  <a:cubicBezTo>
                    <a:pt x="1489" y="2172"/>
                    <a:pt x="1401" y="2118"/>
                    <a:pt x="1319" y="2090"/>
                  </a:cubicBezTo>
                  <a:cubicBezTo>
                    <a:pt x="1024" y="1974"/>
                    <a:pt x="733" y="1766"/>
                    <a:pt x="409" y="1766"/>
                  </a:cubicBezTo>
                  <a:cubicBezTo>
                    <a:pt x="397" y="1766"/>
                    <a:pt x="385" y="1767"/>
                    <a:pt x="372" y="1767"/>
                  </a:cubicBezTo>
                  <a:cubicBezTo>
                    <a:pt x="296" y="1778"/>
                    <a:pt x="208" y="1789"/>
                    <a:pt x="153" y="1860"/>
                  </a:cubicBezTo>
                  <a:cubicBezTo>
                    <a:pt x="44" y="1970"/>
                    <a:pt x="0" y="2140"/>
                    <a:pt x="60" y="2287"/>
                  </a:cubicBezTo>
                  <a:cubicBezTo>
                    <a:pt x="186" y="2577"/>
                    <a:pt x="471" y="2753"/>
                    <a:pt x="739" y="2873"/>
                  </a:cubicBezTo>
                  <a:cubicBezTo>
                    <a:pt x="1029" y="2982"/>
                    <a:pt x="1341" y="2993"/>
                    <a:pt x="1653" y="3043"/>
                  </a:cubicBezTo>
                  <a:cubicBezTo>
                    <a:pt x="1965" y="3092"/>
                    <a:pt x="2283" y="3125"/>
                    <a:pt x="2595" y="3147"/>
                  </a:cubicBezTo>
                  <a:cubicBezTo>
                    <a:pt x="2665" y="3147"/>
                    <a:pt x="2735" y="3153"/>
                    <a:pt x="2804" y="3153"/>
                  </a:cubicBezTo>
                  <a:cubicBezTo>
                    <a:pt x="2896" y="3153"/>
                    <a:pt x="2984" y="3142"/>
                    <a:pt x="3065" y="3092"/>
                  </a:cubicBezTo>
                  <a:cubicBezTo>
                    <a:pt x="3060" y="2933"/>
                    <a:pt x="3082" y="2780"/>
                    <a:pt x="3082" y="2632"/>
                  </a:cubicBezTo>
                  <a:cubicBezTo>
                    <a:pt x="3038" y="2632"/>
                    <a:pt x="3027" y="2588"/>
                    <a:pt x="3049" y="2556"/>
                  </a:cubicBezTo>
                  <a:cubicBezTo>
                    <a:pt x="3054" y="2495"/>
                    <a:pt x="3054" y="2441"/>
                    <a:pt x="3049" y="2380"/>
                  </a:cubicBezTo>
                  <a:lnTo>
                    <a:pt x="3027" y="2233"/>
                  </a:lnTo>
                  <a:cubicBezTo>
                    <a:pt x="3000" y="2172"/>
                    <a:pt x="2929" y="2090"/>
                    <a:pt x="3000" y="2041"/>
                  </a:cubicBezTo>
                  <a:cubicBezTo>
                    <a:pt x="2972" y="1817"/>
                    <a:pt x="2950" y="1592"/>
                    <a:pt x="2923" y="1368"/>
                  </a:cubicBezTo>
                  <a:cubicBezTo>
                    <a:pt x="2890" y="1105"/>
                    <a:pt x="2841" y="837"/>
                    <a:pt x="2803" y="580"/>
                  </a:cubicBezTo>
                  <a:cubicBezTo>
                    <a:pt x="2767" y="358"/>
                    <a:pt x="2658" y="1"/>
                    <a:pt x="2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8"/>
            <p:cNvSpPr/>
            <p:nvPr/>
          </p:nvSpPr>
          <p:spPr>
            <a:xfrm>
              <a:off x="4194148" y="4204709"/>
              <a:ext cx="42027" cy="37986"/>
            </a:xfrm>
            <a:custGeom>
              <a:avLst/>
              <a:gdLst/>
              <a:ahLst/>
              <a:cxnLst/>
              <a:rect l="l" t="t" r="r" b="b"/>
              <a:pathLst>
                <a:path w="614" h="585" extrusionOk="0">
                  <a:moveTo>
                    <a:pt x="416" y="155"/>
                  </a:moveTo>
                  <a:cubicBezTo>
                    <a:pt x="471" y="281"/>
                    <a:pt x="443" y="450"/>
                    <a:pt x="290" y="461"/>
                  </a:cubicBezTo>
                  <a:cubicBezTo>
                    <a:pt x="286" y="462"/>
                    <a:pt x="282" y="462"/>
                    <a:pt x="278" y="462"/>
                  </a:cubicBezTo>
                  <a:cubicBezTo>
                    <a:pt x="192" y="462"/>
                    <a:pt x="144" y="354"/>
                    <a:pt x="181" y="270"/>
                  </a:cubicBezTo>
                  <a:cubicBezTo>
                    <a:pt x="203" y="226"/>
                    <a:pt x="235" y="193"/>
                    <a:pt x="279" y="171"/>
                  </a:cubicBezTo>
                  <a:cubicBezTo>
                    <a:pt x="287" y="169"/>
                    <a:pt x="294" y="168"/>
                    <a:pt x="302" y="168"/>
                  </a:cubicBezTo>
                  <a:cubicBezTo>
                    <a:pt x="325" y="168"/>
                    <a:pt x="347" y="177"/>
                    <a:pt x="369" y="177"/>
                  </a:cubicBezTo>
                  <a:cubicBezTo>
                    <a:pt x="385" y="177"/>
                    <a:pt x="401" y="172"/>
                    <a:pt x="416" y="155"/>
                  </a:cubicBezTo>
                  <a:close/>
                  <a:moveTo>
                    <a:pt x="413" y="0"/>
                  </a:moveTo>
                  <a:cubicBezTo>
                    <a:pt x="401" y="0"/>
                    <a:pt x="388" y="3"/>
                    <a:pt x="372" y="7"/>
                  </a:cubicBezTo>
                  <a:cubicBezTo>
                    <a:pt x="290" y="34"/>
                    <a:pt x="208" y="67"/>
                    <a:pt x="126" y="106"/>
                  </a:cubicBezTo>
                  <a:cubicBezTo>
                    <a:pt x="99" y="111"/>
                    <a:pt x="82" y="144"/>
                    <a:pt x="93" y="177"/>
                  </a:cubicBezTo>
                  <a:cubicBezTo>
                    <a:pt x="0" y="314"/>
                    <a:pt x="71" y="554"/>
                    <a:pt x="246" y="582"/>
                  </a:cubicBezTo>
                  <a:cubicBezTo>
                    <a:pt x="260" y="584"/>
                    <a:pt x="273" y="584"/>
                    <a:pt x="286" y="584"/>
                  </a:cubicBezTo>
                  <a:cubicBezTo>
                    <a:pt x="511" y="584"/>
                    <a:pt x="613" y="324"/>
                    <a:pt x="520" y="117"/>
                  </a:cubicBezTo>
                  <a:cubicBezTo>
                    <a:pt x="488" y="53"/>
                    <a:pt x="471" y="0"/>
                    <a:pt x="4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8"/>
            <p:cNvSpPr/>
            <p:nvPr/>
          </p:nvSpPr>
          <p:spPr>
            <a:xfrm>
              <a:off x="4066767" y="4104973"/>
              <a:ext cx="280293" cy="276548"/>
            </a:xfrm>
            <a:custGeom>
              <a:avLst/>
              <a:gdLst/>
              <a:ahLst/>
              <a:cxnLst/>
              <a:rect l="l" t="t" r="r" b="b"/>
              <a:pathLst>
                <a:path w="4095" h="4259" extrusionOk="0">
                  <a:moveTo>
                    <a:pt x="2429" y="118"/>
                  </a:moveTo>
                  <a:cubicBezTo>
                    <a:pt x="2485" y="118"/>
                    <a:pt x="2546" y="146"/>
                    <a:pt x="2616" y="186"/>
                  </a:cubicBezTo>
                  <a:cubicBezTo>
                    <a:pt x="2945" y="399"/>
                    <a:pt x="2792" y="968"/>
                    <a:pt x="2770" y="1302"/>
                  </a:cubicBezTo>
                  <a:cubicBezTo>
                    <a:pt x="2770" y="1349"/>
                    <a:pt x="2793" y="1407"/>
                    <a:pt x="2837" y="1407"/>
                  </a:cubicBezTo>
                  <a:cubicBezTo>
                    <a:pt x="2845" y="1407"/>
                    <a:pt x="2854" y="1405"/>
                    <a:pt x="2863" y="1401"/>
                  </a:cubicBezTo>
                  <a:cubicBezTo>
                    <a:pt x="2890" y="1384"/>
                    <a:pt x="2912" y="1357"/>
                    <a:pt x="2934" y="1335"/>
                  </a:cubicBezTo>
                  <a:cubicBezTo>
                    <a:pt x="3021" y="1242"/>
                    <a:pt x="3120" y="1144"/>
                    <a:pt x="3229" y="1072"/>
                  </a:cubicBezTo>
                  <a:cubicBezTo>
                    <a:pt x="3294" y="1027"/>
                    <a:pt x="3367" y="1006"/>
                    <a:pt x="3441" y="1006"/>
                  </a:cubicBezTo>
                  <a:cubicBezTo>
                    <a:pt x="3544" y="1006"/>
                    <a:pt x="3648" y="1046"/>
                    <a:pt x="3728" y="1116"/>
                  </a:cubicBezTo>
                  <a:cubicBezTo>
                    <a:pt x="3897" y="1248"/>
                    <a:pt x="3957" y="1472"/>
                    <a:pt x="3821" y="1658"/>
                  </a:cubicBezTo>
                  <a:cubicBezTo>
                    <a:pt x="3596" y="1954"/>
                    <a:pt x="3021" y="2205"/>
                    <a:pt x="2666" y="2282"/>
                  </a:cubicBezTo>
                  <a:cubicBezTo>
                    <a:pt x="2605" y="2288"/>
                    <a:pt x="2573" y="2370"/>
                    <a:pt x="2627" y="2413"/>
                  </a:cubicBezTo>
                  <a:cubicBezTo>
                    <a:pt x="2671" y="2441"/>
                    <a:pt x="2720" y="2457"/>
                    <a:pt x="2770" y="2496"/>
                  </a:cubicBezTo>
                  <a:cubicBezTo>
                    <a:pt x="2874" y="2567"/>
                    <a:pt x="2956" y="2660"/>
                    <a:pt x="3043" y="2747"/>
                  </a:cubicBezTo>
                  <a:cubicBezTo>
                    <a:pt x="3136" y="2851"/>
                    <a:pt x="3219" y="2966"/>
                    <a:pt x="3257" y="3103"/>
                  </a:cubicBezTo>
                  <a:cubicBezTo>
                    <a:pt x="3295" y="3262"/>
                    <a:pt x="3240" y="3459"/>
                    <a:pt x="3093" y="3536"/>
                  </a:cubicBezTo>
                  <a:cubicBezTo>
                    <a:pt x="3061" y="3548"/>
                    <a:pt x="3029" y="3553"/>
                    <a:pt x="2996" y="3553"/>
                  </a:cubicBezTo>
                  <a:cubicBezTo>
                    <a:pt x="2777" y="3553"/>
                    <a:pt x="2539" y="3309"/>
                    <a:pt x="2425" y="3152"/>
                  </a:cubicBezTo>
                  <a:cubicBezTo>
                    <a:pt x="2326" y="3016"/>
                    <a:pt x="2261" y="2840"/>
                    <a:pt x="2168" y="2698"/>
                  </a:cubicBezTo>
                  <a:cubicBezTo>
                    <a:pt x="2153" y="2678"/>
                    <a:pt x="2137" y="2670"/>
                    <a:pt x="2122" y="2670"/>
                  </a:cubicBezTo>
                  <a:cubicBezTo>
                    <a:pt x="2078" y="2670"/>
                    <a:pt x="2041" y="2737"/>
                    <a:pt x="2069" y="2786"/>
                  </a:cubicBezTo>
                  <a:cubicBezTo>
                    <a:pt x="2173" y="3081"/>
                    <a:pt x="2277" y="3393"/>
                    <a:pt x="2304" y="3705"/>
                  </a:cubicBezTo>
                  <a:cubicBezTo>
                    <a:pt x="2315" y="3897"/>
                    <a:pt x="2206" y="4116"/>
                    <a:pt x="2009" y="4132"/>
                  </a:cubicBezTo>
                  <a:cubicBezTo>
                    <a:pt x="1990" y="4134"/>
                    <a:pt x="1971" y="4135"/>
                    <a:pt x="1953" y="4135"/>
                  </a:cubicBezTo>
                  <a:cubicBezTo>
                    <a:pt x="1424" y="4135"/>
                    <a:pt x="1432" y="3379"/>
                    <a:pt x="1533" y="2961"/>
                  </a:cubicBezTo>
                  <a:cubicBezTo>
                    <a:pt x="1549" y="2879"/>
                    <a:pt x="1582" y="2797"/>
                    <a:pt x="1615" y="2714"/>
                  </a:cubicBezTo>
                  <a:cubicBezTo>
                    <a:pt x="1626" y="2660"/>
                    <a:pt x="1680" y="2594"/>
                    <a:pt x="1659" y="2539"/>
                  </a:cubicBezTo>
                  <a:cubicBezTo>
                    <a:pt x="1648" y="2518"/>
                    <a:pt x="1628" y="2508"/>
                    <a:pt x="1609" y="2508"/>
                  </a:cubicBezTo>
                  <a:cubicBezTo>
                    <a:pt x="1587" y="2508"/>
                    <a:pt x="1566" y="2520"/>
                    <a:pt x="1555" y="2539"/>
                  </a:cubicBezTo>
                  <a:cubicBezTo>
                    <a:pt x="1527" y="2594"/>
                    <a:pt x="1494" y="2643"/>
                    <a:pt x="1462" y="2693"/>
                  </a:cubicBezTo>
                  <a:cubicBezTo>
                    <a:pt x="1303" y="2890"/>
                    <a:pt x="1106" y="3207"/>
                    <a:pt x="843" y="3251"/>
                  </a:cubicBezTo>
                  <a:cubicBezTo>
                    <a:pt x="834" y="3252"/>
                    <a:pt x="826" y="3253"/>
                    <a:pt x="817" y="3253"/>
                  </a:cubicBezTo>
                  <a:cubicBezTo>
                    <a:pt x="747" y="3253"/>
                    <a:pt x="688" y="3215"/>
                    <a:pt x="624" y="3185"/>
                  </a:cubicBezTo>
                  <a:cubicBezTo>
                    <a:pt x="536" y="3136"/>
                    <a:pt x="449" y="3081"/>
                    <a:pt x="383" y="3005"/>
                  </a:cubicBezTo>
                  <a:cubicBezTo>
                    <a:pt x="38" y="2660"/>
                    <a:pt x="307" y="2266"/>
                    <a:pt x="690" y="2140"/>
                  </a:cubicBezTo>
                  <a:cubicBezTo>
                    <a:pt x="920" y="2069"/>
                    <a:pt x="1160" y="2085"/>
                    <a:pt x="1401" y="2047"/>
                  </a:cubicBezTo>
                  <a:cubicBezTo>
                    <a:pt x="1478" y="2041"/>
                    <a:pt x="1483" y="1926"/>
                    <a:pt x="1407" y="1921"/>
                  </a:cubicBezTo>
                  <a:lnTo>
                    <a:pt x="1407" y="1921"/>
                  </a:lnTo>
                  <a:cubicBezTo>
                    <a:pt x="1388" y="1923"/>
                    <a:pt x="1369" y="1924"/>
                    <a:pt x="1350" y="1924"/>
                  </a:cubicBezTo>
                  <a:cubicBezTo>
                    <a:pt x="1140" y="1924"/>
                    <a:pt x="962" y="1788"/>
                    <a:pt x="821" y="1647"/>
                  </a:cubicBezTo>
                  <a:cubicBezTo>
                    <a:pt x="668" y="1488"/>
                    <a:pt x="580" y="1280"/>
                    <a:pt x="553" y="1061"/>
                  </a:cubicBezTo>
                  <a:cubicBezTo>
                    <a:pt x="526" y="886"/>
                    <a:pt x="526" y="662"/>
                    <a:pt x="673" y="530"/>
                  </a:cubicBezTo>
                  <a:cubicBezTo>
                    <a:pt x="767" y="452"/>
                    <a:pt x="880" y="416"/>
                    <a:pt x="994" y="416"/>
                  </a:cubicBezTo>
                  <a:cubicBezTo>
                    <a:pt x="1126" y="416"/>
                    <a:pt x="1260" y="464"/>
                    <a:pt x="1368" y="552"/>
                  </a:cubicBezTo>
                  <a:cubicBezTo>
                    <a:pt x="1445" y="618"/>
                    <a:pt x="1494" y="717"/>
                    <a:pt x="1549" y="804"/>
                  </a:cubicBezTo>
                  <a:cubicBezTo>
                    <a:pt x="1631" y="946"/>
                    <a:pt x="1708" y="1100"/>
                    <a:pt x="1779" y="1248"/>
                  </a:cubicBezTo>
                  <a:cubicBezTo>
                    <a:pt x="1795" y="1280"/>
                    <a:pt x="1795" y="1335"/>
                    <a:pt x="1839" y="1352"/>
                  </a:cubicBezTo>
                  <a:cubicBezTo>
                    <a:pt x="1844" y="1352"/>
                    <a:pt x="1848" y="1353"/>
                    <a:pt x="1853" y="1353"/>
                  </a:cubicBezTo>
                  <a:cubicBezTo>
                    <a:pt x="1875" y="1353"/>
                    <a:pt x="1896" y="1342"/>
                    <a:pt x="1905" y="1319"/>
                  </a:cubicBezTo>
                  <a:lnTo>
                    <a:pt x="1905" y="1319"/>
                  </a:lnTo>
                  <a:cubicBezTo>
                    <a:pt x="1905" y="1357"/>
                    <a:pt x="1877" y="1401"/>
                    <a:pt x="1916" y="1434"/>
                  </a:cubicBezTo>
                  <a:cubicBezTo>
                    <a:pt x="1925" y="1445"/>
                    <a:pt x="1938" y="1449"/>
                    <a:pt x="1951" y="1449"/>
                  </a:cubicBezTo>
                  <a:cubicBezTo>
                    <a:pt x="1977" y="1449"/>
                    <a:pt x="2005" y="1430"/>
                    <a:pt x="2009" y="1401"/>
                  </a:cubicBezTo>
                  <a:cubicBezTo>
                    <a:pt x="2042" y="1193"/>
                    <a:pt x="2003" y="990"/>
                    <a:pt x="2036" y="782"/>
                  </a:cubicBezTo>
                  <a:cubicBezTo>
                    <a:pt x="2080" y="591"/>
                    <a:pt x="2146" y="399"/>
                    <a:pt x="2255" y="240"/>
                  </a:cubicBezTo>
                  <a:cubicBezTo>
                    <a:pt x="2312" y="152"/>
                    <a:pt x="2368" y="118"/>
                    <a:pt x="2429" y="118"/>
                  </a:cubicBezTo>
                  <a:close/>
                  <a:moveTo>
                    <a:pt x="2434" y="1"/>
                  </a:moveTo>
                  <a:cubicBezTo>
                    <a:pt x="2172" y="1"/>
                    <a:pt x="2021" y="439"/>
                    <a:pt x="1954" y="662"/>
                  </a:cubicBezTo>
                  <a:cubicBezTo>
                    <a:pt x="1894" y="859"/>
                    <a:pt x="1927" y="1072"/>
                    <a:pt x="1921" y="1275"/>
                  </a:cubicBezTo>
                  <a:cubicBezTo>
                    <a:pt x="1877" y="1138"/>
                    <a:pt x="1812" y="1012"/>
                    <a:pt x="1741" y="881"/>
                  </a:cubicBezTo>
                  <a:cubicBezTo>
                    <a:pt x="1659" y="728"/>
                    <a:pt x="1582" y="563"/>
                    <a:pt x="1445" y="454"/>
                  </a:cubicBezTo>
                  <a:cubicBezTo>
                    <a:pt x="1326" y="356"/>
                    <a:pt x="1169" y="304"/>
                    <a:pt x="1014" y="304"/>
                  </a:cubicBezTo>
                  <a:cubicBezTo>
                    <a:pt x="798" y="304"/>
                    <a:pt x="586" y="404"/>
                    <a:pt x="487" y="618"/>
                  </a:cubicBezTo>
                  <a:cubicBezTo>
                    <a:pt x="438" y="749"/>
                    <a:pt x="438" y="903"/>
                    <a:pt x="449" y="1040"/>
                  </a:cubicBezTo>
                  <a:cubicBezTo>
                    <a:pt x="476" y="1417"/>
                    <a:pt x="701" y="1768"/>
                    <a:pt x="1024" y="1959"/>
                  </a:cubicBezTo>
                  <a:cubicBezTo>
                    <a:pt x="914" y="1976"/>
                    <a:pt x="810" y="1981"/>
                    <a:pt x="712" y="2008"/>
                  </a:cubicBezTo>
                  <a:cubicBezTo>
                    <a:pt x="575" y="2058"/>
                    <a:pt x="443" y="2123"/>
                    <a:pt x="334" y="2222"/>
                  </a:cubicBezTo>
                  <a:cubicBezTo>
                    <a:pt x="0" y="2534"/>
                    <a:pt x="71" y="2977"/>
                    <a:pt x="438" y="3234"/>
                  </a:cubicBezTo>
                  <a:cubicBezTo>
                    <a:pt x="547" y="3306"/>
                    <a:pt x="668" y="3382"/>
                    <a:pt x="799" y="3404"/>
                  </a:cubicBezTo>
                  <a:cubicBezTo>
                    <a:pt x="809" y="3405"/>
                    <a:pt x="819" y="3405"/>
                    <a:pt x="829" y="3405"/>
                  </a:cubicBezTo>
                  <a:cubicBezTo>
                    <a:pt x="1098" y="3405"/>
                    <a:pt x="1292" y="3123"/>
                    <a:pt x="1451" y="2922"/>
                  </a:cubicBezTo>
                  <a:lnTo>
                    <a:pt x="1451" y="2922"/>
                  </a:lnTo>
                  <a:cubicBezTo>
                    <a:pt x="1330" y="3377"/>
                    <a:pt x="1297" y="4176"/>
                    <a:pt x="1888" y="4253"/>
                  </a:cubicBezTo>
                  <a:cubicBezTo>
                    <a:pt x="1916" y="4257"/>
                    <a:pt x="1943" y="4259"/>
                    <a:pt x="1970" y="4259"/>
                  </a:cubicBezTo>
                  <a:cubicBezTo>
                    <a:pt x="2212" y="4259"/>
                    <a:pt x="2385" y="4081"/>
                    <a:pt x="2425" y="3815"/>
                  </a:cubicBezTo>
                  <a:cubicBezTo>
                    <a:pt x="2447" y="3612"/>
                    <a:pt x="2387" y="3404"/>
                    <a:pt x="2337" y="3207"/>
                  </a:cubicBezTo>
                  <a:lnTo>
                    <a:pt x="2337" y="3207"/>
                  </a:lnTo>
                  <a:cubicBezTo>
                    <a:pt x="2496" y="3421"/>
                    <a:pt x="2704" y="3640"/>
                    <a:pt x="2972" y="3672"/>
                  </a:cubicBezTo>
                  <a:cubicBezTo>
                    <a:pt x="2981" y="3673"/>
                    <a:pt x="2990" y="3673"/>
                    <a:pt x="2999" y="3673"/>
                  </a:cubicBezTo>
                  <a:cubicBezTo>
                    <a:pt x="3258" y="3673"/>
                    <a:pt x="3430" y="3363"/>
                    <a:pt x="3383" y="3120"/>
                  </a:cubicBezTo>
                  <a:cubicBezTo>
                    <a:pt x="3328" y="2802"/>
                    <a:pt x="3076" y="2556"/>
                    <a:pt x="2835" y="2381"/>
                  </a:cubicBezTo>
                  <a:cubicBezTo>
                    <a:pt x="3224" y="2249"/>
                    <a:pt x="4094" y="1904"/>
                    <a:pt x="4018" y="1373"/>
                  </a:cubicBezTo>
                  <a:cubicBezTo>
                    <a:pt x="3974" y="1105"/>
                    <a:pt x="3717" y="892"/>
                    <a:pt x="3465" y="886"/>
                  </a:cubicBezTo>
                  <a:cubicBezTo>
                    <a:pt x="3462" y="886"/>
                    <a:pt x="3458" y="886"/>
                    <a:pt x="3455" y="886"/>
                  </a:cubicBezTo>
                  <a:cubicBezTo>
                    <a:pt x="3214" y="886"/>
                    <a:pt x="3041" y="1086"/>
                    <a:pt x="2879" y="1248"/>
                  </a:cubicBezTo>
                  <a:cubicBezTo>
                    <a:pt x="2950" y="793"/>
                    <a:pt x="3060" y="125"/>
                    <a:pt x="2480" y="5"/>
                  </a:cubicBezTo>
                  <a:cubicBezTo>
                    <a:pt x="2464" y="2"/>
                    <a:pt x="2449" y="1"/>
                    <a:pt x="243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8"/>
            <p:cNvSpPr/>
            <p:nvPr/>
          </p:nvSpPr>
          <p:spPr>
            <a:xfrm>
              <a:off x="4069710" y="4114193"/>
              <a:ext cx="267972" cy="259665"/>
            </a:xfrm>
            <a:custGeom>
              <a:avLst/>
              <a:gdLst/>
              <a:ahLst/>
              <a:cxnLst/>
              <a:rect l="l" t="t" r="r" b="b"/>
              <a:pathLst>
                <a:path w="3915" h="3999" extrusionOk="0">
                  <a:moveTo>
                    <a:pt x="2237" y="1387"/>
                  </a:moveTo>
                  <a:cubicBezTo>
                    <a:pt x="2297" y="1387"/>
                    <a:pt x="2316" y="1442"/>
                    <a:pt x="2338" y="1505"/>
                  </a:cubicBezTo>
                  <a:cubicBezTo>
                    <a:pt x="2442" y="1717"/>
                    <a:pt x="2335" y="1978"/>
                    <a:pt x="2105" y="1978"/>
                  </a:cubicBezTo>
                  <a:cubicBezTo>
                    <a:pt x="2092" y="1978"/>
                    <a:pt x="2078" y="1978"/>
                    <a:pt x="2064" y="1976"/>
                  </a:cubicBezTo>
                  <a:cubicBezTo>
                    <a:pt x="1889" y="1948"/>
                    <a:pt x="1807" y="1708"/>
                    <a:pt x="1911" y="1565"/>
                  </a:cubicBezTo>
                  <a:cubicBezTo>
                    <a:pt x="1906" y="1538"/>
                    <a:pt x="1917" y="1505"/>
                    <a:pt x="1944" y="1489"/>
                  </a:cubicBezTo>
                  <a:cubicBezTo>
                    <a:pt x="2021" y="1456"/>
                    <a:pt x="2108" y="1423"/>
                    <a:pt x="2190" y="1396"/>
                  </a:cubicBezTo>
                  <a:cubicBezTo>
                    <a:pt x="2208" y="1390"/>
                    <a:pt x="2223" y="1387"/>
                    <a:pt x="2237" y="1387"/>
                  </a:cubicBezTo>
                  <a:close/>
                  <a:moveTo>
                    <a:pt x="2394" y="0"/>
                  </a:moveTo>
                  <a:cubicBezTo>
                    <a:pt x="2332" y="0"/>
                    <a:pt x="2275" y="34"/>
                    <a:pt x="2218" y="120"/>
                  </a:cubicBezTo>
                  <a:cubicBezTo>
                    <a:pt x="2108" y="284"/>
                    <a:pt x="2032" y="471"/>
                    <a:pt x="1999" y="662"/>
                  </a:cubicBezTo>
                  <a:cubicBezTo>
                    <a:pt x="1966" y="870"/>
                    <a:pt x="2004" y="1073"/>
                    <a:pt x="1971" y="1281"/>
                  </a:cubicBezTo>
                  <a:cubicBezTo>
                    <a:pt x="1968" y="1310"/>
                    <a:pt x="1942" y="1329"/>
                    <a:pt x="1916" y="1329"/>
                  </a:cubicBezTo>
                  <a:cubicBezTo>
                    <a:pt x="1903" y="1329"/>
                    <a:pt x="1889" y="1324"/>
                    <a:pt x="1878" y="1314"/>
                  </a:cubicBezTo>
                  <a:cubicBezTo>
                    <a:pt x="1840" y="1281"/>
                    <a:pt x="1867" y="1237"/>
                    <a:pt x="1867" y="1199"/>
                  </a:cubicBezTo>
                  <a:lnTo>
                    <a:pt x="1867" y="1199"/>
                  </a:lnTo>
                  <a:cubicBezTo>
                    <a:pt x="1863" y="1221"/>
                    <a:pt x="1839" y="1233"/>
                    <a:pt x="1816" y="1233"/>
                  </a:cubicBezTo>
                  <a:cubicBezTo>
                    <a:pt x="1811" y="1233"/>
                    <a:pt x="1806" y="1232"/>
                    <a:pt x="1802" y="1231"/>
                  </a:cubicBezTo>
                  <a:cubicBezTo>
                    <a:pt x="1752" y="1215"/>
                    <a:pt x="1758" y="1160"/>
                    <a:pt x="1741" y="1127"/>
                  </a:cubicBezTo>
                  <a:cubicBezTo>
                    <a:pt x="1670" y="980"/>
                    <a:pt x="1594" y="826"/>
                    <a:pt x="1512" y="684"/>
                  </a:cubicBezTo>
                  <a:cubicBezTo>
                    <a:pt x="1468" y="586"/>
                    <a:pt x="1413" y="498"/>
                    <a:pt x="1331" y="432"/>
                  </a:cubicBezTo>
                  <a:cubicBezTo>
                    <a:pt x="1228" y="344"/>
                    <a:pt x="1094" y="295"/>
                    <a:pt x="960" y="295"/>
                  </a:cubicBezTo>
                  <a:cubicBezTo>
                    <a:pt x="845" y="295"/>
                    <a:pt x="730" y="332"/>
                    <a:pt x="636" y="410"/>
                  </a:cubicBezTo>
                  <a:cubicBezTo>
                    <a:pt x="488" y="531"/>
                    <a:pt x="493" y="761"/>
                    <a:pt x="515" y="941"/>
                  </a:cubicBezTo>
                  <a:cubicBezTo>
                    <a:pt x="537" y="1160"/>
                    <a:pt x="630" y="1368"/>
                    <a:pt x="784" y="1527"/>
                  </a:cubicBezTo>
                  <a:cubicBezTo>
                    <a:pt x="928" y="1672"/>
                    <a:pt x="1122" y="1802"/>
                    <a:pt x="1332" y="1802"/>
                  </a:cubicBezTo>
                  <a:cubicBezTo>
                    <a:pt x="1345" y="1802"/>
                    <a:pt x="1357" y="1802"/>
                    <a:pt x="1369" y="1801"/>
                  </a:cubicBezTo>
                  <a:lnTo>
                    <a:pt x="1369" y="1801"/>
                  </a:lnTo>
                  <a:cubicBezTo>
                    <a:pt x="1446" y="1806"/>
                    <a:pt x="1440" y="1927"/>
                    <a:pt x="1364" y="1927"/>
                  </a:cubicBezTo>
                  <a:cubicBezTo>
                    <a:pt x="1123" y="1965"/>
                    <a:pt x="882" y="1954"/>
                    <a:pt x="652" y="2020"/>
                  </a:cubicBezTo>
                  <a:cubicBezTo>
                    <a:pt x="269" y="2146"/>
                    <a:pt x="1" y="2540"/>
                    <a:pt x="346" y="2884"/>
                  </a:cubicBezTo>
                  <a:cubicBezTo>
                    <a:pt x="411" y="2961"/>
                    <a:pt x="499" y="3016"/>
                    <a:pt x="592" y="3065"/>
                  </a:cubicBezTo>
                  <a:cubicBezTo>
                    <a:pt x="658" y="3092"/>
                    <a:pt x="734" y="3131"/>
                    <a:pt x="811" y="3131"/>
                  </a:cubicBezTo>
                  <a:cubicBezTo>
                    <a:pt x="1068" y="3092"/>
                    <a:pt x="1265" y="2770"/>
                    <a:pt x="1424" y="2572"/>
                  </a:cubicBezTo>
                  <a:cubicBezTo>
                    <a:pt x="1457" y="2523"/>
                    <a:pt x="1495" y="2474"/>
                    <a:pt x="1523" y="2419"/>
                  </a:cubicBezTo>
                  <a:cubicBezTo>
                    <a:pt x="1531" y="2399"/>
                    <a:pt x="1553" y="2388"/>
                    <a:pt x="1574" y="2388"/>
                  </a:cubicBezTo>
                  <a:cubicBezTo>
                    <a:pt x="1594" y="2388"/>
                    <a:pt x="1613" y="2398"/>
                    <a:pt x="1621" y="2419"/>
                  </a:cubicBezTo>
                  <a:cubicBezTo>
                    <a:pt x="1637" y="2474"/>
                    <a:pt x="1588" y="2540"/>
                    <a:pt x="1577" y="2594"/>
                  </a:cubicBezTo>
                  <a:cubicBezTo>
                    <a:pt x="1539" y="2676"/>
                    <a:pt x="1512" y="2759"/>
                    <a:pt x="1495" y="2841"/>
                  </a:cubicBezTo>
                  <a:cubicBezTo>
                    <a:pt x="1389" y="3243"/>
                    <a:pt x="1376" y="3998"/>
                    <a:pt x="1909" y="3998"/>
                  </a:cubicBezTo>
                  <a:cubicBezTo>
                    <a:pt x="1927" y="3998"/>
                    <a:pt x="1946" y="3997"/>
                    <a:pt x="1966" y="3996"/>
                  </a:cubicBezTo>
                  <a:cubicBezTo>
                    <a:pt x="2163" y="3979"/>
                    <a:pt x="2272" y="3760"/>
                    <a:pt x="2261" y="3569"/>
                  </a:cubicBezTo>
                  <a:cubicBezTo>
                    <a:pt x="2240" y="3257"/>
                    <a:pt x="2136" y="2950"/>
                    <a:pt x="2026" y="2655"/>
                  </a:cubicBezTo>
                  <a:cubicBezTo>
                    <a:pt x="1998" y="2602"/>
                    <a:pt x="2035" y="2538"/>
                    <a:pt x="2078" y="2538"/>
                  </a:cubicBezTo>
                  <a:cubicBezTo>
                    <a:pt x="2094" y="2538"/>
                    <a:pt x="2110" y="2547"/>
                    <a:pt x="2125" y="2567"/>
                  </a:cubicBezTo>
                  <a:cubicBezTo>
                    <a:pt x="2218" y="2709"/>
                    <a:pt x="2283" y="2874"/>
                    <a:pt x="2382" y="3016"/>
                  </a:cubicBezTo>
                  <a:cubicBezTo>
                    <a:pt x="2495" y="3172"/>
                    <a:pt x="2736" y="3418"/>
                    <a:pt x="2948" y="3418"/>
                  </a:cubicBezTo>
                  <a:cubicBezTo>
                    <a:pt x="2981" y="3418"/>
                    <a:pt x="3013" y="3412"/>
                    <a:pt x="3044" y="3399"/>
                  </a:cubicBezTo>
                  <a:cubicBezTo>
                    <a:pt x="3197" y="3322"/>
                    <a:pt x="3252" y="3125"/>
                    <a:pt x="3214" y="2967"/>
                  </a:cubicBezTo>
                  <a:cubicBezTo>
                    <a:pt x="3170" y="2830"/>
                    <a:pt x="3093" y="2715"/>
                    <a:pt x="3000" y="2611"/>
                  </a:cubicBezTo>
                  <a:cubicBezTo>
                    <a:pt x="2907" y="2523"/>
                    <a:pt x="2831" y="2430"/>
                    <a:pt x="2727" y="2359"/>
                  </a:cubicBezTo>
                  <a:cubicBezTo>
                    <a:pt x="2677" y="2326"/>
                    <a:pt x="2628" y="2304"/>
                    <a:pt x="2584" y="2277"/>
                  </a:cubicBezTo>
                  <a:cubicBezTo>
                    <a:pt x="2530" y="2239"/>
                    <a:pt x="2562" y="2156"/>
                    <a:pt x="2623" y="2146"/>
                  </a:cubicBezTo>
                  <a:cubicBezTo>
                    <a:pt x="2978" y="2074"/>
                    <a:pt x="3553" y="1828"/>
                    <a:pt x="3778" y="1527"/>
                  </a:cubicBezTo>
                  <a:cubicBezTo>
                    <a:pt x="3914" y="1341"/>
                    <a:pt x="3854" y="1116"/>
                    <a:pt x="3685" y="985"/>
                  </a:cubicBezTo>
                  <a:cubicBezTo>
                    <a:pt x="3607" y="914"/>
                    <a:pt x="3508" y="873"/>
                    <a:pt x="3409" y="873"/>
                  </a:cubicBezTo>
                  <a:cubicBezTo>
                    <a:pt x="3332" y="873"/>
                    <a:pt x="3256" y="897"/>
                    <a:pt x="3192" y="952"/>
                  </a:cubicBezTo>
                  <a:cubicBezTo>
                    <a:pt x="3082" y="1023"/>
                    <a:pt x="2984" y="1122"/>
                    <a:pt x="2896" y="1215"/>
                  </a:cubicBezTo>
                  <a:cubicBezTo>
                    <a:pt x="2874" y="1237"/>
                    <a:pt x="2853" y="1264"/>
                    <a:pt x="2825" y="1281"/>
                  </a:cubicBezTo>
                  <a:cubicBezTo>
                    <a:pt x="2815" y="1285"/>
                    <a:pt x="2806" y="1287"/>
                    <a:pt x="2797" y="1287"/>
                  </a:cubicBezTo>
                  <a:cubicBezTo>
                    <a:pt x="2750" y="1287"/>
                    <a:pt x="2728" y="1229"/>
                    <a:pt x="2732" y="1182"/>
                  </a:cubicBezTo>
                  <a:cubicBezTo>
                    <a:pt x="2754" y="848"/>
                    <a:pt x="2907" y="279"/>
                    <a:pt x="2579" y="66"/>
                  </a:cubicBezTo>
                  <a:cubicBezTo>
                    <a:pt x="2509" y="27"/>
                    <a:pt x="2449" y="0"/>
                    <a:pt x="2394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8"/>
            <p:cNvSpPr/>
            <p:nvPr/>
          </p:nvSpPr>
          <p:spPr>
            <a:xfrm>
              <a:off x="4203936" y="4215423"/>
              <a:ext cx="22451" cy="19675"/>
            </a:xfrm>
            <a:custGeom>
              <a:avLst/>
              <a:gdLst/>
              <a:ahLst/>
              <a:cxnLst/>
              <a:rect l="l" t="t" r="r" b="b"/>
              <a:pathLst>
                <a:path w="328" h="303" extrusionOk="0">
                  <a:moveTo>
                    <a:pt x="273" y="1"/>
                  </a:moveTo>
                  <a:cubicBezTo>
                    <a:pt x="258" y="18"/>
                    <a:pt x="242" y="22"/>
                    <a:pt x="225" y="22"/>
                  </a:cubicBezTo>
                  <a:cubicBezTo>
                    <a:pt x="204" y="22"/>
                    <a:pt x="182" y="15"/>
                    <a:pt x="161" y="15"/>
                  </a:cubicBezTo>
                  <a:cubicBezTo>
                    <a:pt x="151" y="15"/>
                    <a:pt x="141" y="17"/>
                    <a:pt x="131" y="23"/>
                  </a:cubicBezTo>
                  <a:cubicBezTo>
                    <a:pt x="87" y="39"/>
                    <a:pt x="54" y="77"/>
                    <a:pt x="32" y="116"/>
                  </a:cubicBezTo>
                  <a:cubicBezTo>
                    <a:pt x="0" y="191"/>
                    <a:pt x="57" y="302"/>
                    <a:pt x="141" y="302"/>
                  </a:cubicBezTo>
                  <a:cubicBezTo>
                    <a:pt x="143" y="302"/>
                    <a:pt x="145" y="302"/>
                    <a:pt x="147" y="302"/>
                  </a:cubicBezTo>
                  <a:cubicBezTo>
                    <a:pt x="300" y="285"/>
                    <a:pt x="328" y="116"/>
                    <a:pt x="273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8"/>
            <p:cNvSpPr/>
            <p:nvPr/>
          </p:nvSpPr>
          <p:spPr>
            <a:xfrm>
              <a:off x="5034477" y="3878099"/>
              <a:ext cx="45791" cy="33960"/>
            </a:xfrm>
            <a:custGeom>
              <a:avLst/>
              <a:gdLst/>
              <a:ahLst/>
              <a:cxnLst/>
              <a:rect l="l" t="t" r="r" b="b"/>
              <a:pathLst>
                <a:path w="669" h="523" extrusionOk="0">
                  <a:moveTo>
                    <a:pt x="400" y="144"/>
                  </a:moveTo>
                  <a:cubicBezTo>
                    <a:pt x="548" y="198"/>
                    <a:pt x="477" y="385"/>
                    <a:pt x="340" y="401"/>
                  </a:cubicBezTo>
                  <a:cubicBezTo>
                    <a:pt x="269" y="390"/>
                    <a:pt x="208" y="346"/>
                    <a:pt x="181" y="297"/>
                  </a:cubicBezTo>
                  <a:cubicBezTo>
                    <a:pt x="159" y="253"/>
                    <a:pt x="181" y="209"/>
                    <a:pt x="208" y="182"/>
                  </a:cubicBezTo>
                  <a:cubicBezTo>
                    <a:pt x="211" y="183"/>
                    <a:pt x="214" y="183"/>
                    <a:pt x="217" y="183"/>
                  </a:cubicBezTo>
                  <a:cubicBezTo>
                    <a:pt x="246" y="183"/>
                    <a:pt x="272" y="160"/>
                    <a:pt x="301" y="155"/>
                  </a:cubicBezTo>
                  <a:cubicBezTo>
                    <a:pt x="312" y="160"/>
                    <a:pt x="323" y="160"/>
                    <a:pt x="340" y="166"/>
                  </a:cubicBezTo>
                  <a:cubicBezTo>
                    <a:pt x="344" y="167"/>
                    <a:pt x="348" y="168"/>
                    <a:pt x="353" y="168"/>
                  </a:cubicBezTo>
                  <a:cubicBezTo>
                    <a:pt x="368" y="168"/>
                    <a:pt x="387" y="160"/>
                    <a:pt x="400" y="144"/>
                  </a:cubicBezTo>
                  <a:close/>
                  <a:moveTo>
                    <a:pt x="271" y="1"/>
                  </a:moveTo>
                  <a:cubicBezTo>
                    <a:pt x="176" y="1"/>
                    <a:pt x="89" y="92"/>
                    <a:pt x="55" y="188"/>
                  </a:cubicBezTo>
                  <a:cubicBezTo>
                    <a:pt x="0" y="352"/>
                    <a:pt x="165" y="499"/>
                    <a:pt x="312" y="521"/>
                  </a:cubicBezTo>
                  <a:cubicBezTo>
                    <a:pt x="320" y="522"/>
                    <a:pt x="328" y="523"/>
                    <a:pt x="336" y="523"/>
                  </a:cubicBezTo>
                  <a:cubicBezTo>
                    <a:pt x="518" y="523"/>
                    <a:pt x="669" y="289"/>
                    <a:pt x="559" y="116"/>
                  </a:cubicBezTo>
                  <a:cubicBezTo>
                    <a:pt x="512" y="42"/>
                    <a:pt x="434" y="3"/>
                    <a:pt x="355" y="3"/>
                  </a:cubicBezTo>
                  <a:cubicBezTo>
                    <a:pt x="341" y="3"/>
                    <a:pt x="326" y="4"/>
                    <a:pt x="312" y="7"/>
                  </a:cubicBezTo>
                  <a:cubicBezTo>
                    <a:pt x="298" y="3"/>
                    <a:pt x="284" y="1"/>
                    <a:pt x="2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8"/>
            <p:cNvSpPr/>
            <p:nvPr/>
          </p:nvSpPr>
          <p:spPr>
            <a:xfrm>
              <a:off x="4925851" y="3793102"/>
              <a:ext cx="259279" cy="186551"/>
            </a:xfrm>
            <a:custGeom>
              <a:avLst/>
              <a:gdLst/>
              <a:ahLst/>
              <a:cxnLst/>
              <a:rect l="l" t="t" r="r" b="b"/>
              <a:pathLst>
                <a:path w="3788" h="2873" extrusionOk="0">
                  <a:moveTo>
                    <a:pt x="816" y="109"/>
                  </a:moveTo>
                  <a:cubicBezTo>
                    <a:pt x="832" y="109"/>
                    <a:pt x="848" y="110"/>
                    <a:pt x="865" y="112"/>
                  </a:cubicBezTo>
                  <a:cubicBezTo>
                    <a:pt x="996" y="128"/>
                    <a:pt x="1117" y="183"/>
                    <a:pt x="1221" y="259"/>
                  </a:cubicBezTo>
                  <a:cubicBezTo>
                    <a:pt x="1325" y="358"/>
                    <a:pt x="1412" y="467"/>
                    <a:pt x="1489" y="593"/>
                  </a:cubicBezTo>
                  <a:cubicBezTo>
                    <a:pt x="1544" y="686"/>
                    <a:pt x="1544" y="812"/>
                    <a:pt x="1587" y="905"/>
                  </a:cubicBezTo>
                  <a:cubicBezTo>
                    <a:pt x="1598" y="960"/>
                    <a:pt x="1587" y="1015"/>
                    <a:pt x="1604" y="1064"/>
                  </a:cubicBezTo>
                  <a:cubicBezTo>
                    <a:pt x="1614" y="1094"/>
                    <a:pt x="1634" y="1107"/>
                    <a:pt x="1655" y="1107"/>
                  </a:cubicBezTo>
                  <a:cubicBezTo>
                    <a:pt x="1691" y="1107"/>
                    <a:pt x="1727" y="1071"/>
                    <a:pt x="1713" y="1026"/>
                  </a:cubicBezTo>
                  <a:cubicBezTo>
                    <a:pt x="1708" y="834"/>
                    <a:pt x="1691" y="643"/>
                    <a:pt x="1691" y="457"/>
                  </a:cubicBezTo>
                  <a:cubicBezTo>
                    <a:pt x="1697" y="374"/>
                    <a:pt x="1735" y="303"/>
                    <a:pt x="1768" y="238"/>
                  </a:cubicBezTo>
                  <a:cubicBezTo>
                    <a:pt x="1790" y="188"/>
                    <a:pt x="1834" y="161"/>
                    <a:pt x="1883" y="139"/>
                  </a:cubicBezTo>
                  <a:lnTo>
                    <a:pt x="1905" y="139"/>
                  </a:lnTo>
                  <a:cubicBezTo>
                    <a:pt x="1954" y="155"/>
                    <a:pt x="1998" y="177"/>
                    <a:pt x="2042" y="210"/>
                  </a:cubicBezTo>
                  <a:cubicBezTo>
                    <a:pt x="2157" y="320"/>
                    <a:pt x="2151" y="484"/>
                    <a:pt x="2124" y="632"/>
                  </a:cubicBezTo>
                  <a:cubicBezTo>
                    <a:pt x="2107" y="697"/>
                    <a:pt x="2025" y="823"/>
                    <a:pt x="2124" y="862"/>
                  </a:cubicBezTo>
                  <a:cubicBezTo>
                    <a:pt x="2126" y="862"/>
                    <a:pt x="2127" y="862"/>
                    <a:pt x="2129" y="862"/>
                  </a:cubicBezTo>
                  <a:cubicBezTo>
                    <a:pt x="2206" y="862"/>
                    <a:pt x="2212" y="740"/>
                    <a:pt x="2233" y="686"/>
                  </a:cubicBezTo>
                  <a:cubicBezTo>
                    <a:pt x="2293" y="561"/>
                    <a:pt x="2348" y="413"/>
                    <a:pt x="2463" y="325"/>
                  </a:cubicBezTo>
                  <a:cubicBezTo>
                    <a:pt x="2501" y="314"/>
                    <a:pt x="2534" y="287"/>
                    <a:pt x="2567" y="287"/>
                  </a:cubicBezTo>
                  <a:cubicBezTo>
                    <a:pt x="2655" y="320"/>
                    <a:pt x="2737" y="369"/>
                    <a:pt x="2808" y="435"/>
                  </a:cubicBezTo>
                  <a:cubicBezTo>
                    <a:pt x="2923" y="544"/>
                    <a:pt x="2928" y="725"/>
                    <a:pt x="2912" y="873"/>
                  </a:cubicBezTo>
                  <a:cubicBezTo>
                    <a:pt x="2901" y="955"/>
                    <a:pt x="2868" y="1053"/>
                    <a:pt x="2830" y="1135"/>
                  </a:cubicBezTo>
                  <a:cubicBezTo>
                    <a:pt x="2792" y="1217"/>
                    <a:pt x="2753" y="1289"/>
                    <a:pt x="2704" y="1360"/>
                  </a:cubicBezTo>
                  <a:cubicBezTo>
                    <a:pt x="2683" y="1396"/>
                    <a:pt x="2702" y="1448"/>
                    <a:pt x="2747" y="1448"/>
                  </a:cubicBezTo>
                  <a:cubicBezTo>
                    <a:pt x="2749" y="1448"/>
                    <a:pt x="2751" y="1447"/>
                    <a:pt x="2753" y="1447"/>
                  </a:cubicBezTo>
                  <a:cubicBezTo>
                    <a:pt x="2792" y="1442"/>
                    <a:pt x="2830" y="1420"/>
                    <a:pt x="2868" y="1409"/>
                  </a:cubicBezTo>
                  <a:cubicBezTo>
                    <a:pt x="2970" y="1373"/>
                    <a:pt x="3076" y="1343"/>
                    <a:pt x="3191" y="1343"/>
                  </a:cubicBezTo>
                  <a:cubicBezTo>
                    <a:pt x="3200" y="1343"/>
                    <a:pt x="3209" y="1343"/>
                    <a:pt x="3219" y="1343"/>
                  </a:cubicBezTo>
                  <a:cubicBezTo>
                    <a:pt x="3377" y="1354"/>
                    <a:pt x="3476" y="1447"/>
                    <a:pt x="3552" y="1584"/>
                  </a:cubicBezTo>
                  <a:cubicBezTo>
                    <a:pt x="3629" y="1721"/>
                    <a:pt x="3602" y="1874"/>
                    <a:pt x="3514" y="1995"/>
                  </a:cubicBezTo>
                  <a:cubicBezTo>
                    <a:pt x="3449" y="2095"/>
                    <a:pt x="3335" y="2145"/>
                    <a:pt x="3220" y="2145"/>
                  </a:cubicBezTo>
                  <a:cubicBezTo>
                    <a:pt x="3153" y="2145"/>
                    <a:pt x="3086" y="2128"/>
                    <a:pt x="3027" y="2093"/>
                  </a:cubicBezTo>
                  <a:cubicBezTo>
                    <a:pt x="3005" y="2077"/>
                    <a:pt x="2978" y="2055"/>
                    <a:pt x="2956" y="2044"/>
                  </a:cubicBezTo>
                  <a:cubicBezTo>
                    <a:pt x="2925" y="1996"/>
                    <a:pt x="2870" y="1889"/>
                    <a:pt x="2811" y="1889"/>
                  </a:cubicBezTo>
                  <a:cubicBezTo>
                    <a:pt x="2795" y="1889"/>
                    <a:pt x="2780" y="1896"/>
                    <a:pt x="2764" y="1912"/>
                  </a:cubicBezTo>
                  <a:cubicBezTo>
                    <a:pt x="2693" y="2022"/>
                    <a:pt x="2857" y="2093"/>
                    <a:pt x="2885" y="2181"/>
                  </a:cubicBezTo>
                  <a:cubicBezTo>
                    <a:pt x="2917" y="2296"/>
                    <a:pt x="2896" y="2427"/>
                    <a:pt x="2846" y="2531"/>
                  </a:cubicBezTo>
                  <a:cubicBezTo>
                    <a:pt x="2786" y="2640"/>
                    <a:pt x="2682" y="2750"/>
                    <a:pt x="2556" y="2755"/>
                  </a:cubicBezTo>
                  <a:cubicBezTo>
                    <a:pt x="2430" y="2750"/>
                    <a:pt x="2315" y="2619"/>
                    <a:pt x="2233" y="2487"/>
                  </a:cubicBezTo>
                  <a:cubicBezTo>
                    <a:pt x="2184" y="2400"/>
                    <a:pt x="2151" y="2296"/>
                    <a:pt x="2124" y="2192"/>
                  </a:cubicBezTo>
                  <a:cubicBezTo>
                    <a:pt x="2124" y="2164"/>
                    <a:pt x="2129" y="2131"/>
                    <a:pt x="2118" y="2099"/>
                  </a:cubicBezTo>
                  <a:cubicBezTo>
                    <a:pt x="2109" y="2075"/>
                    <a:pt x="2088" y="2064"/>
                    <a:pt x="2068" y="2064"/>
                  </a:cubicBezTo>
                  <a:cubicBezTo>
                    <a:pt x="2041" y="2064"/>
                    <a:pt x="2014" y="2083"/>
                    <a:pt x="2014" y="2120"/>
                  </a:cubicBezTo>
                  <a:cubicBezTo>
                    <a:pt x="2020" y="2203"/>
                    <a:pt x="2009" y="2285"/>
                    <a:pt x="1971" y="2356"/>
                  </a:cubicBezTo>
                  <a:cubicBezTo>
                    <a:pt x="1938" y="2411"/>
                    <a:pt x="1905" y="2487"/>
                    <a:pt x="1834" y="2515"/>
                  </a:cubicBezTo>
                  <a:cubicBezTo>
                    <a:pt x="1752" y="2558"/>
                    <a:pt x="1659" y="2558"/>
                    <a:pt x="1560" y="2558"/>
                  </a:cubicBezTo>
                  <a:cubicBezTo>
                    <a:pt x="1494" y="2547"/>
                    <a:pt x="1434" y="2515"/>
                    <a:pt x="1368" y="2493"/>
                  </a:cubicBezTo>
                  <a:cubicBezTo>
                    <a:pt x="1330" y="2476"/>
                    <a:pt x="1286" y="2438"/>
                    <a:pt x="1254" y="2405"/>
                  </a:cubicBezTo>
                  <a:cubicBezTo>
                    <a:pt x="1221" y="2372"/>
                    <a:pt x="1199" y="2323"/>
                    <a:pt x="1215" y="2274"/>
                  </a:cubicBezTo>
                  <a:cubicBezTo>
                    <a:pt x="1270" y="2208"/>
                    <a:pt x="1352" y="2137"/>
                    <a:pt x="1363" y="2044"/>
                  </a:cubicBezTo>
                  <a:cubicBezTo>
                    <a:pt x="1363" y="1993"/>
                    <a:pt x="1335" y="1973"/>
                    <a:pt x="1303" y="1973"/>
                  </a:cubicBezTo>
                  <a:cubicBezTo>
                    <a:pt x="1273" y="1973"/>
                    <a:pt x="1239" y="1990"/>
                    <a:pt x="1221" y="2016"/>
                  </a:cubicBezTo>
                  <a:cubicBezTo>
                    <a:pt x="1160" y="2077"/>
                    <a:pt x="1122" y="2148"/>
                    <a:pt x="1095" y="2219"/>
                  </a:cubicBezTo>
                  <a:cubicBezTo>
                    <a:pt x="1067" y="2257"/>
                    <a:pt x="1035" y="2285"/>
                    <a:pt x="1002" y="2301"/>
                  </a:cubicBezTo>
                  <a:cubicBezTo>
                    <a:pt x="926" y="2352"/>
                    <a:pt x="831" y="2383"/>
                    <a:pt x="738" y="2383"/>
                  </a:cubicBezTo>
                  <a:cubicBezTo>
                    <a:pt x="690" y="2383"/>
                    <a:pt x="642" y="2375"/>
                    <a:pt x="597" y="2356"/>
                  </a:cubicBezTo>
                  <a:cubicBezTo>
                    <a:pt x="476" y="2301"/>
                    <a:pt x="350" y="2230"/>
                    <a:pt x="301" y="2093"/>
                  </a:cubicBezTo>
                  <a:cubicBezTo>
                    <a:pt x="159" y="1726"/>
                    <a:pt x="493" y="1436"/>
                    <a:pt x="832" y="1436"/>
                  </a:cubicBezTo>
                  <a:cubicBezTo>
                    <a:pt x="837" y="1434"/>
                    <a:pt x="843" y="1433"/>
                    <a:pt x="848" y="1433"/>
                  </a:cubicBezTo>
                  <a:cubicBezTo>
                    <a:pt x="870" y="1433"/>
                    <a:pt x="892" y="1448"/>
                    <a:pt x="914" y="1453"/>
                  </a:cubicBezTo>
                  <a:cubicBezTo>
                    <a:pt x="948" y="1465"/>
                    <a:pt x="1029" y="1494"/>
                    <a:pt x="1092" y="1494"/>
                  </a:cubicBezTo>
                  <a:cubicBezTo>
                    <a:pt x="1139" y="1494"/>
                    <a:pt x="1177" y="1477"/>
                    <a:pt x="1177" y="1425"/>
                  </a:cubicBezTo>
                  <a:cubicBezTo>
                    <a:pt x="1171" y="1338"/>
                    <a:pt x="1062" y="1338"/>
                    <a:pt x="1002" y="1316"/>
                  </a:cubicBezTo>
                  <a:cubicBezTo>
                    <a:pt x="982" y="1310"/>
                    <a:pt x="960" y="1310"/>
                    <a:pt x="939" y="1310"/>
                  </a:cubicBezTo>
                  <a:cubicBezTo>
                    <a:pt x="933" y="1310"/>
                    <a:pt x="927" y="1310"/>
                    <a:pt x="920" y="1310"/>
                  </a:cubicBezTo>
                  <a:cubicBezTo>
                    <a:pt x="884" y="1310"/>
                    <a:pt x="847" y="1308"/>
                    <a:pt x="816" y="1283"/>
                  </a:cubicBezTo>
                  <a:cubicBezTo>
                    <a:pt x="640" y="1168"/>
                    <a:pt x="476" y="1031"/>
                    <a:pt x="400" y="818"/>
                  </a:cubicBezTo>
                  <a:cubicBezTo>
                    <a:pt x="269" y="493"/>
                    <a:pt x="468" y="109"/>
                    <a:pt x="816" y="109"/>
                  </a:cubicBezTo>
                  <a:close/>
                  <a:moveTo>
                    <a:pt x="830" y="0"/>
                  </a:moveTo>
                  <a:cubicBezTo>
                    <a:pt x="673" y="0"/>
                    <a:pt x="522" y="56"/>
                    <a:pt x="411" y="188"/>
                  </a:cubicBezTo>
                  <a:cubicBezTo>
                    <a:pt x="99" y="577"/>
                    <a:pt x="312" y="1091"/>
                    <a:pt x="684" y="1332"/>
                  </a:cubicBezTo>
                  <a:cubicBezTo>
                    <a:pt x="257" y="1420"/>
                    <a:pt x="0" y="1874"/>
                    <a:pt x="263" y="2268"/>
                  </a:cubicBezTo>
                  <a:cubicBezTo>
                    <a:pt x="396" y="2431"/>
                    <a:pt x="573" y="2519"/>
                    <a:pt x="756" y="2519"/>
                  </a:cubicBezTo>
                  <a:cubicBezTo>
                    <a:pt x="874" y="2519"/>
                    <a:pt x="994" y="2482"/>
                    <a:pt x="1106" y="2405"/>
                  </a:cubicBezTo>
                  <a:cubicBezTo>
                    <a:pt x="1144" y="2536"/>
                    <a:pt x="1270" y="2619"/>
                    <a:pt x="1390" y="2657"/>
                  </a:cubicBezTo>
                  <a:cubicBezTo>
                    <a:pt x="1467" y="2690"/>
                    <a:pt x="1546" y="2703"/>
                    <a:pt x="1625" y="2703"/>
                  </a:cubicBezTo>
                  <a:cubicBezTo>
                    <a:pt x="1704" y="2703"/>
                    <a:pt x="1782" y="2690"/>
                    <a:pt x="1856" y="2668"/>
                  </a:cubicBezTo>
                  <a:cubicBezTo>
                    <a:pt x="1971" y="2630"/>
                    <a:pt x="2042" y="2515"/>
                    <a:pt x="2096" y="2405"/>
                  </a:cubicBezTo>
                  <a:cubicBezTo>
                    <a:pt x="2118" y="2476"/>
                    <a:pt x="2146" y="2536"/>
                    <a:pt x="2179" y="2597"/>
                  </a:cubicBezTo>
                  <a:cubicBezTo>
                    <a:pt x="2217" y="2673"/>
                    <a:pt x="2283" y="2734"/>
                    <a:pt x="2348" y="2788"/>
                  </a:cubicBezTo>
                  <a:cubicBezTo>
                    <a:pt x="2414" y="2848"/>
                    <a:pt x="2485" y="2873"/>
                    <a:pt x="2556" y="2873"/>
                  </a:cubicBezTo>
                  <a:cubicBezTo>
                    <a:pt x="2718" y="2873"/>
                    <a:pt x="2876" y="2739"/>
                    <a:pt x="2956" y="2586"/>
                  </a:cubicBezTo>
                  <a:cubicBezTo>
                    <a:pt x="3011" y="2482"/>
                    <a:pt x="3027" y="2356"/>
                    <a:pt x="3021" y="2241"/>
                  </a:cubicBezTo>
                  <a:lnTo>
                    <a:pt x="3021" y="2241"/>
                  </a:lnTo>
                  <a:cubicBezTo>
                    <a:pt x="3081" y="2271"/>
                    <a:pt x="3146" y="2285"/>
                    <a:pt x="3210" y="2285"/>
                  </a:cubicBezTo>
                  <a:cubicBezTo>
                    <a:pt x="3383" y="2285"/>
                    <a:pt x="3555" y="2185"/>
                    <a:pt x="3635" y="2022"/>
                  </a:cubicBezTo>
                  <a:cubicBezTo>
                    <a:pt x="3788" y="1792"/>
                    <a:pt x="3684" y="1502"/>
                    <a:pt x="3487" y="1338"/>
                  </a:cubicBezTo>
                  <a:cubicBezTo>
                    <a:pt x="3395" y="1268"/>
                    <a:pt x="3291" y="1243"/>
                    <a:pt x="3184" y="1243"/>
                  </a:cubicBezTo>
                  <a:cubicBezTo>
                    <a:pt x="3080" y="1243"/>
                    <a:pt x="2974" y="1267"/>
                    <a:pt x="2874" y="1299"/>
                  </a:cubicBezTo>
                  <a:cubicBezTo>
                    <a:pt x="2912" y="1223"/>
                    <a:pt x="2945" y="1141"/>
                    <a:pt x="2978" y="1064"/>
                  </a:cubicBezTo>
                  <a:cubicBezTo>
                    <a:pt x="3032" y="900"/>
                    <a:pt x="3054" y="708"/>
                    <a:pt x="3005" y="539"/>
                  </a:cubicBezTo>
                  <a:cubicBezTo>
                    <a:pt x="2950" y="353"/>
                    <a:pt x="2781" y="232"/>
                    <a:pt x="2616" y="161"/>
                  </a:cubicBezTo>
                  <a:cubicBezTo>
                    <a:pt x="2601" y="155"/>
                    <a:pt x="2585" y="152"/>
                    <a:pt x="2570" y="152"/>
                  </a:cubicBezTo>
                  <a:cubicBezTo>
                    <a:pt x="2531" y="152"/>
                    <a:pt x="2493" y="169"/>
                    <a:pt x="2458" y="188"/>
                  </a:cubicBezTo>
                  <a:cubicBezTo>
                    <a:pt x="2370" y="232"/>
                    <a:pt x="2310" y="298"/>
                    <a:pt x="2261" y="380"/>
                  </a:cubicBezTo>
                  <a:cubicBezTo>
                    <a:pt x="2244" y="210"/>
                    <a:pt x="2118" y="73"/>
                    <a:pt x="1965" y="24"/>
                  </a:cubicBezTo>
                  <a:cubicBezTo>
                    <a:pt x="1949" y="17"/>
                    <a:pt x="1932" y="14"/>
                    <a:pt x="1915" y="14"/>
                  </a:cubicBezTo>
                  <a:cubicBezTo>
                    <a:pt x="1878" y="14"/>
                    <a:pt x="1840" y="27"/>
                    <a:pt x="1806" y="46"/>
                  </a:cubicBezTo>
                  <a:cubicBezTo>
                    <a:pt x="1659" y="123"/>
                    <a:pt x="1582" y="342"/>
                    <a:pt x="1582" y="506"/>
                  </a:cubicBezTo>
                  <a:cubicBezTo>
                    <a:pt x="1505" y="385"/>
                    <a:pt x="1418" y="276"/>
                    <a:pt x="1325" y="183"/>
                  </a:cubicBezTo>
                  <a:cubicBezTo>
                    <a:pt x="1186" y="70"/>
                    <a:pt x="1005" y="0"/>
                    <a:pt x="8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8"/>
            <p:cNvSpPr/>
            <p:nvPr/>
          </p:nvSpPr>
          <p:spPr>
            <a:xfrm>
              <a:off x="4938172" y="3801933"/>
              <a:ext cx="236144" cy="170123"/>
            </a:xfrm>
            <a:custGeom>
              <a:avLst/>
              <a:gdLst/>
              <a:ahLst/>
              <a:cxnLst/>
              <a:rect l="l" t="t" r="r" b="b"/>
              <a:pathLst>
                <a:path w="3450" h="2620" extrusionOk="0">
                  <a:moveTo>
                    <a:pt x="1674" y="1174"/>
                  </a:moveTo>
                  <a:cubicBezTo>
                    <a:pt x="1689" y="1174"/>
                    <a:pt x="1704" y="1176"/>
                    <a:pt x="1719" y="1180"/>
                  </a:cubicBezTo>
                  <a:cubicBezTo>
                    <a:pt x="1734" y="1176"/>
                    <a:pt x="1749" y="1175"/>
                    <a:pt x="1764" y="1175"/>
                  </a:cubicBezTo>
                  <a:cubicBezTo>
                    <a:pt x="1843" y="1175"/>
                    <a:pt x="1920" y="1220"/>
                    <a:pt x="1966" y="1289"/>
                  </a:cubicBezTo>
                  <a:cubicBezTo>
                    <a:pt x="2077" y="1464"/>
                    <a:pt x="1922" y="1695"/>
                    <a:pt x="1738" y="1695"/>
                  </a:cubicBezTo>
                  <a:cubicBezTo>
                    <a:pt x="1732" y="1695"/>
                    <a:pt x="1726" y="1695"/>
                    <a:pt x="1719" y="1694"/>
                  </a:cubicBezTo>
                  <a:cubicBezTo>
                    <a:pt x="1572" y="1672"/>
                    <a:pt x="1407" y="1530"/>
                    <a:pt x="1462" y="1361"/>
                  </a:cubicBezTo>
                  <a:cubicBezTo>
                    <a:pt x="1486" y="1265"/>
                    <a:pt x="1572" y="1174"/>
                    <a:pt x="1674" y="1174"/>
                  </a:cubicBezTo>
                  <a:close/>
                  <a:moveTo>
                    <a:pt x="652" y="0"/>
                  </a:moveTo>
                  <a:cubicBezTo>
                    <a:pt x="309" y="0"/>
                    <a:pt x="105" y="380"/>
                    <a:pt x="236" y="709"/>
                  </a:cubicBezTo>
                  <a:cubicBezTo>
                    <a:pt x="313" y="923"/>
                    <a:pt x="477" y="1065"/>
                    <a:pt x="658" y="1174"/>
                  </a:cubicBezTo>
                  <a:cubicBezTo>
                    <a:pt x="712" y="1207"/>
                    <a:pt x="778" y="1185"/>
                    <a:pt x="838" y="1207"/>
                  </a:cubicBezTo>
                  <a:cubicBezTo>
                    <a:pt x="904" y="1229"/>
                    <a:pt x="1013" y="1235"/>
                    <a:pt x="1019" y="1317"/>
                  </a:cubicBezTo>
                  <a:cubicBezTo>
                    <a:pt x="1021" y="1367"/>
                    <a:pt x="982" y="1383"/>
                    <a:pt x="932" y="1383"/>
                  </a:cubicBezTo>
                  <a:cubicBezTo>
                    <a:pt x="867" y="1383"/>
                    <a:pt x="784" y="1356"/>
                    <a:pt x="751" y="1344"/>
                  </a:cubicBezTo>
                  <a:cubicBezTo>
                    <a:pt x="726" y="1339"/>
                    <a:pt x="702" y="1321"/>
                    <a:pt x="677" y="1321"/>
                  </a:cubicBezTo>
                  <a:cubicBezTo>
                    <a:pt x="674" y="1321"/>
                    <a:pt x="671" y="1322"/>
                    <a:pt x="668" y="1322"/>
                  </a:cubicBezTo>
                  <a:cubicBezTo>
                    <a:pt x="335" y="1322"/>
                    <a:pt x="1" y="1612"/>
                    <a:pt x="143" y="1979"/>
                  </a:cubicBezTo>
                  <a:cubicBezTo>
                    <a:pt x="192" y="2116"/>
                    <a:pt x="313" y="2192"/>
                    <a:pt x="439" y="2247"/>
                  </a:cubicBezTo>
                  <a:cubicBezTo>
                    <a:pt x="482" y="2266"/>
                    <a:pt x="528" y="2274"/>
                    <a:pt x="576" y="2274"/>
                  </a:cubicBezTo>
                  <a:cubicBezTo>
                    <a:pt x="668" y="2274"/>
                    <a:pt x="762" y="2243"/>
                    <a:pt x="838" y="2192"/>
                  </a:cubicBezTo>
                  <a:cubicBezTo>
                    <a:pt x="876" y="2165"/>
                    <a:pt x="909" y="2143"/>
                    <a:pt x="937" y="2110"/>
                  </a:cubicBezTo>
                  <a:cubicBezTo>
                    <a:pt x="970" y="2034"/>
                    <a:pt x="1002" y="1963"/>
                    <a:pt x="1063" y="1908"/>
                  </a:cubicBezTo>
                  <a:cubicBezTo>
                    <a:pt x="1081" y="1881"/>
                    <a:pt x="1115" y="1864"/>
                    <a:pt x="1145" y="1864"/>
                  </a:cubicBezTo>
                  <a:cubicBezTo>
                    <a:pt x="1177" y="1864"/>
                    <a:pt x="1205" y="1884"/>
                    <a:pt x="1205" y="1935"/>
                  </a:cubicBezTo>
                  <a:cubicBezTo>
                    <a:pt x="1188" y="2023"/>
                    <a:pt x="1117" y="2099"/>
                    <a:pt x="1052" y="2165"/>
                  </a:cubicBezTo>
                  <a:cubicBezTo>
                    <a:pt x="1041" y="2214"/>
                    <a:pt x="1063" y="2264"/>
                    <a:pt x="1095" y="2296"/>
                  </a:cubicBezTo>
                  <a:cubicBezTo>
                    <a:pt x="1128" y="2329"/>
                    <a:pt x="1161" y="2362"/>
                    <a:pt x="1210" y="2384"/>
                  </a:cubicBezTo>
                  <a:cubicBezTo>
                    <a:pt x="1271" y="2406"/>
                    <a:pt x="1336" y="2439"/>
                    <a:pt x="1402" y="2444"/>
                  </a:cubicBezTo>
                  <a:cubicBezTo>
                    <a:pt x="1489" y="2444"/>
                    <a:pt x="1588" y="2444"/>
                    <a:pt x="1676" y="2406"/>
                  </a:cubicBezTo>
                  <a:cubicBezTo>
                    <a:pt x="1747" y="2379"/>
                    <a:pt x="1780" y="2313"/>
                    <a:pt x="1812" y="2247"/>
                  </a:cubicBezTo>
                  <a:cubicBezTo>
                    <a:pt x="1851" y="2176"/>
                    <a:pt x="1862" y="2094"/>
                    <a:pt x="1851" y="2012"/>
                  </a:cubicBezTo>
                  <a:cubicBezTo>
                    <a:pt x="1857" y="1974"/>
                    <a:pt x="1883" y="1953"/>
                    <a:pt x="1909" y="1953"/>
                  </a:cubicBezTo>
                  <a:cubicBezTo>
                    <a:pt x="1927" y="1953"/>
                    <a:pt x="1945" y="1964"/>
                    <a:pt x="1955" y="1990"/>
                  </a:cubicBezTo>
                  <a:cubicBezTo>
                    <a:pt x="1960" y="2017"/>
                    <a:pt x="1955" y="2050"/>
                    <a:pt x="1960" y="2083"/>
                  </a:cubicBezTo>
                  <a:cubicBezTo>
                    <a:pt x="1988" y="2182"/>
                    <a:pt x="2026" y="2286"/>
                    <a:pt x="2070" y="2379"/>
                  </a:cubicBezTo>
                  <a:cubicBezTo>
                    <a:pt x="2135" y="2483"/>
                    <a:pt x="2250" y="2614"/>
                    <a:pt x="2371" y="2619"/>
                  </a:cubicBezTo>
                  <a:cubicBezTo>
                    <a:pt x="2497" y="2603"/>
                    <a:pt x="2601" y="2504"/>
                    <a:pt x="2666" y="2395"/>
                  </a:cubicBezTo>
                  <a:cubicBezTo>
                    <a:pt x="2716" y="2286"/>
                    <a:pt x="2737" y="2154"/>
                    <a:pt x="2705" y="2045"/>
                  </a:cubicBezTo>
                  <a:cubicBezTo>
                    <a:pt x="2677" y="1957"/>
                    <a:pt x="2513" y="1886"/>
                    <a:pt x="2584" y="1776"/>
                  </a:cubicBezTo>
                  <a:cubicBezTo>
                    <a:pt x="2601" y="1760"/>
                    <a:pt x="2617" y="1753"/>
                    <a:pt x="2632" y="1753"/>
                  </a:cubicBezTo>
                  <a:cubicBezTo>
                    <a:pt x="2695" y="1753"/>
                    <a:pt x="2749" y="1864"/>
                    <a:pt x="2776" y="1908"/>
                  </a:cubicBezTo>
                  <a:cubicBezTo>
                    <a:pt x="2798" y="1930"/>
                    <a:pt x="2825" y="1941"/>
                    <a:pt x="2847" y="1957"/>
                  </a:cubicBezTo>
                  <a:cubicBezTo>
                    <a:pt x="2902" y="1992"/>
                    <a:pt x="2967" y="2009"/>
                    <a:pt x="3034" y="2009"/>
                  </a:cubicBezTo>
                  <a:cubicBezTo>
                    <a:pt x="3148" y="2009"/>
                    <a:pt x="3265" y="1959"/>
                    <a:pt x="3334" y="1859"/>
                  </a:cubicBezTo>
                  <a:cubicBezTo>
                    <a:pt x="3422" y="1738"/>
                    <a:pt x="3449" y="1585"/>
                    <a:pt x="3372" y="1448"/>
                  </a:cubicBezTo>
                  <a:cubicBezTo>
                    <a:pt x="3303" y="1325"/>
                    <a:pt x="3216" y="1237"/>
                    <a:pt x="3096" y="1237"/>
                  </a:cubicBezTo>
                  <a:cubicBezTo>
                    <a:pt x="3082" y="1237"/>
                    <a:pt x="3069" y="1238"/>
                    <a:pt x="3055" y="1240"/>
                  </a:cubicBezTo>
                  <a:cubicBezTo>
                    <a:pt x="3041" y="1239"/>
                    <a:pt x="3028" y="1238"/>
                    <a:pt x="3014" y="1238"/>
                  </a:cubicBezTo>
                  <a:cubicBezTo>
                    <a:pt x="2913" y="1238"/>
                    <a:pt x="2811" y="1272"/>
                    <a:pt x="2710" y="1306"/>
                  </a:cubicBezTo>
                  <a:cubicBezTo>
                    <a:pt x="2666" y="1311"/>
                    <a:pt x="2633" y="1339"/>
                    <a:pt x="2590" y="1344"/>
                  </a:cubicBezTo>
                  <a:cubicBezTo>
                    <a:pt x="2588" y="1344"/>
                    <a:pt x="2586" y="1344"/>
                    <a:pt x="2584" y="1344"/>
                  </a:cubicBezTo>
                  <a:cubicBezTo>
                    <a:pt x="2544" y="1344"/>
                    <a:pt x="2525" y="1288"/>
                    <a:pt x="2546" y="1257"/>
                  </a:cubicBezTo>
                  <a:cubicBezTo>
                    <a:pt x="2601" y="1185"/>
                    <a:pt x="2633" y="1103"/>
                    <a:pt x="2666" y="1032"/>
                  </a:cubicBezTo>
                  <a:cubicBezTo>
                    <a:pt x="2710" y="955"/>
                    <a:pt x="2743" y="857"/>
                    <a:pt x="2748" y="769"/>
                  </a:cubicBezTo>
                  <a:cubicBezTo>
                    <a:pt x="2770" y="622"/>
                    <a:pt x="2765" y="441"/>
                    <a:pt x="2644" y="331"/>
                  </a:cubicBezTo>
                  <a:cubicBezTo>
                    <a:pt x="2573" y="266"/>
                    <a:pt x="2497" y="217"/>
                    <a:pt x="2409" y="184"/>
                  </a:cubicBezTo>
                  <a:cubicBezTo>
                    <a:pt x="2371" y="184"/>
                    <a:pt x="2338" y="200"/>
                    <a:pt x="2305" y="222"/>
                  </a:cubicBezTo>
                  <a:cubicBezTo>
                    <a:pt x="2190" y="304"/>
                    <a:pt x="2135" y="457"/>
                    <a:pt x="2070" y="583"/>
                  </a:cubicBezTo>
                  <a:cubicBezTo>
                    <a:pt x="2043" y="637"/>
                    <a:pt x="2037" y="759"/>
                    <a:pt x="1965" y="759"/>
                  </a:cubicBezTo>
                  <a:cubicBezTo>
                    <a:pt x="1963" y="759"/>
                    <a:pt x="1962" y="759"/>
                    <a:pt x="1960" y="758"/>
                  </a:cubicBezTo>
                  <a:cubicBezTo>
                    <a:pt x="1862" y="720"/>
                    <a:pt x="1944" y="600"/>
                    <a:pt x="1960" y="529"/>
                  </a:cubicBezTo>
                  <a:cubicBezTo>
                    <a:pt x="1999" y="381"/>
                    <a:pt x="2004" y="217"/>
                    <a:pt x="1878" y="107"/>
                  </a:cubicBezTo>
                  <a:cubicBezTo>
                    <a:pt x="1840" y="80"/>
                    <a:pt x="1791" y="52"/>
                    <a:pt x="1741" y="36"/>
                  </a:cubicBezTo>
                  <a:lnTo>
                    <a:pt x="1725" y="36"/>
                  </a:lnTo>
                  <a:cubicBezTo>
                    <a:pt x="1676" y="52"/>
                    <a:pt x="1626" y="85"/>
                    <a:pt x="1604" y="134"/>
                  </a:cubicBezTo>
                  <a:cubicBezTo>
                    <a:pt x="1572" y="200"/>
                    <a:pt x="1539" y="277"/>
                    <a:pt x="1533" y="353"/>
                  </a:cubicBezTo>
                  <a:cubicBezTo>
                    <a:pt x="1533" y="539"/>
                    <a:pt x="1539" y="731"/>
                    <a:pt x="1550" y="912"/>
                  </a:cubicBezTo>
                  <a:cubicBezTo>
                    <a:pt x="1564" y="960"/>
                    <a:pt x="1527" y="995"/>
                    <a:pt x="1491" y="995"/>
                  </a:cubicBezTo>
                  <a:cubicBezTo>
                    <a:pt x="1471" y="995"/>
                    <a:pt x="1450" y="984"/>
                    <a:pt x="1440" y="955"/>
                  </a:cubicBezTo>
                  <a:cubicBezTo>
                    <a:pt x="1429" y="901"/>
                    <a:pt x="1435" y="846"/>
                    <a:pt x="1429" y="797"/>
                  </a:cubicBezTo>
                  <a:cubicBezTo>
                    <a:pt x="1385" y="704"/>
                    <a:pt x="1380" y="578"/>
                    <a:pt x="1325" y="485"/>
                  </a:cubicBezTo>
                  <a:cubicBezTo>
                    <a:pt x="1249" y="359"/>
                    <a:pt x="1161" y="244"/>
                    <a:pt x="1057" y="145"/>
                  </a:cubicBezTo>
                  <a:cubicBezTo>
                    <a:pt x="948" y="74"/>
                    <a:pt x="833" y="19"/>
                    <a:pt x="701" y="3"/>
                  </a:cubicBezTo>
                  <a:cubicBezTo>
                    <a:pt x="685" y="1"/>
                    <a:pt x="668" y="0"/>
                    <a:pt x="652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8"/>
            <p:cNvSpPr/>
            <p:nvPr/>
          </p:nvSpPr>
          <p:spPr>
            <a:xfrm>
              <a:off x="5044197" y="3887060"/>
              <a:ext cx="27447" cy="16428"/>
            </a:xfrm>
            <a:custGeom>
              <a:avLst/>
              <a:gdLst/>
              <a:ahLst/>
              <a:cxnLst/>
              <a:rect l="l" t="t" r="r" b="b"/>
              <a:pathLst>
                <a:path w="401" h="253" extrusionOk="0">
                  <a:moveTo>
                    <a:pt x="148" y="0"/>
                  </a:moveTo>
                  <a:cubicBezTo>
                    <a:pt x="119" y="5"/>
                    <a:pt x="93" y="28"/>
                    <a:pt x="60" y="28"/>
                  </a:cubicBezTo>
                  <a:cubicBezTo>
                    <a:pt x="57" y="28"/>
                    <a:pt x="53" y="28"/>
                    <a:pt x="50" y="28"/>
                  </a:cubicBezTo>
                  <a:cubicBezTo>
                    <a:pt x="28" y="60"/>
                    <a:pt x="1" y="104"/>
                    <a:pt x="23" y="143"/>
                  </a:cubicBezTo>
                  <a:cubicBezTo>
                    <a:pt x="61" y="197"/>
                    <a:pt x="121" y="247"/>
                    <a:pt x="187" y="252"/>
                  </a:cubicBezTo>
                  <a:cubicBezTo>
                    <a:pt x="335" y="247"/>
                    <a:pt x="400" y="60"/>
                    <a:pt x="252" y="0"/>
                  </a:cubicBezTo>
                  <a:lnTo>
                    <a:pt x="252" y="0"/>
                  </a:lnTo>
                  <a:cubicBezTo>
                    <a:pt x="242" y="15"/>
                    <a:pt x="228" y="22"/>
                    <a:pt x="211" y="22"/>
                  </a:cubicBezTo>
                  <a:cubicBezTo>
                    <a:pt x="202" y="22"/>
                    <a:pt x="192" y="20"/>
                    <a:pt x="181" y="17"/>
                  </a:cubicBezTo>
                  <a:cubicBezTo>
                    <a:pt x="176" y="6"/>
                    <a:pt x="159" y="6"/>
                    <a:pt x="148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48"/>
            <p:cNvSpPr/>
            <p:nvPr/>
          </p:nvSpPr>
          <p:spPr>
            <a:xfrm>
              <a:off x="3865189" y="3788037"/>
              <a:ext cx="258184" cy="211615"/>
            </a:xfrm>
            <a:custGeom>
              <a:avLst/>
              <a:gdLst/>
              <a:ahLst/>
              <a:cxnLst/>
              <a:rect l="l" t="t" r="r" b="b"/>
              <a:pathLst>
                <a:path w="3772" h="3259" extrusionOk="0">
                  <a:moveTo>
                    <a:pt x="1572" y="1"/>
                  </a:moveTo>
                  <a:cubicBezTo>
                    <a:pt x="1499" y="1"/>
                    <a:pt x="1425" y="30"/>
                    <a:pt x="1363" y="75"/>
                  </a:cubicBezTo>
                  <a:cubicBezTo>
                    <a:pt x="1155" y="217"/>
                    <a:pt x="1079" y="540"/>
                    <a:pt x="1035" y="775"/>
                  </a:cubicBezTo>
                  <a:cubicBezTo>
                    <a:pt x="980" y="567"/>
                    <a:pt x="871" y="370"/>
                    <a:pt x="679" y="277"/>
                  </a:cubicBezTo>
                  <a:cubicBezTo>
                    <a:pt x="640" y="256"/>
                    <a:pt x="599" y="247"/>
                    <a:pt x="556" y="247"/>
                  </a:cubicBezTo>
                  <a:cubicBezTo>
                    <a:pt x="466" y="247"/>
                    <a:pt x="374" y="289"/>
                    <a:pt x="307" y="348"/>
                  </a:cubicBezTo>
                  <a:cubicBezTo>
                    <a:pt x="104" y="535"/>
                    <a:pt x="39" y="814"/>
                    <a:pt x="28" y="1082"/>
                  </a:cubicBezTo>
                  <a:cubicBezTo>
                    <a:pt x="0" y="1547"/>
                    <a:pt x="104" y="1903"/>
                    <a:pt x="301" y="2313"/>
                  </a:cubicBezTo>
                  <a:cubicBezTo>
                    <a:pt x="466" y="2675"/>
                    <a:pt x="684" y="3058"/>
                    <a:pt x="1089" y="3151"/>
                  </a:cubicBezTo>
                  <a:cubicBezTo>
                    <a:pt x="1100" y="3158"/>
                    <a:pt x="1110" y="3161"/>
                    <a:pt x="1119" y="3161"/>
                  </a:cubicBezTo>
                  <a:cubicBezTo>
                    <a:pt x="1165" y="3161"/>
                    <a:pt x="1194" y="3084"/>
                    <a:pt x="1144" y="3052"/>
                  </a:cubicBezTo>
                  <a:cubicBezTo>
                    <a:pt x="1128" y="3036"/>
                    <a:pt x="1117" y="3036"/>
                    <a:pt x="1095" y="3030"/>
                  </a:cubicBezTo>
                  <a:cubicBezTo>
                    <a:pt x="788" y="2948"/>
                    <a:pt x="597" y="2669"/>
                    <a:pt x="460" y="2379"/>
                  </a:cubicBezTo>
                  <a:cubicBezTo>
                    <a:pt x="296" y="2045"/>
                    <a:pt x="143" y="1695"/>
                    <a:pt x="132" y="1312"/>
                  </a:cubicBezTo>
                  <a:cubicBezTo>
                    <a:pt x="121" y="1011"/>
                    <a:pt x="137" y="649"/>
                    <a:pt x="378" y="436"/>
                  </a:cubicBezTo>
                  <a:cubicBezTo>
                    <a:pt x="428" y="401"/>
                    <a:pt x="492" y="375"/>
                    <a:pt x="557" y="375"/>
                  </a:cubicBezTo>
                  <a:cubicBezTo>
                    <a:pt x="563" y="375"/>
                    <a:pt x="569" y="375"/>
                    <a:pt x="575" y="376"/>
                  </a:cubicBezTo>
                  <a:cubicBezTo>
                    <a:pt x="657" y="403"/>
                    <a:pt x="734" y="458"/>
                    <a:pt x="788" y="529"/>
                  </a:cubicBezTo>
                  <a:cubicBezTo>
                    <a:pt x="871" y="644"/>
                    <a:pt x="909" y="781"/>
                    <a:pt x="942" y="918"/>
                  </a:cubicBezTo>
                  <a:cubicBezTo>
                    <a:pt x="964" y="1011"/>
                    <a:pt x="980" y="1115"/>
                    <a:pt x="985" y="1213"/>
                  </a:cubicBezTo>
                  <a:cubicBezTo>
                    <a:pt x="985" y="1246"/>
                    <a:pt x="1007" y="1284"/>
                    <a:pt x="1046" y="1284"/>
                  </a:cubicBezTo>
                  <a:cubicBezTo>
                    <a:pt x="1079" y="1284"/>
                    <a:pt x="1106" y="1252"/>
                    <a:pt x="1106" y="1219"/>
                  </a:cubicBezTo>
                  <a:cubicBezTo>
                    <a:pt x="1117" y="1153"/>
                    <a:pt x="1117" y="1098"/>
                    <a:pt x="1122" y="1049"/>
                  </a:cubicBezTo>
                  <a:cubicBezTo>
                    <a:pt x="1139" y="841"/>
                    <a:pt x="1166" y="639"/>
                    <a:pt x="1243" y="447"/>
                  </a:cubicBezTo>
                  <a:cubicBezTo>
                    <a:pt x="1292" y="299"/>
                    <a:pt x="1391" y="173"/>
                    <a:pt x="1538" y="135"/>
                  </a:cubicBezTo>
                  <a:cubicBezTo>
                    <a:pt x="1546" y="134"/>
                    <a:pt x="1554" y="133"/>
                    <a:pt x="1562" y="133"/>
                  </a:cubicBezTo>
                  <a:cubicBezTo>
                    <a:pt x="1675" y="133"/>
                    <a:pt x="1755" y="240"/>
                    <a:pt x="1801" y="337"/>
                  </a:cubicBezTo>
                  <a:cubicBezTo>
                    <a:pt x="1932" y="649"/>
                    <a:pt x="1878" y="1000"/>
                    <a:pt x="1839" y="1328"/>
                  </a:cubicBezTo>
                  <a:cubicBezTo>
                    <a:pt x="1834" y="1361"/>
                    <a:pt x="1834" y="1388"/>
                    <a:pt x="1850" y="1416"/>
                  </a:cubicBezTo>
                  <a:cubicBezTo>
                    <a:pt x="1856" y="1431"/>
                    <a:pt x="1874" y="1439"/>
                    <a:pt x="1891" y="1439"/>
                  </a:cubicBezTo>
                  <a:cubicBezTo>
                    <a:pt x="1905" y="1439"/>
                    <a:pt x="1920" y="1434"/>
                    <a:pt x="1927" y="1421"/>
                  </a:cubicBezTo>
                  <a:cubicBezTo>
                    <a:pt x="1976" y="1356"/>
                    <a:pt x="1993" y="1246"/>
                    <a:pt x="2031" y="1169"/>
                  </a:cubicBezTo>
                  <a:cubicBezTo>
                    <a:pt x="2101" y="1003"/>
                    <a:pt x="2412" y="490"/>
                    <a:pt x="2595" y="490"/>
                  </a:cubicBezTo>
                  <a:cubicBezTo>
                    <a:pt x="2598" y="490"/>
                    <a:pt x="2602" y="490"/>
                    <a:pt x="2606" y="491"/>
                  </a:cubicBezTo>
                  <a:cubicBezTo>
                    <a:pt x="2608" y="491"/>
                    <a:pt x="2611" y="491"/>
                    <a:pt x="2614" y="491"/>
                  </a:cubicBezTo>
                  <a:cubicBezTo>
                    <a:pt x="2724" y="491"/>
                    <a:pt x="2782" y="597"/>
                    <a:pt x="2819" y="688"/>
                  </a:cubicBezTo>
                  <a:cubicBezTo>
                    <a:pt x="2874" y="808"/>
                    <a:pt x="2879" y="940"/>
                    <a:pt x="2868" y="1060"/>
                  </a:cubicBezTo>
                  <a:cubicBezTo>
                    <a:pt x="2847" y="1224"/>
                    <a:pt x="2830" y="1388"/>
                    <a:pt x="2770" y="1542"/>
                  </a:cubicBezTo>
                  <a:cubicBezTo>
                    <a:pt x="2748" y="1624"/>
                    <a:pt x="2710" y="1706"/>
                    <a:pt x="2704" y="1793"/>
                  </a:cubicBezTo>
                  <a:cubicBezTo>
                    <a:pt x="2704" y="1821"/>
                    <a:pt x="2715" y="1848"/>
                    <a:pt x="2743" y="1854"/>
                  </a:cubicBezTo>
                  <a:cubicBezTo>
                    <a:pt x="2748" y="1855"/>
                    <a:pt x="2754" y="1856"/>
                    <a:pt x="2759" y="1856"/>
                  </a:cubicBezTo>
                  <a:cubicBezTo>
                    <a:pt x="2832" y="1856"/>
                    <a:pt x="2848" y="1685"/>
                    <a:pt x="2874" y="1629"/>
                  </a:cubicBezTo>
                  <a:cubicBezTo>
                    <a:pt x="2923" y="1438"/>
                    <a:pt x="3005" y="1252"/>
                    <a:pt x="3142" y="1115"/>
                  </a:cubicBezTo>
                  <a:cubicBezTo>
                    <a:pt x="3202" y="1049"/>
                    <a:pt x="3290" y="1011"/>
                    <a:pt x="3377" y="1005"/>
                  </a:cubicBezTo>
                  <a:cubicBezTo>
                    <a:pt x="3380" y="1005"/>
                    <a:pt x="3382" y="1005"/>
                    <a:pt x="3384" y="1005"/>
                  </a:cubicBezTo>
                  <a:cubicBezTo>
                    <a:pt x="3565" y="1005"/>
                    <a:pt x="3613" y="1248"/>
                    <a:pt x="3618" y="1405"/>
                  </a:cubicBezTo>
                  <a:cubicBezTo>
                    <a:pt x="3618" y="1717"/>
                    <a:pt x="3580" y="2045"/>
                    <a:pt x="3432" y="2324"/>
                  </a:cubicBezTo>
                  <a:cubicBezTo>
                    <a:pt x="3219" y="2729"/>
                    <a:pt x="2951" y="3020"/>
                    <a:pt x="2496" y="3107"/>
                  </a:cubicBezTo>
                  <a:cubicBezTo>
                    <a:pt x="2430" y="3122"/>
                    <a:pt x="2361" y="3131"/>
                    <a:pt x="2291" y="3131"/>
                  </a:cubicBezTo>
                  <a:cubicBezTo>
                    <a:pt x="2235" y="3131"/>
                    <a:pt x="2178" y="3125"/>
                    <a:pt x="2124" y="3113"/>
                  </a:cubicBezTo>
                  <a:cubicBezTo>
                    <a:pt x="2122" y="3112"/>
                    <a:pt x="2121" y="3112"/>
                    <a:pt x="2119" y="3112"/>
                  </a:cubicBezTo>
                  <a:cubicBezTo>
                    <a:pt x="2052" y="3112"/>
                    <a:pt x="2043" y="3222"/>
                    <a:pt x="2108" y="3238"/>
                  </a:cubicBezTo>
                  <a:cubicBezTo>
                    <a:pt x="2171" y="3252"/>
                    <a:pt x="2236" y="3259"/>
                    <a:pt x="2300" y="3259"/>
                  </a:cubicBezTo>
                  <a:cubicBezTo>
                    <a:pt x="2513" y="3259"/>
                    <a:pt x="2727" y="3190"/>
                    <a:pt x="2912" y="3102"/>
                  </a:cubicBezTo>
                  <a:cubicBezTo>
                    <a:pt x="3263" y="2894"/>
                    <a:pt x="3525" y="2505"/>
                    <a:pt x="3640" y="2105"/>
                  </a:cubicBezTo>
                  <a:cubicBezTo>
                    <a:pt x="3706" y="1821"/>
                    <a:pt x="3772" y="1328"/>
                    <a:pt x="3635" y="1065"/>
                  </a:cubicBezTo>
                  <a:cubicBezTo>
                    <a:pt x="3569" y="949"/>
                    <a:pt x="3474" y="902"/>
                    <a:pt x="3374" y="902"/>
                  </a:cubicBezTo>
                  <a:cubicBezTo>
                    <a:pt x="3224" y="902"/>
                    <a:pt x="3062" y="1008"/>
                    <a:pt x="2967" y="1142"/>
                  </a:cubicBezTo>
                  <a:cubicBezTo>
                    <a:pt x="2983" y="1005"/>
                    <a:pt x="2994" y="863"/>
                    <a:pt x="2951" y="732"/>
                  </a:cubicBezTo>
                  <a:cubicBezTo>
                    <a:pt x="2892" y="556"/>
                    <a:pt x="2795" y="372"/>
                    <a:pt x="2612" y="372"/>
                  </a:cubicBezTo>
                  <a:cubicBezTo>
                    <a:pt x="2589" y="372"/>
                    <a:pt x="2565" y="375"/>
                    <a:pt x="2540" y="381"/>
                  </a:cubicBezTo>
                  <a:cubicBezTo>
                    <a:pt x="2332" y="431"/>
                    <a:pt x="2075" y="847"/>
                    <a:pt x="1976" y="1038"/>
                  </a:cubicBezTo>
                  <a:cubicBezTo>
                    <a:pt x="2004" y="710"/>
                    <a:pt x="2025" y="228"/>
                    <a:pt x="1703" y="36"/>
                  </a:cubicBezTo>
                  <a:cubicBezTo>
                    <a:pt x="1661" y="12"/>
                    <a:pt x="1617" y="1"/>
                    <a:pt x="15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48"/>
            <p:cNvSpPr/>
            <p:nvPr/>
          </p:nvSpPr>
          <p:spPr>
            <a:xfrm>
              <a:off x="3922479" y="3933032"/>
              <a:ext cx="106847" cy="64153"/>
            </a:xfrm>
            <a:custGeom>
              <a:avLst/>
              <a:gdLst/>
              <a:ahLst/>
              <a:cxnLst/>
              <a:rect l="l" t="t" r="r" b="b"/>
              <a:pathLst>
                <a:path w="1561" h="988" extrusionOk="0">
                  <a:moveTo>
                    <a:pt x="157" y="250"/>
                  </a:moveTo>
                  <a:cubicBezTo>
                    <a:pt x="158" y="250"/>
                    <a:pt x="160" y="250"/>
                    <a:pt x="161" y="250"/>
                  </a:cubicBezTo>
                  <a:lnTo>
                    <a:pt x="154" y="250"/>
                  </a:lnTo>
                  <a:cubicBezTo>
                    <a:pt x="155" y="250"/>
                    <a:pt x="156" y="250"/>
                    <a:pt x="157" y="250"/>
                  </a:cubicBezTo>
                  <a:close/>
                  <a:moveTo>
                    <a:pt x="817" y="0"/>
                  </a:moveTo>
                  <a:cubicBezTo>
                    <a:pt x="792" y="0"/>
                    <a:pt x="767" y="8"/>
                    <a:pt x="745" y="26"/>
                  </a:cubicBezTo>
                  <a:cubicBezTo>
                    <a:pt x="608" y="141"/>
                    <a:pt x="554" y="327"/>
                    <a:pt x="526" y="496"/>
                  </a:cubicBezTo>
                  <a:cubicBezTo>
                    <a:pt x="439" y="365"/>
                    <a:pt x="335" y="152"/>
                    <a:pt x="176" y="124"/>
                  </a:cubicBezTo>
                  <a:cubicBezTo>
                    <a:pt x="174" y="124"/>
                    <a:pt x="172" y="124"/>
                    <a:pt x="170" y="124"/>
                  </a:cubicBezTo>
                  <a:cubicBezTo>
                    <a:pt x="27" y="124"/>
                    <a:pt x="1" y="312"/>
                    <a:pt x="6" y="425"/>
                  </a:cubicBezTo>
                  <a:cubicBezTo>
                    <a:pt x="12" y="573"/>
                    <a:pt x="61" y="721"/>
                    <a:pt x="154" y="830"/>
                  </a:cubicBezTo>
                  <a:cubicBezTo>
                    <a:pt x="188" y="864"/>
                    <a:pt x="222" y="915"/>
                    <a:pt x="267" y="915"/>
                  </a:cubicBezTo>
                  <a:cubicBezTo>
                    <a:pt x="273" y="915"/>
                    <a:pt x="279" y="914"/>
                    <a:pt x="285" y="912"/>
                  </a:cubicBezTo>
                  <a:cubicBezTo>
                    <a:pt x="335" y="901"/>
                    <a:pt x="340" y="830"/>
                    <a:pt x="302" y="803"/>
                  </a:cubicBezTo>
                  <a:cubicBezTo>
                    <a:pt x="258" y="776"/>
                    <a:pt x="225" y="732"/>
                    <a:pt x="198" y="688"/>
                  </a:cubicBezTo>
                  <a:cubicBezTo>
                    <a:pt x="132" y="568"/>
                    <a:pt x="94" y="409"/>
                    <a:pt x="143" y="272"/>
                  </a:cubicBezTo>
                  <a:cubicBezTo>
                    <a:pt x="148" y="257"/>
                    <a:pt x="153" y="251"/>
                    <a:pt x="162" y="250"/>
                  </a:cubicBezTo>
                  <a:lnTo>
                    <a:pt x="162" y="250"/>
                  </a:lnTo>
                  <a:cubicBezTo>
                    <a:pt x="259" y="258"/>
                    <a:pt x="374" y="487"/>
                    <a:pt x="428" y="557"/>
                  </a:cubicBezTo>
                  <a:cubicBezTo>
                    <a:pt x="455" y="606"/>
                    <a:pt x="471" y="666"/>
                    <a:pt x="510" y="704"/>
                  </a:cubicBezTo>
                  <a:cubicBezTo>
                    <a:pt x="521" y="711"/>
                    <a:pt x="532" y="714"/>
                    <a:pt x="543" y="714"/>
                  </a:cubicBezTo>
                  <a:cubicBezTo>
                    <a:pt x="583" y="714"/>
                    <a:pt x="614" y="671"/>
                    <a:pt x="614" y="628"/>
                  </a:cubicBezTo>
                  <a:cubicBezTo>
                    <a:pt x="625" y="568"/>
                    <a:pt x="636" y="502"/>
                    <a:pt x="647" y="442"/>
                  </a:cubicBezTo>
                  <a:cubicBezTo>
                    <a:pt x="668" y="354"/>
                    <a:pt x="696" y="272"/>
                    <a:pt x="745" y="195"/>
                  </a:cubicBezTo>
                  <a:cubicBezTo>
                    <a:pt x="762" y="163"/>
                    <a:pt x="783" y="119"/>
                    <a:pt x="827" y="113"/>
                  </a:cubicBezTo>
                  <a:cubicBezTo>
                    <a:pt x="909" y="146"/>
                    <a:pt x="887" y="387"/>
                    <a:pt x="887" y="464"/>
                  </a:cubicBezTo>
                  <a:cubicBezTo>
                    <a:pt x="882" y="513"/>
                    <a:pt x="876" y="551"/>
                    <a:pt x="876" y="600"/>
                  </a:cubicBezTo>
                  <a:cubicBezTo>
                    <a:pt x="876" y="631"/>
                    <a:pt x="901" y="655"/>
                    <a:pt x="927" y="655"/>
                  </a:cubicBezTo>
                  <a:cubicBezTo>
                    <a:pt x="934" y="655"/>
                    <a:pt x="941" y="653"/>
                    <a:pt x="948" y="650"/>
                  </a:cubicBezTo>
                  <a:cubicBezTo>
                    <a:pt x="975" y="633"/>
                    <a:pt x="991" y="606"/>
                    <a:pt x="1002" y="579"/>
                  </a:cubicBezTo>
                  <a:cubicBezTo>
                    <a:pt x="1068" y="469"/>
                    <a:pt x="1106" y="310"/>
                    <a:pt x="1238" y="272"/>
                  </a:cubicBezTo>
                  <a:cubicBezTo>
                    <a:pt x="1246" y="271"/>
                    <a:pt x="1254" y="270"/>
                    <a:pt x="1262" y="270"/>
                  </a:cubicBezTo>
                  <a:cubicBezTo>
                    <a:pt x="1431" y="270"/>
                    <a:pt x="1448" y="605"/>
                    <a:pt x="1369" y="715"/>
                  </a:cubicBezTo>
                  <a:cubicBezTo>
                    <a:pt x="1331" y="776"/>
                    <a:pt x="1276" y="819"/>
                    <a:pt x="1221" y="858"/>
                  </a:cubicBezTo>
                  <a:cubicBezTo>
                    <a:pt x="1194" y="880"/>
                    <a:pt x="1178" y="923"/>
                    <a:pt x="1194" y="956"/>
                  </a:cubicBezTo>
                  <a:cubicBezTo>
                    <a:pt x="1206" y="977"/>
                    <a:pt x="1230" y="988"/>
                    <a:pt x="1251" y="988"/>
                  </a:cubicBezTo>
                  <a:cubicBezTo>
                    <a:pt x="1258" y="988"/>
                    <a:pt x="1265" y="986"/>
                    <a:pt x="1271" y="984"/>
                  </a:cubicBezTo>
                  <a:cubicBezTo>
                    <a:pt x="1353" y="918"/>
                    <a:pt x="1435" y="852"/>
                    <a:pt x="1484" y="765"/>
                  </a:cubicBezTo>
                  <a:cubicBezTo>
                    <a:pt x="1561" y="628"/>
                    <a:pt x="1544" y="398"/>
                    <a:pt x="1462" y="261"/>
                  </a:cubicBezTo>
                  <a:cubicBezTo>
                    <a:pt x="1408" y="178"/>
                    <a:pt x="1341" y="144"/>
                    <a:pt x="1272" y="144"/>
                  </a:cubicBezTo>
                  <a:cubicBezTo>
                    <a:pt x="1160" y="144"/>
                    <a:pt x="1046" y="237"/>
                    <a:pt x="991" y="360"/>
                  </a:cubicBezTo>
                  <a:cubicBezTo>
                    <a:pt x="991" y="256"/>
                    <a:pt x="991" y="152"/>
                    <a:pt x="937" y="64"/>
                  </a:cubicBezTo>
                  <a:cubicBezTo>
                    <a:pt x="909" y="25"/>
                    <a:pt x="862" y="0"/>
                    <a:pt x="8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48"/>
            <p:cNvSpPr/>
            <p:nvPr/>
          </p:nvSpPr>
          <p:spPr>
            <a:xfrm>
              <a:off x="3935621" y="3986147"/>
              <a:ext cx="78715" cy="63764"/>
            </a:xfrm>
            <a:custGeom>
              <a:avLst/>
              <a:gdLst/>
              <a:ahLst/>
              <a:cxnLst/>
              <a:rect l="l" t="t" r="r" b="b"/>
              <a:pathLst>
                <a:path w="1150" h="982" extrusionOk="0">
                  <a:moveTo>
                    <a:pt x="68" y="0"/>
                  </a:moveTo>
                  <a:cubicBezTo>
                    <a:pt x="37" y="0"/>
                    <a:pt x="16" y="16"/>
                    <a:pt x="11" y="40"/>
                  </a:cubicBezTo>
                  <a:cubicBezTo>
                    <a:pt x="0" y="78"/>
                    <a:pt x="17" y="111"/>
                    <a:pt x="44" y="116"/>
                  </a:cubicBezTo>
                  <a:cubicBezTo>
                    <a:pt x="164" y="166"/>
                    <a:pt x="279" y="204"/>
                    <a:pt x="400" y="220"/>
                  </a:cubicBezTo>
                  <a:cubicBezTo>
                    <a:pt x="334" y="412"/>
                    <a:pt x="312" y="614"/>
                    <a:pt x="285" y="817"/>
                  </a:cubicBezTo>
                  <a:cubicBezTo>
                    <a:pt x="258" y="905"/>
                    <a:pt x="312" y="954"/>
                    <a:pt x="394" y="970"/>
                  </a:cubicBezTo>
                  <a:cubicBezTo>
                    <a:pt x="413" y="978"/>
                    <a:pt x="430" y="982"/>
                    <a:pt x="445" y="982"/>
                  </a:cubicBezTo>
                  <a:cubicBezTo>
                    <a:pt x="539" y="982"/>
                    <a:pt x="593" y="857"/>
                    <a:pt x="635" y="768"/>
                  </a:cubicBezTo>
                  <a:cubicBezTo>
                    <a:pt x="690" y="598"/>
                    <a:pt x="663" y="412"/>
                    <a:pt x="723" y="248"/>
                  </a:cubicBezTo>
                  <a:cubicBezTo>
                    <a:pt x="739" y="220"/>
                    <a:pt x="750" y="198"/>
                    <a:pt x="783" y="198"/>
                  </a:cubicBezTo>
                  <a:cubicBezTo>
                    <a:pt x="892" y="198"/>
                    <a:pt x="1002" y="198"/>
                    <a:pt x="1106" y="144"/>
                  </a:cubicBezTo>
                  <a:cubicBezTo>
                    <a:pt x="1133" y="133"/>
                    <a:pt x="1150" y="94"/>
                    <a:pt x="1133" y="67"/>
                  </a:cubicBezTo>
                  <a:cubicBezTo>
                    <a:pt x="1124" y="54"/>
                    <a:pt x="1105" y="37"/>
                    <a:pt x="1083" y="37"/>
                  </a:cubicBezTo>
                  <a:cubicBezTo>
                    <a:pt x="1078" y="37"/>
                    <a:pt x="1073" y="38"/>
                    <a:pt x="1068" y="40"/>
                  </a:cubicBezTo>
                  <a:cubicBezTo>
                    <a:pt x="1040" y="62"/>
                    <a:pt x="1013" y="67"/>
                    <a:pt x="975" y="78"/>
                  </a:cubicBezTo>
                  <a:cubicBezTo>
                    <a:pt x="882" y="105"/>
                    <a:pt x="783" y="78"/>
                    <a:pt x="695" y="111"/>
                  </a:cubicBezTo>
                  <a:cubicBezTo>
                    <a:pt x="504" y="253"/>
                    <a:pt x="613" y="680"/>
                    <a:pt x="466" y="872"/>
                  </a:cubicBezTo>
                  <a:lnTo>
                    <a:pt x="400" y="850"/>
                  </a:lnTo>
                  <a:cubicBezTo>
                    <a:pt x="422" y="686"/>
                    <a:pt x="444" y="521"/>
                    <a:pt x="482" y="357"/>
                  </a:cubicBezTo>
                  <a:cubicBezTo>
                    <a:pt x="498" y="302"/>
                    <a:pt x="520" y="248"/>
                    <a:pt x="537" y="198"/>
                  </a:cubicBezTo>
                  <a:cubicBezTo>
                    <a:pt x="548" y="187"/>
                    <a:pt x="548" y="171"/>
                    <a:pt x="548" y="160"/>
                  </a:cubicBezTo>
                  <a:cubicBezTo>
                    <a:pt x="538" y="128"/>
                    <a:pt x="517" y="103"/>
                    <a:pt x="491" y="103"/>
                  </a:cubicBezTo>
                  <a:cubicBezTo>
                    <a:pt x="486" y="103"/>
                    <a:pt x="481" y="104"/>
                    <a:pt x="476" y="105"/>
                  </a:cubicBezTo>
                  <a:cubicBezTo>
                    <a:pt x="340" y="105"/>
                    <a:pt x="208" y="51"/>
                    <a:pt x="82" y="1"/>
                  </a:cubicBezTo>
                  <a:cubicBezTo>
                    <a:pt x="77" y="1"/>
                    <a:pt x="73" y="0"/>
                    <a:pt x="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48"/>
            <p:cNvSpPr/>
            <p:nvPr/>
          </p:nvSpPr>
          <p:spPr>
            <a:xfrm>
              <a:off x="3872307" y="3795894"/>
              <a:ext cx="240593" cy="195447"/>
            </a:xfrm>
            <a:custGeom>
              <a:avLst/>
              <a:gdLst/>
              <a:ahLst/>
              <a:cxnLst/>
              <a:rect l="l" t="t" r="r" b="b"/>
              <a:pathLst>
                <a:path w="3515" h="3010" extrusionOk="0">
                  <a:moveTo>
                    <a:pt x="1453" y="0"/>
                  </a:moveTo>
                  <a:cubicBezTo>
                    <a:pt x="1443" y="0"/>
                    <a:pt x="1433" y="1"/>
                    <a:pt x="1423" y="3"/>
                  </a:cubicBezTo>
                  <a:cubicBezTo>
                    <a:pt x="1276" y="36"/>
                    <a:pt x="1177" y="167"/>
                    <a:pt x="1128" y="310"/>
                  </a:cubicBezTo>
                  <a:cubicBezTo>
                    <a:pt x="1046" y="501"/>
                    <a:pt x="1018" y="709"/>
                    <a:pt x="1002" y="912"/>
                  </a:cubicBezTo>
                  <a:cubicBezTo>
                    <a:pt x="996" y="972"/>
                    <a:pt x="991" y="1027"/>
                    <a:pt x="991" y="1081"/>
                  </a:cubicBezTo>
                  <a:cubicBezTo>
                    <a:pt x="991" y="1120"/>
                    <a:pt x="964" y="1152"/>
                    <a:pt x="931" y="1152"/>
                  </a:cubicBezTo>
                  <a:cubicBezTo>
                    <a:pt x="887" y="1152"/>
                    <a:pt x="865" y="1109"/>
                    <a:pt x="865" y="1076"/>
                  </a:cubicBezTo>
                  <a:cubicBezTo>
                    <a:pt x="860" y="972"/>
                    <a:pt x="849" y="879"/>
                    <a:pt x="827" y="780"/>
                  </a:cubicBezTo>
                  <a:cubicBezTo>
                    <a:pt x="794" y="643"/>
                    <a:pt x="750" y="501"/>
                    <a:pt x="668" y="392"/>
                  </a:cubicBezTo>
                  <a:cubicBezTo>
                    <a:pt x="613" y="326"/>
                    <a:pt x="537" y="271"/>
                    <a:pt x="455" y="244"/>
                  </a:cubicBezTo>
                  <a:cubicBezTo>
                    <a:pt x="443" y="242"/>
                    <a:pt x="432" y="241"/>
                    <a:pt x="420" y="241"/>
                  </a:cubicBezTo>
                  <a:cubicBezTo>
                    <a:pt x="364" y="241"/>
                    <a:pt x="303" y="263"/>
                    <a:pt x="258" y="304"/>
                  </a:cubicBezTo>
                  <a:cubicBezTo>
                    <a:pt x="11" y="518"/>
                    <a:pt x="0" y="873"/>
                    <a:pt x="11" y="1180"/>
                  </a:cubicBezTo>
                  <a:cubicBezTo>
                    <a:pt x="28" y="1558"/>
                    <a:pt x="175" y="1913"/>
                    <a:pt x="340" y="2247"/>
                  </a:cubicBezTo>
                  <a:cubicBezTo>
                    <a:pt x="455" y="2477"/>
                    <a:pt x="602" y="2712"/>
                    <a:pt x="827" y="2833"/>
                  </a:cubicBezTo>
                  <a:cubicBezTo>
                    <a:pt x="777" y="2740"/>
                    <a:pt x="750" y="2636"/>
                    <a:pt x="745" y="2532"/>
                  </a:cubicBezTo>
                  <a:cubicBezTo>
                    <a:pt x="739" y="2418"/>
                    <a:pt x="766" y="2231"/>
                    <a:pt x="908" y="2231"/>
                  </a:cubicBezTo>
                  <a:cubicBezTo>
                    <a:pt x="910" y="2231"/>
                    <a:pt x="912" y="2231"/>
                    <a:pt x="914" y="2231"/>
                  </a:cubicBezTo>
                  <a:cubicBezTo>
                    <a:pt x="1079" y="2258"/>
                    <a:pt x="1177" y="2472"/>
                    <a:pt x="1265" y="2603"/>
                  </a:cubicBezTo>
                  <a:cubicBezTo>
                    <a:pt x="1292" y="2433"/>
                    <a:pt x="1347" y="2247"/>
                    <a:pt x="1484" y="2132"/>
                  </a:cubicBezTo>
                  <a:cubicBezTo>
                    <a:pt x="1505" y="2115"/>
                    <a:pt x="1531" y="2107"/>
                    <a:pt x="1557" y="2107"/>
                  </a:cubicBezTo>
                  <a:cubicBezTo>
                    <a:pt x="1603" y="2107"/>
                    <a:pt x="1651" y="2132"/>
                    <a:pt x="1675" y="2171"/>
                  </a:cubicBezTo>
                  <a:cubicBezTo>
                    <a:pt x="1724" y="2258"/>
                    <a:pt x="1724" y="2368"/>
                    <a:pt x="1730" y="2466"/>
                  </a:cubicBezTo>
                  <a:cubicBezTo>
                    <a:pt x="1784" y="2344"/>
                    <a:pt x="1900" y="2255"/>
                    <a:pt x="2012" y="2255"/>
                  </a:cubicBezTo>
                  <a:cubicBezTo>
                    <a:pt x="2081" y="2255"/>
                    <a:pt x="2149" y="2289"/>
                    <a:pt x="2201" y="2368"/>
                  </a:cubicBezTo>
                  <a:cubicBezTo>
                    <a:pt x="2283" y="2499"/>
                    <a:pt x="2299" y="2734"/>
                    <a:pt x="2223" y="2871"/>
                  </a:cubicBezTo>
                  <a:cubicBezTo>
                    <a:pt x="2195" y="2926"/>
                    <a:pt x="2157" y="2964"/>
                    <a:pt x="2113" y="3008"/>
                  </a:cubicBezTo>
                  <a:cubicBezTo>
                    <a:pt x="2134" y="3009"/>
                    <a:pt x="2155" y="3010"/>
                    <a:pt x="2177" y="3010"/>
                  </a:cubicBezTo>
                  <a:cubicBezTo>
                    <a:pt x="2247" y="3010"/>
                    <a:pt x="2321" y="3003"/>
                    <a:pt x="2392" y="2986"/>
                  </a:cubicBezTo>
                  <a:cubicBezTo>
                    <a:pt x="2847" y="2893"/>
                    <a:pt x="3115" y="2608"/>
                    <a:pt x="3334" y="2203"/>
                  </a:cubicBezTo>
                  <a:cubicBezTo>
                    <a:pt x="3476" y="1924"/>
                    <a:pt x="3514" y="1596"/>
                    <a:pt x="3514" y="1284"/>
                  </a:cubicBezTo>
                  <a:cubicBezTo>
                    <a:pt x="3509" y="1125"/>
                    <a:pt x="3460" y="879"/>
                    <a:pt x="3263" y="873"/>
                  </a:cubicBezTo>
                  <a:cubicBezTo>
                    <a:pt x="3175" y="879"/>
                    <a:pt x="3087" y="912"/>
                    <a:pt x="3022" y="983"/>
                  </a:cubicBezTo>
                  <a:cubicBezTo>
                    <a:pt x="2879" y="1120"/>
                    <a:pt x="2803" y="1300"/>
                    <a:pt x="2753" y="1492"/>
                  </a:cubicBezTo>
                  <a:cubicBezTo>
                    <a:pt x="2728" y="1553"/>
                    <a:pt x="2717" y="1724"/>
                    <a:pt x="2644" y="1724"/>
                  </a:cubicBezTo>
                  <a:cubicBezTo>
                    <a:pt x="2639" y="1724"/>
                    <a:pt x="2633" y="1724"/>
                    <a:pt x="2628" y="1722"/>
                  </a:cubicBezTo>
                  <a:cubicBezTo>
                    <a:pt x="2600" y="1711"/>
                    <a:pt x="2584" y="1683"/>
                    <a:pt x="2584" y="1656"/>
                  </a:cubicBezTo>
                  <a:cubicBezTo>
                    <a:pt x="2584" y="1568"/>
                    <a:pt x="2628" y="1486"/>
                    <a:pt x="2655" y="1404"/>
                  </a:cubicBezTo>
                  <a:cubicBezTo>
                    <a:pt x="2715" y="1256"/>
                    <a:pt x="2737" y="1092"/>
                    <a:pt x="2748" y="928"/>
                  </a:cubicBezTo>
                  <a:cubicBezTo>
                    <a:pt x="2764" y="802"/>
                    <a:pt x="2759" y="671"/>
                    <a:pt x="2704" y="556"/>
                  </a:cubicBezTo>
                  <a:cubicBezTo>
                    <a:pt x="2660" y="468"/>
                    <a:pt x="2606" y="359"/>
                    <a:pt x="2491" y="359"/>
                  </a:cubicBezTo>
                  <a:cubicBezTo>
                    <a:pt x="2487" y="358"/>
                    <a:pt x="2483" y="358"/>
                    <a:pt x="2479" y="358"/>
                  </a:cubicBezTo>
                  <a:cubicBezTo>
                    <a:pt x="2292" y="358"/>
                    <a:pt x="1975" y="877"/>
                    <a:pt x="1916" y="1038"/>
                  </a:cubicBezTo>
                  <a:cubicBezTo>
                    <a:pt x="1872" y="1120"/>
                    <a:pt x="1861" y="1218"/>
                    <a:pt x="1812" y="1289"/>
                  </a:cubicBezTo>
                  <a:cubicBezTo>
                    <a:pt x="1802" y="1302"/>
                    <a:pt x="1789" y="1307"/>
                    <a:pt x="1775" y="1307"/>
                  </a:cubicBezTo>
                  <a:cubicBezTo>
                    <a:pt x="1759" y="1307"/>
                    <a:pt x="1742" y="1299"/>
                    <a:pt x="1730" y="1284"/>
                  </a:cubicBezTo>
                  <a:cubicBezTo>
                    <a:pt x="1719" y="1256"/>
                    <a:pt x="1719" y="1218"/>
                    <a:pt x="1724" y="1191"/>
                  </a:cubicBezTo>
                  <a:cubicBezTo>
                    <a:pt x="1757" y="862"/>
                    <a:pt x="1807" y="518"/>
                    <a:pt x="1681" y="200"/>
                  </a:cubicBezTo>
                  <a:cubicBezTo>
                    <a:pt x="1646" y="105"/>
                    <a:pt x="1560" y="0"/>
                    <a:pt x="1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48"/>
            <p:cNvSpPr/>
            <p:nvPr/>
          </p:nvSpPr>
          <p:spPr>
            <a:xfrm>
              <a:off x="3929256" y="3940369"/>
              <a:ext cx="92746" cy="101684"/>
            </a:xfrm>
            <a:custGeom>
              <a:avLst/>
              <a:gdLst/>
              <a:ahLst/>
              <a:cxnLst/>
              <a:rect l="l" t="t" r="r" b="b"/>
              <a:pathLst>
                <a:path w="1355" h="1566" extrusionOk="0">
                  <a:moveTo>
                    <a:pt x="739" y="0"/>
                  </a:moveTo>
                  <a:cubicBezTo>
                    <a:pt x="701" y="6"/>
                    <a:pt x="679" y="55"/>
                    <a:pt x="657" y="82"/>
                  </a:cubicBezTo>
                  <a:cubicBezTo>
                    <a:pt x="613" y="159"/>
                    <a:pt x="586" y="241"/>
                    <a:pt x="564" y="329"/>
                  </a:cubicBezTo>
                  <a:cubicBezTo>
                    <a:pt x="548" y="389"/>
                    <a:pt x="542" y="455"/>
                    <a:pt x="531" y="515"/>
                  </a:cubicBezTo>
                  <a:cubicBezTo>
                    <a:pt x="531" y="558"/>
                    <a:pt x="500" y="601"/>
                    <a:pt x="460" y="601"/>
                  </a:cubicBezTo>
                  <a:cubicBezTo>
                    <a:pt x="450" y="601"/>
                    <a:pt x="439" y="598"/>
                    <a:pt x="427" y="591"/>
                  </a:cubicBezTo>
                  <a:cubicBezTo>
                    <a:pt x="394" y="548"/>
                    <a:pt x="378" y="487"/>
                    <a:pt x="345" y="444"/>
                  </a:cubicBezTo>
                  <a:cubicBezTo>
                    <a:pt x="291" y="373"/>
                    <a:pt x="167" y="137"/>
                    <a:pt x="75" y="137"/>
                  </a:cubicBezTo>
                  <a:cubicBezTo>
                    <a:pt x="73" y="137"/>
                    <a:pt x="72" y="137"/>
                    <a:pt x="71" y="137"/>
                  </a:cubicBezTo>
                  <a:lnTo>
                    <a:pt x="77" y="137"/>
                  </a:lnTo>
                  <a:cubicBezTo>
                    <a:pt x="66" y="143"/>
                    <a:pt x="66" y="154"/>
                    <a:pt x="55" y="159"/>
                  </a:cubicBezTo>
                  <a:cubicBezTo>
                    <a:pt x="0" y="296"/>
                    <a:pt x="44" y="455"/>
                    <a:pt x="110" y="575"/>
                  </a:cubicBezTo>
                  <a:cubicBezTo>
                    <a:pt x="137" y="619"/>
                    <a:pt x="175" y="663"/>
                    <a:pt x="214" y="690"/>
                  </a:cubicBezTo>
                  <a:cubicBezTo>
                    <a:pt x="230" y="706"/>
                    <a:pt x="241" y="717"/>
                    <a:pt x="241" y="734"/>
                  </a:cubicBezTo>
                  <a:cubicBezTo>
                    <a:pt x="345" y="767"/>
                    <a:pt x="449" y="799"/>
                    <a:pt x="559" y="799"/>
                  </a:cubicBezTo>
                  <a:cubicBezTo>
                    <a:pt x="561" y="799"/>
                    <a:pt x="564" y="799"/>
                    <a:pt x="567" y="799"/>
                  </a:cubicBezTo>
                  <a:cubicBezTo>
                    <a:pt x="596" y="799"/>
                    <a:pt x="619" y="824"/>
                    <a:pt x="624" y="854"/>
                  </a:cubicBezTo>
                  <a:cubicBezTo>
                    <a:pt x="630" y="871"/>
                    <a:pt x="624" y="882"/>
                    <a:pt x="619" y="898"/>
                  </a:cubicBezTo>
                  <a:cubicBezTo>
                    <a:pt x="591" y="942"/>
                    <a:pt x="575" y="996"/>
                    <a:pt x="564" y="1051"/>
                  </a:cubicBezTo>
                  <a:cubicBezTo>
                    <a:pt x="531" y="1215"/>
                    <a:pt x="509" y="1380"/>
                    <a:pt x="482" y="1544"/>
                  </a:cubicBezTo>
                  <a:cubicBezTo>
                    <a:pt x="504" y="1560"/>
                    <a:pt x="520" y="1566"/>
                    <a:pt x="542" y="1566"/>
                  </a:cubicBezTo>
                  <a:cubicBezTo>
                    <a:pt x="695" y="1369"/>
                    <a:pt x="586" y="953"/>
                    <a:pt x="777" y="805"/>
                  </a:cubicBezTo>
                  <a:cubicBezTo>
                    <a:pt x="865" y="772"/>
                    <a:pt x="969" y="799"/>
                    <a:pt x="1057" y="772"/>
                  </a:cubicBezTo>
                  <a:lnTo>
                    <a:pt x="1117" y="756"/>
                  </a:lnTo>
                  <a:cubicBezTo>
                    <a:pt x="1122" y="756"/>
                    <a:pt x="1122" y="745"/>
                    <a:pt x="1133" y="745"/>
                  </a:cubicBezTo>
                  <a:cubicBezTo>
                    <a:pt x="1188" y="706"/>
                    <a:pt x="1243" y="663"/>
                    <a:pt x="1276" y="602"/>
                  </a:cubicBezTo>
                  <a:cubicBezTo>
                    <a:pt x="1354" y="498"/>
                    <a:pt x="1337" y="157"/>
                    <a:pt x="1168" y="157"/>
                  </a:cubicBezTo>
                  <a:cubicBezTo>
                    <a:pt x="1160" y="157"/>
                    <a:pt x="1152" y="158"/>
                    <a:pt x="1144" y="159"/>
                  </a:cubicBezTo>
                  <a:cubicBezTo>
                    <a:pt x="1013" y="197"/>
                    <a:pt x="975" y="356"/>
                    <a:pt x="914" y="466"/>
                  </a:cubicBezTo>
                  <a:cubicBezTo>
                    <a:pt x="898" y="493"/>
                    <a:pt x="887" y="520"/>
                    <a:pt x="860" y="537"/>
                  </a:cubicBezTo>
                  <a:cubicBezTo>
                    <a:pt x="852" y="540"/>
                    <a:pt x="844" y="542"/>
                    <a:pt x="837" y="542"/>
                  </a:cubicBezTo>
                  <a:cubicBezTo>
                    <a:pt x="807" y="542"/>
                    <a:pt x="783" y="518"/>
                    <a:pt x="783" y="487"/>
                  </a:cubicBezTo>
                  <a:cubicBezTo>
                    <a:pt x="783" y="438"/>
                    <a:pt x="794" y="400"/>
                    <a:pt x="794" y="351"/>
                  </a:cubicBezTo>
                  <a:cubicBezTo>
                    <a:pt x="805" y="274"/>
                    <a:pt x="816" y="44"/>
                    <a:pt x="739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48"/>
            <p:cNvSpPr/>
            <p:nvPr/>
          </p:nvSpPr>
          <p:spPr>
            <a:xfrm>
              <a:off x="5189169" y="3205333"/>
              <a:ext cx="241757" cy="242263"/>
            </a:xfrm>
            <a:custGeom>
              <a:avLst/>
              <a:gdLst/>
              <a:ahLst/>
              <a:cxnLst/>
              <a:rect l="l" t="t" r="r" b="b"/>
              <a:pathLst>
                <a:path w="3532" h="3731" extrusionOk="0">
                  <a:moveTo>
                    <a:pt x="1556" y="1"/>
                  </a:moveTo>
                  <a:cubicBezTo>
                    <a:pt x="1156" y="12"/>
                    <a:pt x="745" y="220"/>
                    <a:pt x="466" y="515"/>
                  </a:cubicBezTo>
                  <a:cubicBezTo>
                    <a:pt x="275" y="734"/>
                    <a:pt x="1" y="1134"/>
                    <a:pt x="1" y="1435"/>
                  </a:cubicBezTo>
                  <a:cubicBezTo>
                    <a:pt x="8" y="1666"/>
                    <a:pt x="178" y="1763"/>
                    <a:pt x="364" y="1763"/>
                  </a:cubicBezTo>
                  <a:cubicBezTo>
                    <a:pt x="451" y="1763"/>
                    <a:pt x="541" y="1742"/>
                    <a:pt x="620" y="1703"/>
                  </a:cubicBezTo>
                  <a:lnTo>
                    <a:pt x="620" y="1703"/>
                  </a:lnTo>
                  <a:cubicBezTo>
                    <a:pt x="554" y="1813"/>
                    <a:pt x="477" y="1933"/>
                    <a:pt x="455" y="2070"/>
                  </a:cubicBezTo>
                  <a:cubicBezTo>
                    <a:pt x="422" y="2278"/>
                    <a:pt x="428" y="2513"/>
                    <a:pt x="663" y="2584"/>
                  </a:cubicBezTo>
                  <a:cubicBezTo>
                    <a:pt x="685" y="2591"/>
                    <a:pt x="710" y="2594"/>
                    <a:pt x="736" y="2594"/>
                  </a:cubicBezTo>
                  <a:cubicBezTo>
                    <a:pt x="954" y="2594"/>
                    <a:pt x="1306" y="2391"/>
                    <a:pt x="1457" y="2283"/>
                  </a:cubicBezTo>
                  <a:lnTo>
                    <a:pt x="1457" y="2283"/>
                  </a:lnTo>
                  <a:cubicBezTo>
                    <a:pt x="1276" y="2563"/>
                    <a:pt x="1041" y="2989"/>
                    <a:pt x="1238" y="3307"/>
                  </a:cubicBezTo>
                  <a:cubicBezTo>
                    <a:pt x="1294" y="3400"/>
                    <a:pt x="1398" y="3442"/>
                    <a:pt x="1505" y="3442"/>
                  </a:cubicBezTo>
                  <a:cubicBezTo>
                    <a:pt x="1524" y="3442"/>
                    <a:pt x="1542" y="3441"/>
                    <a:pt x="1561" y="3438"/>
                  </a:cubicBezTo>
                  <a:cubicBezTo>
                    <a:pt x="1796" y="3416"/>
                    <a:pt x="2010" y="3170"/>
                    <a:pt x="2163" y="2989"/>
                  </a:cubicBezTo>
                  <a:lnTo>
                    <a:pt x="2163" y="2989"/>
                  </a:lnTo>
                  <a:cubicBezTo>
                    <a:pt x="2119" y="3192"/>
                    <a:pt x="2119" y="3427"/>
                    <a:pt x="2251" y="3597"/>
                  </a:cubicBezTo>
                  <a:cubicBezTo>
                    <a:pt x="2309" y="3685"/>
                    <a:pt x="2415" y="3731"/>
                    <a:pt x="2518" y="3731"/>
                  </a:cubicBezTo>
                  <a:cubicBezTo>
                    <a:pt x="2550" y="3731"/>
                    <a:pt x="2582" y="3727"/>
                    <a:pt x="2612" y="3717"/>
                  </a:cubicBezTo>
                  <a:cubicBezTo>
                    <a:pt x="2869" y="3657"/>
                    <a:pt x="3061" y="3438"/>
                    <a:pt x="3187" y="3214"/>
                  </a:cubicBezTo>
                  <a:cubicBezTo>
                    <a:pt x="3427" y="2814"/>
                    <a:pt x="3499" y="2448"/>
                    <a:pt x="3510" y="1988"/>
                  </a:cubicBezTo>
                  <a:cubicBezTo>
                    <a:pt x="3531" y="1583"/>
                    <a:pt x="3515" y="1145"/>
                    <a:pt x="3203" y="860"/>
                  </a:cubicBezTo>
                  <a:cubicBezTo>
                    <a:pt x="3193" y="839"/>
                    <a:pt x="3178" y="830"/>
                    <a:pt x="3161" y="830"/>
                  </a:cubicBezTo>
                  <a:cubicBezTo>
                    <a:pt x="3123" y="830"/>
                    <a:pt x="3081" y="878"/>
                    <a:pt x="3105" y="920"/>
                  </a:cubicBezTo>
                  <a:cubicBezTo>
                    <a:pt x="3110" y="937"/>
                    <a:pt x="3126" y="948"/>
                    <a:pt x="3143" y="964"/>
                  </a:cubicBezTo>
                  <a:cubicBezTo>
                    <a:pt x="3378" y="1194"/>
                    <a:pt x="3417" y="1528"/>
                    <a:pt x="3406" y="1851"/>
                  </a:cubicBezTo>
                  <a:cubicBezTo>
                    <a:pt x="3400" y="2229"/>
                    <a:pt x="3373" y="2612"/>
                    <a:pt x="3209" y="2951"/>
                  </a:cubicBezTo>
                  <a:cubicBezTo>
                    <a:pt x="3077" y="3225"/>
                    <a:pt x="2902" y="3537"/>
                    <a:pt x="2595" y="3603"/>
                  </a:cubicBezTo>
                  <a:cubicBezTo>
                    <a:pt x="2579" y="3606"/>
                    <a:pt x="2562" y="3608"/>
                    <a:pt x="2545" y="3608"/>
                  </a:cubicBezTo>
                  <a:cubicBezTo>
                    <a:pt x="2489" y="3608"/>
                    <a:pt x="2434" y="3589"/>
                    <a:pt x="2387" y="3564"/>
                  </a:cubicBezTo>
                  <a:cubicBezTo>
                    <a:pt x="2333" y="3493"/>
                    <a:pt x="2283" y="3411"/>
                    <a:pt x="2273" y="3323"/>
                  </a:cubicBezTo>
                  <a:cubicBezTo>
                    <a:pt x="2251" y="3187"/>
                    <a:pt x="2278" y="3044"/>
                    <a:pt x="2311" y="2907"/>
                  </a:cubicBezTo>
                  <a:cubicBezTo>
                    <a:pt x="2338" y="2809"/>
                    <a:pt x="2377" y="2716"/>
                    <a:pt x="2409" y="2623"/>
                  </a:cubicBezTo>
                  <a:cubicBezTo>
                    <a:pt x="2431" y="2595"/>
                    <a:pt x="2431" y="2552"/>
                    <a:pt x="2393" y="2530"/>
                  </a:cubicBezTo>
                  <a:cubicBezTo>
                    <a:pt x="2385" y="2523"/>
                    <a:pt x="2376" y="2521"/>
                    <a:pt x="2368" y="2521"/>
                  </a:cubicBezTo>
                  <a:cubicBezTo>
                    <a:pt x="2345" y="2521"/>
                    <a:pt x="2323" y="2537"/>
                    <a:pt x="2311" y="2557"/>
                  </a:cubicBezTo>
                  <a:cubicBezTo>
                    <a:pt x="2278" y="2606"/>
                    <a:pt x="2251" y="2650"/>
                    <a:pt x="2223" y="2699"/>
                  </a:cubicBezTo>
                  <a:cubicBezTo>
                    <a:pt x="2114" y="2869"/>
                    <a:pt x="1999" y="3033"/>
                    <a:pt x="1840" y="3165"/>
                  </a:cubicBezTo>
                  <a:cubicBezTo>
                    <a:pt x="1753" y="3247"/>
                    <a:pt x="1646" y="3302"/>
                    <a:pt x="1528" y="3302"/>
                  </a:cubicBezTo>
                  <a:cubicBezTo>
                    <a:pt x="1498" y="3302"/>
                    <a:pt x="1467" y="3298"/>
                    <a:pt x="1435" y="3291"/>
                  </a:cubicBezTo>
                  <a:cubicBezTo>
                    <a:pt x="1320" y="3247"/>
                    <a:pt x="1293" y="3104"/>
                    <a:pt x="1298" y="2989"/>
                  </a:cubicBezTo>
                  <a:cubicBezTo>
                    <a:pt x="1337" y="2650"/>
                    <a:pt x="1534" y="2365"/>
                    <a:pt x="1720" y="2097"/>
                  </a:cubicBezTo>
                  <a:cubicBezTo>
                    <a:pt x="1736" y="2070"/>
                    <a:pt x="1753" y="2043"/>
                    <a:pt x="1753" y="2015"/>
                  </a:cubicBezTo>
                  <a:cubicBezTo>
                    <a:pt x="1753" y="1987"/>
                    <a:pt x="1729" y="1963"/>
                    <a:pt x="1698" y="1963"/>
                  </a:cubicBezTo>
                  <a:cubicBezTo>
                    <a:pt x="1693" y="1963"/>
                    <a:pt x="1687" y="1964"/>
                    <a:pt x="1681" y="1966"/>
                  </a:cubicBezTo>
                  <a:cubicBezTo>
                    <a:pt x="1610" y="2010"/>
                    <a:pt x="1545" y="2092"/>
                    <a:pt x="1479" y="2136"/>
                  </a:cubicBezTo>
                  <a:cubicBezTo>
                    <a:pt x="1362" y="2229"/>
                    <a:pt x="961" y="2471"/>
                    <a:pt x="752" y="2471"/>
                  </a:cubicBezTo>
                  <a:cubicBezTo>
                    <a:pt x="716" y="2471"/>
                    <a:pt x="686" y="2464"/>
                    <a:pt x="663" y="2448"/>
                  </a:cubicBezTo>
                  <a:cubicBezTo>
                    <a:pt x="559" y="2393"/>
                    <a:pt x="559" y="2267"/>
                    <a:pt x="570" y="2168"/>
                  </a:cubicBezTo>
                  <a:cubicBezTo>
                    <a:pt x="570" y="2037"/>
                    <a:pt x="625" y="1922"/>
                    <a:pt x="691" y="1818"/>
                  </a:cubicBezTo>
                  <a:cubicBezTo>
                    <a:pt x="778" y="1681"/>
                    <a:pt x="871" y="1544"/>
                    <a:pt x="992" y="1440"/>
                  </a:cubicBezTo>
                  <a:cubicBezTo>
                    <a:pt x="1052" y="1380"/>
                    <a:pt x="1129" y="1325"/>
                    <a:pt x="1172" y="1249"/>
                  </a:cubicBezTo>
                  <a:cubicBezTo>
                    <a:pt x="1183" y="1227"/>
                    <a:pt x="1183" y="1194"/>
                    <a:pt x="1161" y="1172"/>
                  </a:cubicBezTo>
                  <a:cubicBezTo>
                    <a:pt x="1151" y="1163"/>
                    <a:pt x="1140" y="1159"/>
                    <a:pt x="1128" y="1159"/>
                  </a:cubicBezTo>
                  <a:cubicBezTo>
                    <a:pt x="1066" y="1159"/>
                    <a:pt x="989" y="1277"/>
                    <a:pt x="942" y="1309"/>
                  </a:cubicBezTo>
                  <a:cubicBezTo>
                    <a:pt x="822" y="1457"/>
                    <a:pt x="663" y="1583"/>
                    <a:pt x="477" y="1632"/>
                  </a:cubicBezTo>
                  <a:cubicBezTo>
                    <a:pt x="445" y="1640"/>
                    <a:pt x="412" y="1645"/>
                    <a:pt x="380" y="1645"/>
                  </a:cubicBezTo>
                  <a:cubicBezTo>
                    <a:pt x="325" y="1645"/>
                    <a:pt x="271" y="1632"/>
                    <a:pt x="220" y="1605"/>
                  </a:cubicBezTo>
                  <a:cubicBezTo>
                    <a:pt x="50" y="1517"/>
                    <a:pt x="116" y="1276"/>
                    <a:pt x="187" y="1139"/>
                  </a:cubicBezTo>
                  <a:cubicBezTo>
                    <a:pt x="324" y="860"/>
                    <a:pt x="516" y="592"/>
                    <a:pt x="767" y="417"/>
                  </a:cubicBezTo>
                  <a:cubicBezTo>
                    <a:pt x="1028" y="242"/>
                    <a:pt x="1292" y="127"/>
                    <a:pt x="1580" y="127"/>
                  </a:cubicBezTo>
                  <a:cubicBezTo>
                    <a:pt x="1697" y="127"/>
                    <a:pt x="1818" y="146"/>
                    <a:pt x="1944" y="187"/>
                  </a:cubicBezTo>
                  <a:cubicBezTo>
                    <a:pt x="2065" y="225"/>
                    <a:pt x="2185" y="280"/>
                    <a:pt x="2278" y="368"/>
                  </a:cubicBezTo>
                  <a:cubicBezTo>
                    <a:pt x="2288" y="377"/>
                    <a:pt x="2300" y="381"/>
                    <a:pt x="2310" y="381"/>
                  </a:cubicBezTo>
                  <a:cubicBezTo>
                    <a:pt x="2355" y="381"/>
                    <a:pt x="2393" y="309"/>
                    <a:pt x="2349" y="269"/>
                  </a:cubicBezTo>
                  <a:cubicBezTo>
                    <a:pt x="2130" y="78"/>
                    <a:pt x="1840" y="12"/>
                    <a:pt x="15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48"/>
            <p:cNvSpPr/>
            <p:nvPr/>
          </p:nvSpPr>
          <p:spPr>
            <a:xfrm>
              <a:off x="5312443" y="3224164"/>
              <a:ext cx="99386" cy="85321"/>
            </a:xfrm>
            <a:custGeom>
              <a:avLst/>
              <a:gdLst/>
              <a:ahLst/>
              <a:cxnLst/>
              <a:rect l="l" t="t" r="r" b="b"/>
              <a:pathLst>
                <a:path w="1452" h="1314" extrusionOk="0">
                  <a:moveTo>
                    <a:pt x="519" y="977"/>
                  </a:moveTo>
                  <a:cubicBezTo>
                    <a:pt x="519" y="978"/>
                    <a:pt x="520" y="980"/>
                    <a:pt x="521" y="981"/>
                  </a:cubicBezTo>
                  <a:cubicBezTo>
                    <a:pt x="521" y="981"/>
                    <a:pt x="521" y="979"/>
                    <a:pt x="519" y="977"/>
                  </a:cubicBezTo>
                  <a:close/>
                  <a:moveTo>
                    <a:pt x="514" y="0"/>
                  </a:moveTo>
                  <a:cubicBezTo>
                    <a:pt x="509" y="0"/>
                    <a:pt x="504" y="0"/>
                    <a:pt x="499" y="1"/>
                  </a:cubicBezTo>
                  <a:cubicBezTo>
                    <a:pt x="400" y="17"/>
                    <a:pt x="302" y="34"/>
                    <a:pt x="220" y="89"/>
                  </a:cubicBezTo>
                  <a:cubicBezTo>
                    <a:pt x="88" y="182"/>
                    <a:pt x="1" y="384"/>
                    <a:pt x="6" y="543"/>
                  </a:cubicBezTo>
                  <a:cubicBezTo>
                    <a:pt x="23" y="696"/>
                    <a:pt x="125" y="764"/>
                    <a:pt x="242" y="764"/>
                  </a:cubicBezTo>
                  <a:cubicBezTo>
                    <a:pt x="317" y="764"/>
                    <a:pt x="398" y="736"/>
                    <a:pt x="466" y="685"/>
                  </a:cubicBezTo>
                  <a:lnTo>
                    <a:pt x="466" y="685"/>
                  </a:lnTo>
                  <a:cubicBezTo>
                    <a:pt x="422" y="773"/>
                    <a:pt x="373" y="871"/>
                    <a:pt x="384" y="975"/>
                  </a:cubicBezTo>
                  <a:cubicBezTo>
                    <a:pt x="389" y="1039"/>
                    <a:pt x="443" y="1104"/>
                    <a:pt x="509" y="1104"/>
                  </a:cubicBezTo>
                  <a:cubicBezTo>
                    <a:pt x="517" y="1104"/>
                    <a:pt x="524" y="1103"/>
                    <a:pt x="532" y="1101"/>
                  </a:cubicBezTo>
                  <a:cubicBezTo>
                    <a:pt x="701" y="1068"/>
                    <a:pt x="833" y="931"/>
                    <a:pt x="937" y="795"/>
                  </a:cubicBezTo>
                  <a:cubicBezTo>
                    <a:pt x="959" y="953"/>
                    <a:pt x="942" y="1194"/>
                    <a:pt x="1074" y="1293"/>
                  </a:cubicBezTo>
                  <a:cubicBezTo>
                    <a:pt x="1099" y="1307"/>
                    <a:pt x="1123" y="1314"/>
                    <a:pt x="1147" y="1314"/>
                  </a:cubicBezTo>
                  <a:cubicBezTo>
                    <a:pt x="1245" y="1314"/>
                    <a:pt x="1323" y="1201"/>
                    <a:pt x="1358" y="1112"/>
                  </a:cubicBezTo>
                  <a:cubicBezTo>
                    <a:pt x="1424" y="975"/>
                    <a:pt x="1451" y="822"/>
                    <a:pt x="1413" y="680"/>
                  </a:cubicBezTo>
                  <a:cubicBezTo>
                    <a:pt x="1402" y="630"/>
                    <a:pt x="1397" y="565"/>
                    <a:pt x="1342" y="543"/>
                  </a:cubicBezTo>
                  <a:cubicBezTo>
                    <a:pt x="1337" y="541"/>
                    <a:pt x="1331" y="540"/>
                    <a:pt x="1327" y="540"/>
                  </a:cubicBezTo>
                  <a:cubicBezTo>
                    <a:pt x="1286" y="540"/>
                    <a:pt x="1262" y="596"/>
                    <a:pt x="1276" y="630"/>
                  </a:cubicBezTo>
                  <a:cubicBezTo>
                    <a:pt x="1304" y="674"/>
                    <a:pt x="1314" y="729"/>
                    <a:pt x="1320" y="784"/>
                  </a:cubicBezTo>
                  <a:cubicBezTo>
                    <a:pt x="1320" y="926"/>
                    <a:pt x="1287" y="1085"/>
                    <a:pt x="1178" y="1178"/>
                  </a:cubicBezTo>
                  <a:cubicBezTo>
                    <a:pt x="1170" y="1182"/>
                    <a:pt x="1165" y="1183"/>
                    <a:pt x="1161" y="1183"/>
                  </a:cubicBezTo>
                  <a:lnTo>
                    <a:pt x="1161" y="1183"/>
                  </a:lnTo>
                  <a:cubicBezTo>
                    <a:pt x="1079" y="1144"/>
                    <a:pt x="1079" y="871"/>
                    <a:pt x="1068" y="784"/>
                  </a:cubicBezTo>
                  <a:cubicBezTo>
                    <a:pt x="1057" y="729"/>
                    <a:pt x="1079" y="663"/>
                    <a:pt x="1057" y="619"/>
                  </a:cubicBezTo>
                  <a:cubicBezTo>
                    <a:pt x="1045" y="596"/>
                    <a:pt x="1026" y="585"/>
                    <a:pt x="1006" y="585"/>
                  </a:cubicBezTo>
                  <a:cubicBezTo>
                    <a:pt x="980" y="585"/>
                    <a:pt x="952" y="603"/>
                    <a:pt x="937" y="630"/>
                  </a:cubicBezTo>
                  <a:cubicBezTo>
                    <a:pt x="898" y="680"/>
                    <a:pt x="866" y="734"/>
                    <a:pt x="827" y="784"/>
                  </a:cubicBezTo>
                  <a:cubicBezTo>
                    <a:pt x="762" y="849"/>
                    <a:pt x="701" y="910"/>
                    <a:pt x="625" y="953"/>
                  </a:cubicBezTo>
                  <a:cubicBezTo>
                    <a:pt x="597" y="963"/>
                    <a:pt x="566" y="983"/>
                    <a:pt x="537" y="983"/>
                  </a:cubicBezTo>
                  <a:cubicBezTo>
                    <a:pt x="532" y="983"/>
                    <a:pt x="526" y="983"/>
                    <a:pt x="521" y="981"/>
                  </a:cubicBezTo>
                  <a:lnTo>
                    <a:pt x="510" y="975"/>
                  </a:lnTo>
                  <a:cubicBezTo>
                    <a:pt x="514" y="975"/>
                    <a:pt x="517" y="976"/>
                    <a:pt x="519" y="977"/>
                  </a:cubicBezTo>
                  <a:lnTo>
                    <a:pt x="519" y="977"/>
                  </a:lnTo>
                  <a:cubicBezTo>
                    <a:pt x="475" y="903"/>
                    <a:pt x="592" y="712"/>
                    <a:pt x="625" y="647"/>
                  </a:cubicBezTo>
                  <a:cubicBezTo>
                    <a:pt x="658" y="603"/>
                    <a:pt x="680" y="570"/>
                    <a:pt x="701" y="526"/>
                  </a:cubicBezTo>
                  <a:cubicBezTo>
                    <a:pt x="718" y="494"/>
                    <a:pt x="696" y="444"/>
                    <a:pt x="658" y="444"/>
                  </a:cubicBezTo>
                  <a:cubicBezTo>
                    <a:pt x="625" y="444"/>
                    <a:pt x="603" y="461"/>
                    <a:pt x="581" y="483"/>
                  </a:cubicBezTo>
                  <a:cubicBezTo>
                    <a:pt x="488" y="542"/>
                    <a:pt x="395" y="640"/>
                    <a:pt x="278" y="640"/>
                  </a:cubicBezTo>
                  <a:cubicBezTo>
                    <a:pt x="264" y="640"/>
                    <a:pt x="250" y="639"/>
                    <a:pt x="236" y="636"/>
                  </a:cubicBezTo>
                  <a:cubicBezTo>
                    <a:pt x="56" y="570"/>
                    <a:pt x="203" y="231"/>
                    <a:pt x="329" y="182"/>
                  </a:cubicBezTo>
                  <a:cubicBezTo>
                    <a:pt x="389" y="143"/>
                    <a:pt x="450" y="132"/>
                    <a:pt x="521" y="127"/>
                  </a:cubicBezTo>
                  <a:cubicBezTo>
                    <a:pt x="554" y="127"/>
                    <a:pt x="586" y="94"/>
                    <a:pt x="586" y="56"/>
                  </a:cubicBezTo>
                  <a:cubicBezTo>
                    <a:pt x="586" y="26"/>
                    <a:pt x="564" y="0"/>
                    <a:pt x="5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48"/>
            <p:cNvSpPr/>
            <p:nvPr/>
          </p:nvSpPr>
          <p:spPr>
            <a:xfrm>
              <a:off x="5343586" y="3196632"/>
              <a:ext cx="77962" cy="70711"/>
            </a:xfrm>
            <a:custGeom>
              <a:avLst/>
              <a:gdLst/>
              <a:ahLst/>
              <a:cxnLst/>
              <a:rect l="l" t="t" r="r" b="b"/>
              <a:pathLst>
                <a:path w="1139" h="1089" extrusionOk="0">
                  <a:moveTo>
                    <a:pt x="960" y="0"/>
                  </a:moveTo>
                  <a:cubicBezTo>
                    <a:pt x="889" y="0"/>
                    <a:pt x="816" y="69"/>
                    <a:pt x="766" y="129"/>
                  </a:cubicBezTo>
                  <a:cubicBezTo>
                    <a:pt x="646" y="255"/>
                    <a:pt x="586" y="425"/>
                    <a:pt x="454" y="540"/>
                  </a:cubicBezTo>
                  <a:cubicBezTo>
                    <a:pt x="441" y="550"/>
                    <a:pt x="426" y="558"/>
                    <a:pt x="410" y="558"/>
                  </a:cubicBezTo>
                  <a:cubicBezTo>
                    <a:pt x="400" y="558"/>
                    <a:pt x="389" y="554"/>
                    <a:pt x="378" y="545"/>
                  </a:cubicBezTo>
                  <a:cubicBezTo>
                    <a:pt x="274" y="502"/>
                    <a:pt x="175" y="447"/>
                    <a:pt x="66" y="436"/>
                  </a:cubicBezTo>
                  <a:cubicBezTo>
                    <a:pt x="62" y="435"/>
                    <a:pt x="59" y="435"/>
                    <a:pt x="56" y="435"/>
                  </a:cubicBezTo>
                  <a:cubicBezTo>
                    <a:pt x="25" y="435"/>
                    <a:pt x="10" y="460"/>
                    <a:pt x="0" y="485"/>
                  </a:cubicBezTo>
                  <a:cubicBezTo>
                    <a:pt x="0" y="513"/>
                    <a:pt x="22" y="551"/>
                    <a:pt x="49" y="551"/>
                  </a:cubicBezTo>
                  <a:cubicBezTo>
                    <a:pt x="82" y="551"/>
                    <a:pt x="110" y="556"/>
                    <a:pt x="148" y="562"/>
                  </a:cubicBezTo>
                  <a:cubicBezTo>
                    <a:pt x="235" y="584"/>
                    <a:pt x="312" y="655"/>
                    <a:pt x="405" y="671"/>
                  </a:cubicBezTo>
                  <a:cubicBezTo>
                    <a:pt x="646" y="638"/>
                    <a:pt x="739" y="212"/>
                    <a:pt x="958" y="118"/>
                  </a:cubicBezTo>
                  <a:cubicBezTo>
                    <a:pt x="974" y="129"/>
                    <a:pt x="985" y="151"/>
                    <a:pt x="1002" y="168"/>
                  </a:cubicBezTo>
                  <a:cubicBezTo>
                    <a:pt x="903" y="294"/>
                    <a:pt x="816" y="430"/>
                    <a:pt x="706" y="556"/>
                  </a:cubicBezTo>
                  <a:cubicBezTo>
                    <a:pt x="668" y="595"/>
                    <a:pt x="624" y="638"/>
                    <a:pt x="586" y="671"/>
                  </a:cubicBezTo>
                  <a:cubicBezTo>
                    <a:pt x="569" y="677"/>
                    <a:pt x="564" y="693"/>
                    <a:pt x="558" y="704"/>
                  </a:cubicBezTo>
                  <a:cubicBezTo>
                    <a:pt x="542" y="742"/>
                    <a:pt x="558" y="775"/>
                    <a:pt x="591" y="786"/>
                  </a:cubicBezTo>
                  <a:cubicBezTo>
                    <a:pt x="712" y="857"/>
                    <a:pt x="805" y="972"/>
                    <a:pt x="892" y="1076"/>
                  </a:cubicBezTo>
                  <a:cubicBezTo>
                    <a:pt x="901" y="1085"/>
                    <a:pt x="912" y="1089"/>
                    <a:pt x="922" y="1089"/>
                  </a:cubicBezTo>
                  <a:cubicBezTo>
                    <a:pt x="939" y="1089"/>
                    <a:pt x="956" y="1081"/>
                    <a:pt x="969" y="1071"/>
                  </a:cubicBezTo>
                  <a:cubicBezTo>
                    <a:pt x="985" y="1049"/>
                    <a:pt x="985" y="1005"/>
                    <a:pt x="969" y="989"/>
                  </a:cubicBezTo>
                  <a:cubicBezTo>
                    <a:pt x="892" y="890"/>
                    <a:pt x="810" y="786"/>
                    <a:pt x="706" y="721"/>
                  </a:cubicBezTo>
                  <a:cubicBezTo>
                    <a:pt x="849" y="578"/>
                    <a:pt x="958" y="414"/>
                    <a:pt x="1078" y="250"/>
                  </a:cubicBezTo>
                  <a:cubicBezTo>
                    <a:pt x="1139" y="179"/>
                    <a:pt x="1111" y="102"/>
                    <a:pt x="1051" y="47"/>
                  </a:cubicBezTo>
                  <a:cubicBezTo>
                    <a:pt x="1022" y="14"/>
                    <a:pt x="991" y="0"/>
                    <a:pt x="9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48"/>
            <p:cNvSpPr/>
            <p:nvPr/>
          </p:nvSpPr>
          <p:spPr>
            <a:xfrm>
              <a:off x="5191838" y="3213450"/>
              <a:ext cx="231216" cy="226614"/>
            </a:xfrm>
            <a:custGeom>
              <a:avLst/>
              <a:gdLst/>
              <a:ahLst/>
              <a:cxnLst/>
              <a:rect l="l" t="t" r="r" b="b"/>
              <a:pathLst>
                <a:path w="3378" h="3490" extrusionOk="0">
                  <a:moveTo>
                    <a:pt x="1527" y="0"/>
                  </a:moveTo>
                  <a:cubicBezTo>
                    <a:pt x="1244" y="0"/>
                    <a:pt x="985" y="111"/>
                    <a:pt x="723" y="292"/>
                  </a:cubicBezTo>
                  <a:cubicBezTo>
                    <a:pt x="466" y="467"/>
                    <a:pt x="285" y="735"/>
                    <a:pt x="137" y="1014"/>
                  </a:cubicBezTo>
                  <a:cubicBezTo>
                    <a:pt x="71" y="1151"/>
                    <a:pt x="0" y="1392"/>
                    <a:pt x="181" y="1485"/>
                  </a:cubicBezTo>
                  <a:cubicBezTo>
                    <a:pt x="233" y="1513"/>
                    <a:pt x="287" y="1527"/>
                    <a:pt x="342" y="1527"/>
                  </a:cubicBezTo>
                  <a:cubicBezTo>
                    <a:pt x="374" y="1527"/>
                    <a:pt x="406" y="1523"/>
                    <a:pt x="438" y="1512"/>
                  </a:cubicBezTo>
                  <a:cubicBezTo>
                    <a:pt x="624" y="1458"/>
                    <a:pt x="778" y="1337"/>
                    <a:pt x="903" y="1190"/>
                  </a:cubicBezTo>
                  <a:cubicBezTo>
                    <a:pt x="949" y="1157"/>
                    <a:pt x="1026" y="1037"/>
                    <a:pt x="1088" y="1037"/>
                  </a:cubicBezTo>
                  <a:cubicBezTo>
                    <a:pt x="1100" y="1037"/>
                    <a:pt x="1112" y="1042"/>
                    <a:pt x="1122" y="1053"/>
                  </a:cubicBezTo>
                  <a:cubicBezTo>
                    <a:pt x="1144" y="1075"/>
                    <a:pt x="1144" y="1107"/>
                    <a:pt x="1133" y="1129"/>
                  </a:cubicBezTo>
                  <a:cubicBezTo>
                    <a:pt x="1090" y="1206"/>
                    <a:pt x="1013" y="1261"/>
                    <a:pt x="953" y="1321"/>
                  </a:cubicBezTo>
                  <a:cubicBezTo>
                    <a:pt x="832" y="1425"/>
                    <a:pt x="739" y="1562"/>
                    <a:pt x="652" y="1699"/>
                  </a:cubicBezTo>
                  <a:cubicBezTo>
                    <a:pt x="586" y="1803"/>
                    <a:pt x="537" y="1918"/>
                    <a:pt x="531" y="2049"/>
                  </a:cubicBezTo>
                  <a:cubicBezTo>
                    <a:pt x="520" y="2147"/>
                    <a:pt x="520" y="2273"/>
                    <a:pt x="624" y="2328"/>
                  </a:cubicBezTo>
                  <a:cubicBezTo>
                    <a:pt x="649" y="2346"/>
                    <a:pt x="682" y="2353"/>
                    <a:pt x="721" y="2353"/>
                  </a:cubicBezTo>
                  <a:cubicBezTo>
                    <a:pt x="935" y="2353"/>
                    <a:pt x="1329" y="2119"/>
                    <a:pt x="1440" y="2022"/>
                  </a:cubicBezTo>
                  <a:cubicBezTo>
                    <a:pt x="1506" y="1972"/>
                    <a:pt x="1571" y="1890"/>
                    <a:pt x="1642" y="1846"/>
                  </a:cubicBezTo>
                  <a:cubicBezTo>
                    <a:pt x="1647" y="1845"/>
                    <a:pt x="1651" y="1844"/>
                    <a:pt x="1656" y="1844"/>
                  </a:cubicBezTo>
                  <a:cubicBezTo>
                    <a:pt x="1681" y="1844"/>
                    <a:pt x="1709" y="1868"/>
                    <a:pt x="1714" y="1896"/>
                  </a:cubicBezTo>
                  <a:cubicBezTo>
                    <a:pt x="1714" y="1928"/>
                    <a:pt x="1692" y="1956"/>
                    <a:pt x="1681" y="1978"/>
                  </a:cubicBezTo>
                  <a:cubicBezTo>
                    <a:pt x="1500" y="2246"/>
                    <a:pt x="1298" y="2531"/>
                    <a:pt x="1259" y="2870"/>
                  </a:cubicBezTo>
                  <a:cubicBezTo>
                    <a:pt x="1248" y="2979"/>
                    <a:pt x="1281" y="3127"/>
                    <a:pt x="1396" y="3171"/>
                  </a:cubicBezTo>
                  <a:cubicBezTo>
                    <a:pt x="1429" y="3180"/>
                    <a:pt x="1461" y="3185"/>
                    <a:pt x="1493" y="3185"/>
                  </a:cubicBezTo>
                  <a:cubicBezTo>
                    <a:pt x="1609" y="3185"/>
                    <a:pt x="1715" y="3127"/>
                    <a:pt x="1801" y="3045"/>
                  </a:cubicBezTo>
                  <a:cubicBezTo>
                    <a:pt x="1960" y="2919"/>
                    <a:pt x="2075" y="2750"/>
                    <a:pt x="2184" y="2580"/>
                  </a:cubicBezTo>
                  <a:cubicBezTo>
                    <a:pt x="2217" y="2536"/>
                    <a:pt x="2244" y="2487"/>
                    <a:pt x="2272" y="2438"/>
                  </a:cubicBezTo>
                  <a:cubicBezTo>
                    <a:pt x="2284" y="2418"/>
                    <a:pt x="2306" y="2401"/>
                    <a:pt x="2329" y="2401"/>
                  </a:cubicBezTo>
                  <a:cubicBezTo>
                    <a:pt x="2337" y="2401"/>
                    <a:pt x="2346" y="2404"/>
                    <a:pt x="2354" y="2410"/>
                  </a:cubicBezTo>
                  <a:cubicBezTo>
                    <a:pt x="2392" y="2432"/>
                    <a:pt x="2392" y="2470"/>
                    <a:pt x="2370" y="2509"/>
                  </a:cubicBezTo>
                  <a:cubicBezTo>
                    <a:pt x="2338" y="2596"/>
                    <a:pt x="2299" y="2689"/>
                    <a:pt x="2272" y="2788"/>
                  </a:cubicBezTo>
                  <a:cubicBezTo>
                    <a:pt x="2239" y="2925"/>
                    <a:pt x="2212" y="3067"/>
                    <a:pt x="2234" y="3204"/>
                  </a:cubicBezTo>
                  <a:cubicBezTo>
                    <a:pt x="2244" y="3291"/>
                    <a:pt x="2294" y="3379"/>
                    <a:pt x="2348" y="3445"/>
                  </a:cubicBezTo>
                  <a:cubicBezTo>
                    <a:pt x="2393" y="3473"/>
                    <a:pt x="2446" y="3489"/>
                    <a:pt x="2500" y="3489"/>
                  </a:cubicBezTo>
                  <a:cubicBezTo>
                    <a:pt x="2519" y="3489"/>
                    <a:pt x="2538" y="3487"/>
                    <a:pt x="2556" y="3483"/>
                  </a:cubicBezTo>
                  <a:cubicBezTo>
                    <a:pt x="2863" y="3417"/>
                    <a:pt x="3038" y="3105"/>
                    <a:pt x="3170" y="2832"/>
                  </a:cubicBezTo>
                  <a:cubicBezTo>
                    <a:pt x="3334" y="2492"/>
                    <a:pt x="3361" y="2109"/>
                    <a:pt x="3367" y="1731"/>
                  </a:cubicBezTo>
                  <a:cubicBezTo>
                    <a:pt x="3378" y="1463"/>
                    <a:pt x="3356" y="1190"/>
                    <a:pt x="3208" y="971"/>
                  </a:cubicBezTo>
                  <a:cubicBezTo>
                    <a:pt x="3208" y="1075"/>
                    <a:pt x="3180" y="1179"/>
                    <a:pt x="3142" y="1277"/>
                  </a:cubicBezTo>
                  <a:cubicBezTo>
                    <a:pt x="3103" y="1365"/>
                    <a:pt x="3021" y="1481"/>
                    <a:pt x="2928" y="1481"/>
                  </a:cubicBezTo>
                  <a:cubicBezTo>
                    <a:pt x="2905" y="1481"/>
                    <a:pt x="2881" y="1474"/>
                    <a:pt x="2858" y="1458"/>
                  </a:cubicBezTo>
                  <a:cubicBezTo>
                    <a:pt x="2726" y="1348"/>
                    <a:pt x="2737" y="1118"/>
                    <a:pt x="2721" y="960"/>
                  </a:cubicBezTo>
                  <a:cubicBezTo>
                    <a:pt x="2617" y="1096"/>
                    <a:pt x="2485" y="1233"/>
                    <a:pt x="2316" y="1266"/>
                  </a:cubicBezTo>
                  <a:cubicBezTo>
                    <a:pt x="2308" y="1268"/>
                    <a:pt x="2301" y="1269"/>
                    <a:pt x="2293" y="1269"/>
                  </a:cubicBezTo>
                  <a:cubicBezTo>
                    <a:pt x="2227" y="1269"/>
                    <a:pt x="2172" y="1204"/>
                    <a:pt x="2162" y="1140"/>
                  </a:cubicBezTo>
                  <a:cubicBezTo>
                    <a:pt x="2157" y="1036"/>
                    <a:pt x="2206" y="938"/>
                    <a:pt x="2244" y="850"/>
                  </a:cubicBezTo>
                  <a:lnTo>
                    <a:pt x="2244" y="850"/>
                  </a:lnTo>
                  <a:cubicBezTo>
                    <a:pt x="2178" y="904"/>
                    <a:pt x="2097" y="933"/>
                    <a:pt x="2023" y="933"/>
                  </a:cubicBezTo>
                  <a:cubicBezTo>
                    <a:pt x="1908" y="933"/>
                    <a:pt x="1807" y="864"/>
                    <a:pt x="1790" y="708"/>
                  </a:cubicBezTo>
                  <a:cubicBezTo>
                    <a:pt x="1779" y="549"/>
                    <a:pt x="1872" y="336"/>
                    <a:pt x="1998" y="254"/>
                  </a:cubicBezTo>
                  <a:cubicBezTo>
                    <a:pt x="2047" y="221"/>
                    <a:pt x="2102" y="199"/>
                    <a:pt x="2157" y="188"/>
                  </a:cubicBezTo>
                  <a:cubicBezTo>
                    <a:pt x="2075" y="133"/>
                    <a:pt x="1987" y="89"/>
                    <a:pt x="1900" y="62"/>
                  </a:cubicBezTo>
                  <a:cubicBezTo>
                    <a:pt x="1770" y="20"/>
                    <a:pt x="1646" y="0"/>
                    <a:pt x="1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48"/>
            <p:cNvSpPr/>
            <p:nvPr/>
          </p:nvSpPr>
          <p:spPr>
            <a:xfrm>
              <a:off x="5316207" y="3204294"/>
              <a:ext cx="95621" cy="96749"/>
            </a:xfrm>
            <a:custGeom>
              <a:avLst/>
              <a:gdLst/>
              <a:ahLst/>
              <a:cxnLst/>
              <a:rect l="l" t="t" r="r" b="b"/>
              <a:pathLst>
                <a:path w="1397" h="1490" extrusionOk="0">
                  <a:moveTo>
                    <a:pt x="1353" y="0"/>
                  </a:moveTo>
                  <a:cubicBezTo>
                    <a:pt x="1128" y="94"/>
                    <a:pt x="1030" y="520"/>
                    <a:pt x="800" y="553"/>
                  </a:cubicBezTo>
                  <a:cubicBezTo>
                    <a:pt x="701" y="542"/>
                    <a:pt x="630" y="466"/>
                    <a:pt x="537" y="444"/>
                  </a:cubicBezTo>
                  <a:cubicBezTo>
                    <a:pt x="521" y="438"/>
                    <a:pt x="499" y="433"/>
                    <a:pt x="477" y="433"/>
                  </a:cubicBezTo>
                  <a:lnTo>
                    <a:pt x="466" y="433"/>
                  </a:lnTo>
                  <a:cubicBezTo>
                    <a:pt x="395" y="444"/>
                    <a:pt x="334" y="449"/>
                    <a:pt x="274" y="488"/>
                  </a:cubicBezTo>
                  <a:cubicBezTo>
                    <a:pt x="148" y="548"/>
                    <a:pt x="1" y="876"/>
                    <a:pt x="181" y="942"/>
                  </a:cubicBezTo>
                  <a:cubicBezTo>
                    <a:pt x="195" y="945"/>
                    <a:pt x="208" y="946"/>
                    <a:pt x="221" y="946"/>
                  </a:cubicBezTo>
                  <a:cubicBezTo>
                    <a:pt x="335" y="946"/>
                    <a:pt x="434" y="848"/>
                    <a:pt x="537" y="789"/>
                  </a:cubicBezTo>
                  <a:cubicBezTo>
                    <a:pt x="559" y="772"/>
                    <a:pt x="586" y="750"/>
                    <a:pt x="614" y="750"/>
                  </a:cubicBezTo>
                  <a:cubicBezTo>
                    <a:pt x="652" y="750"/>
                    <a:pt x="679" y="800"/>
                    <a:pt x="663" y="832"/>
                  </a:cubicBezTo>
                  <a:cubicBezTo>
                    <a:pt x="635" y="876"/>
                    <a:pt x="608" y="909"/>
                    <a:pt x="586" y="953"/>
                  </a:cubicBezTo>
                  <a:cubicBezTo>
                    <a:pt x="553" y="1019"/>
                    <a:pt x="427" y="1216"/>
                    <a:pt x="477" y="1287"/>
                  </a:cubicBezTo>
                  <a:cubicBezTo>
                    <a:pt x="484" y="1291"/>
                    <a:pt x="491" y="1293"/>
                    <a:pt x="499" y="1293"/>
                  </a:cubicBezTo>
                  <a:cubicBezTo>
                    <a:pt x="528" y="1293"/>
                    <a:pt x="560" y="1268"/>
                    <a:pt x="586" y="1259"/>
                  </a:cubicBezTo>
                  <a:cubicBezTo>
                    <a:pt x="668" y="1216"/>
                    <a:pt x="729" y="1155"/>
                    <a:pt x="783" y="1090"/>
                  </a:cubicBezTo>
                  <a:cubicBezTo>
                    <a:pt x="816" y="1035"/>
                    <a:pt x="854" y="986"/>
                    <a:pt x="893" y="936"/>
                  </a:cubicBezTo>
                  <a:cubicBezTo>
                    <a:pt x="908" y="909"/>
                    <a:pt x="934" y="891"/>
                    <a:pt x="961" y="891"/>
                  </a:cubicBezTo>
                  <a:cubicBezTo>
                    <a:pt x="981" y="891"/>
                    <a:pt x="1002" y="902"/>
                    <a:pt x="1019" y="925"/>
                  </a:cubicBezTo>
                  <a:cubicBezTo>
                    <a:pt x="1030" y="969"/>
                    <a:pt x="1019" y="1035"/>
                    <a:pt x="1024" y="1090"/>
                  </a:cubicBezTo>
                  <a:cubicBezTo>
                    <a:pt x="1030" y="1177"/>
                    <a:pt x="1035" y="1450"/>
                    <a:pt x="1117" y="1489"/>
                  </a:cubicBezTo>
                  <a:lnTo>
                    <a:pt x="1117" y="1489"/>
                  </a:lnTo>
                  <a:cubicBezTo>
                    <a:pt x="1123" y="1489"/>
                    <a:pt x="1130" y="1488"/>
                    <a:pt x="1134" y="1484"/>
                  </a:cubicBezTo>
                  <a:cubicBezTo>
                    <a:pt x="1243" y="1391"/>
                    <a:pt x="1276" y="1232"/>
                    <a:pt x="1276" y="1090"/>
                  </a:cubicBezTo>
                  <a:cubicBezTo>
                    <a:pt x="1270" y="1040"/>
                    <a:pt x="1265" y="986"/>
                    <a:pt x="1238" y="936"/>
                  </a:cubicBezTo>
                  <a:cubicBezTo>
                    <a:pt x="1221" y="925"/>
                    <a:pt x="1221" y="904"/>
                    <a:pt x="1227" y="887"/>
                  </a:cubicBezTo>
                  <a:cubicBezTo>
                    <a:pt x="1155" y="805"/>
                    <a:pt x="1079" y="723"/>
                    <a:pt x="980" y="668"/>
                  </a:cubicBezTo>
                  <a:cubicBezTo>
                    <a:pt x="947" y="657"/>
                    <a:pt x="937" y="624"/>
                    <a:pt x="947" y="586"/>
                  </a:cubicBezTo>
                  <a:cubicBezTo>
                    <a:pt x="953" y="575"/>
                    <a:pt x="964" y="559"/>
                    <a:pt x="975" y="553"/>
                  </a:cubicBezTo>
                  <a:cubicBezTo>
                    <a:pt x="1024" y="520"/>
                    <a:pt x="1068" y="477"/>
                    <a:pt x="1101" y="438"/>
                  </a:cubicBezTo>
                  <a:cubicBezTo>
                    <a:pt x="1205" y="312"/>
                    <a:pt x="1298" y="176"/>
                    <a:pt x="1396" y="50"/>
                  </a:cubicBezTo>
                  <a:cubicBezTo>
                    <a:pt x="1385" y="28"/>
                    <a:pt x="1374" y="11"/>
                    <a:pt x="1353" y="0"/>
                  </a:cubicBezTo>
                  <a:close/>
                  <a:moveTo>
                    <a:pt x="1117" y="1489"/>
                  </a:moveTo>
                  <a:cubicBezTo>
                    <a:pt x="1115" y="1489"/>
                    <a:pt x="1113" y="1489"/>
                    <a:pt x="1112" y="1489"/>
                  </a:cubicBezTo>
                  <a:lnTo>
                    <a:pt x="1117" y="1489"/>
                  </a:lnTo>
                  <a:cubicBezTo>
                    <a:pt x="1117" y="1489"/>
                    <a:pt x="1117" y="1489"/>
                    <a:pt x="1117" y="1489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48"/>
            <p:cNvSpPr/>
            <p:nvPr/>
          </p:nvSpPr>
          <p:spPr>
            <a:xfrm>
              <a:off x="4062249" y="3089688"/>
              <a:ext cx="287411" cy="264730"/>
            </a:xfrm>
            <a:custGeom>
              <a:avLst/>
              <a:gdLst/>
              <a:ahLst/>
              <a:cxnLst/>
              <a:rect l="l" t="t" r="r" b="b"/>
              <a:pathLst>
                <a:path w="4199" h="4077" extrusionOk="0">
                  <a:moveTo>
                    <a:pt x="1734" y="148"/>
                  </a:moveTo>
                  <a:cubicBezTo>
                    <a:pt x="1824" y="148"/>
                    <a:pt x="1908" y="187"/>
                    <a:pt x="1982" y="244"/>
                  </a:cubicBezTo>
                  <a:cubicBezTo>
                    <a:pt x="2157" y="381"/>
                    <a:pt x="2245" y="611"/>
                    <a:pt x="2299" y="829"/>
                  </a:cubicBezTo>
                  <a:cubicBezTo>
                    <a:pt x="2349" y="983"/>
                    <a:pt x="2349" y="1147"/>
                    <a:pt x="2392" y="1306"/>
                  </a:cubicBezTo>
                  <a:cubicBezTo>
                    <a:pt x="2402" y="1332"/>
                    <a:pt x="2420" y="1342"/>
                    <a:pt x="2439" y="1342"/>
                  </a:cubicBezTo>
                  <a:cubicBezTo>
                    <a:pt x="2471" y="1342"/>
                    <a:pt x="2508" y="1311"/>
                    <a:pt x="2518" y="1273"/>
                  </a:cubicBezTo>
                  <a:cubicBezTo>
                    <a:pt x="2622" y="1054"/>
                    <a:pt x="2732" y="829"/>
                    <a:pt x="2956" y="720"/>
                  </a:cubicBezTo>
                  <a:cubicBezTo>
                    <a:pt x="3050" y="667"/>
                    <a:pt x="3158" y="643"/>
                    <a:pt x="3265" y="643"/>
                  </a:cubicBezTo>
                  <a:cubicBezTo>
                    <a:pt x="3370" y="643"/>
                    <a:pt x="3475" y="666"/>
                    <a:pt x="3569" y="709"/>
                  </a:cubicBezTo>
                  <a:cubicBezTo>
                    <a:pt x="3684" y="780"/>
                    <a:pt x="3772" y="939"/>
                    <a:pt x="3788" y="1076"/>
                  </a:cubicBezTo>
                  <a:cubicBezTo>
                    <a:pt x="3788" y="1284"/>
                    <a:pt x="3733" y="1497"/>
                    <a:pt x="3613" y="1678"/>
                  </a:cubicBezTo>
                  <a:cubicBezTo>
                    <a:pt x="3580" y="1738"/>
                    <a:pt x="3531" y="1798"/>
                    <a:pt x="3476" y="1848"/>
                  </a:cubicBezTo>
                  <a:cubicBezTo>
                    <a:pt x="3449" y="1875"/>
                    <a:pt x="3416" y="1886"/>
                    <a:pt x="3389" y="1924"/>
                  </a:cubicBezTo>
                  <a:cubicBezTo>
                    <a:pt x="3367" y="1957"/>
                    <a:pt x="3367" y="2012"/>
                    <a:pt x="3410" y="2028"/>
                  </a:cubicBezTo>
                  <a:cubicBezTo>
                    <a:pt x="3602" y="2110"/>
                    <a:pt x="3799" y="2214"/>
                    <a:pt x="3941" y="2378"/>
                  </a:cubicBezTo>
                  <a:cubicBezTo>
                    <a:pt x="4062" y="2543"/>
                    <a:pt x="4062" y="2756"/>
                    <a:pt x="3881" y="2866"/>
                  </a:cubicBezTo>
                  <a:cubicBezTo>
                    <a:pt x="3755" y="2954"/>
                    <a:pt x="3599" y="3014"/>
                    <a:pt x="3444" y="3014"/>
                  </a:cubicBezTo>
                  <a:cubicBezTo>
                    <a:pt x="3398" y="3014"/>
                    <a:pt x="3352" y="3008"/>
                    <a:pt x="3306" y="2997"/>
                  </a:cubicBezTo>
                  <a:cubicBezTo>
                    <a:pt x="3224" y="2975"/>
                    <a:pt x="3148" y="2931"/>
                    <a:pt x="3077" y="2893"/>
                  </a:cubicBezTo>
                  <a:cubicBezTo>
                    <a:pt x="3031" y="2870"/>
                    <a:pt x="2971" y="2807"/>
                    <a:pt x="2912" y="2807"/>
                  </a:cubicBezTo>
                  <a:cubicBezTo>
                    <a:pt x="2899" y="2807"/>
                    <a:pt x="2886" y="2810"/>
                    <a:pt x="2874" y="2816"/>
                  </a:cubicBezTo>
                  <a:cubicBezTo>
                    <a:pt x="2841" y="2855"/>
                    <a:pt x="2847" y="2898"/>
                    <a:pt x="2863" y="2942"/>
                  </a:cubicBezTo>
                  <a:cubicBezTo>
                    <a:pt x="2885" y="3002"/>
                    <a:pt x="2896" y="3063"/>
                    <a:pt x="2912" y="3128"/>
                  </a:cubicBezTo>
                  <a:cubicBezTo>
                    <a:pt x="2951" y="3320"/>
                    <a:pt x="3000" y="3522"/>
                    <a:pt x="2912" y="3703"/>
                  </a:cubicBezTo>
                  <a:cubicBezTo>
                    <a:pt x="2847" y="3840"/>
                    <a:pt x="2704" y="3933"/>
                    <a:pt x="2567" y="3966"/>
                  </a:cubicBezTo>
                  <a:cubicBezTo>
                    <a:pt x="2562" y="3967"/>
                    <a:pt x="2556" y="3967"/>
                    <a:pt x="2550" y="3967"/>
                  </a:cubicBezTo>
                  <a:cubicBezTo>
                    <a:pt x="2482" y="3967"/>
                    <a:pt x="2426" y="3910"/>
                    <a:pt x="2365" y="3895"/>
                  </a:cubicBezTo>
                  <a:cubicBezTo>
                    <a:pt x="2217" y="3774"/>
                    <a:pt x="2102" y="3632"/>
                    <a:pt x="2026" y="3457"/>
                  </a:cubicBezTo>
                  <a:cubicBezTo>
                    <a:pt x="1993" y="3364"/>
                    <a:pt x="1960" y="3282"/>
                    <a:pt x="1933" y="3194"/>
                  </a:cubicBezTo>
                  <a:cubicBezTo>
                    <a:pt x="1916" y="3139"/>
                    <a:pt x="1905" y="3085"/>
                    <a:pt x="1889" y="3035"/>
                  </a:cubicBezTo>
                  <a:cubicBezTo>
                    <a:pt x="1883" y="3011"/>
                    <a:pt x="1857" y="2997"/>
                    <a:pt x="1832" y="2997"/>
                  </a:cubicBezTo>
                  <a:cubicBezTo>
                    <a:pt x="1812" y="2997"/>
                    <a:pt x="1791" y="3005"/>
                    <a:pt x="1779" y="3024"/>
                  </a:cubicBezTo>
                  <a:cubicBezTo>
                    <a:pt x="1736" y="3106"/>
                    <a:pt x="1719" y="3200"/>
                    <a:pt x="1670" y="3293"/>
                  </a:cubicBezTo>
                  <a:cubicBezTo>
                    <a:pt x="1632" y="3386"/>
                    <a:pt x="1560" y="3462"/>
                    <a:pt x="1478" y="3522"/>
                  </a:cubicBezTo>
                  <a:cubicBezTo>
                    <a:pt x="1376" y="3592"/>
                    <a:pt x="1251" y="3673"/>
                    <a:pt x="1125" y="3673"/>
                  </a:cubicBezTo>
                  <a:cubicBezTo>
                    <a:pt x="1102" y="3673"/>
                    <a:pt x="1079" y="3671"/>
                    <a:pt x="1057" y="3665"/>
                  </a:cubicBezTo>
                  <a:cubicBezTo>
                    <a:pt x="931" y="3632"/>
                    <a:pt x="821" y="3528"/>
                    <a:pt x="783" y="3402"/>
                  </a:cubicBezTo>
                  <a:cubicBezTo>
                    <a:pt x="739" y="3287"/>
                    <a:pt x="805" y="3183"/>
                    <a:pt x="849" y="3079"/>
                  </a:cubicBezTo>
                  <a:cubicBezTo>
                    <a:pt x="914" y="2953"/>
                    <a:pt x="986" y="2838"/>
                    <a:pt x="1062" y="2723"/>
                  </a:cubicBezTo>
                  <a:cubicBezTo>
                    <a:pt x="1133" y="2614"/>
                    <a:pt x="1199" y="2504"/>
                    <a:pt x="1276" y="2400"/>
                  </a:cubicBezTo>
                  <a:cubicBezTo>
                    <a:pt x="1303" y="2357"/>
                    <a:pt x="1336" y="2324"/>
                    <a:pt x="1352" y="2274"/>
                  </a:cubicBezTo>
                  <a:cubicBezTo>
                    <a:pt x="1362" y="2226"/>
                    <a:pt x="1316" y="2191"/>
                    <a:pt x="1271" y="2191"/>
                  </a:cubicBezTo>
                  <a:cubicBezTo>
                    <a:pt x="1265" y="2191"/>
                    <a:pt x="1260" y="2191"/>
                    <a:pt x="1254" y="2192"/>
                  </a:cubicBezTo>
                  <a:cubicBezTo>
                    <a:pt x="1224" y="2194"/>
                    <a:pt x="1195" y="2195"/>
                    <a:pt x="1165" y="2195"/>
                  </a:cubicBezTo>
                  <a:cubicBezTo>
                    <a:pt x="937" y="2195"/>
                    <a:pt x="708" y="2139"/>
                    <a:pt x="509" y="2023"/>
                  </a:cubicBezTo>
                  <a:cubicBezTo>
                    <a:pt x="323" y="1913"/>
                    <a:pt x="192" y="1722"/>
                    <a:pt x="159" y="1503"/>
                  </a:cubicBezTo>
                  <a:cubicBezTo>
                    <a:pt x="148" y="1421"/>
                    <a:pt x="132" y="1328"/>
                    <a:pt x="176" y="1251"/>
                  </a:cubicBezTo>
                  <a:cubicBezTo>
                    <a:pt x="236" y="1180"/>
                    <a:pt x="296" y="1092"/>
                    <a:pt x="394" y="1065"/>
                  </a:cubicBezTo>
                  <a:cubicBezTo>
                    <a:pt x="424" y="1059"/>
                    <a:pt x="454" y="1057"/>
                    <a:pt x="484" y="1057"/>
                  </a:cubicBezTo>
                  <a:cubicBezTo>
                    <a:pt x="569" y="1057"/>
                    <a:pt x="654" y="1076"/>
                    <a:pt x="739" y="1092"/>
                  </a:cubicBezTo>
                  <a:cubicBezTo>
                    <a:pt x="914" y="1125"/>
                    <a:pt x="1062" y="1218"/>
                    <a:pt x="1205" y="1317"/>
                  </a:cubicBezTo>
                  <a:cubicBezTo>
                    <a:pt x="1259" y="1366"/>
                    <a:pt x="1309" y="1415"/>
                    <a:pt x="1358" y="1470"/>
                  </a:cubicBezTo>
                  <a:cubicBezTo>
                    <a:pt x="1368" y="1480"/>
                    <a:pt x="1381" y="1484"/>
                    <a:pt x="1393" y="1484"/>
                  </a:cubicBezTo>
                  <a:cubicBezTo>
                    <a:pt x="1422" y="1484"/>
                    <a:pt x="1451" y="1462"/>
                    <a:pt x="1451" y="1432"/>
                  </a:cubicBezTo>
                  <a:cubicBezTo>
                    <a:pt x="1458" y="1471"/>
                    <a:pt x="1485" y="1490"/>
                    <a:pt x="1510" y="1490"/>
                  </a:cubicBezTo>
                  <a:cubicBezTo>
                    <a:pt x="1541" y="1490"/>
                    <a:pt x="1569" y="1463"/>
                    <a:pt x="1560" y="1415"/>
                  </a:cubicBezTo>
                  <a:cubicBezTo>
                    <a:pt x="1549" y="1339"/>
                    <a:pt x="1517" y="1273"/>
                    <a:pt x="1495" y="1202"/>
                  </a:cubicBezTo>
                  <a:cubicBezTo>
                    <a:pt x="1440" y="1005"/>
                    <a:pt x="1396" y="786"/>
                    <a:pt x="1445" y="583"/>
                  </a:cubicBezTo>
                  <a:cubicBezTo>
                    <a:pt x="1473" y="424"/>
                    <a:pt x="1533" y="244"/>
                    <a:pt x="1664" y="156"/>
                  </a:cubicBezTo>
                  <a:cubicBezTo>
                    <a:pt x="1688" y="151"/>
                    <a:pt x="1711" y="148"/>
                    <a:pt x="1734" y="148"/>
                  </a:cubicBezTo>
                  <a:close/>
                  <a:moveTo>
                    <a:pt x="1742" y="0"/>
                  </a:moveTo>
                  <a:cubicBezTo>
                    <a:pt x="1689" y="0"/>
                    <a:pt x="1636" y="13"/>
                    <a:pt x="1588" y="41"/>
                  </a:cubicBezTo>
                  <a:cubicBezTo>
                    <a:pt x="1451" y="162"/>
                    <a:pt x="1380" y="342"/>
                    <a:pt x="1341" y="517"/>
                  </a:cubicBezTo>
                  <a:cubicBezTo>
                    <a:pt x="1281" y="802"/>
                    <a:pt x="1336" y="1092"/>
                    <a:pt x="1434" y="1355"/>
                  </a:cubicBezTo>
                  <a:cubicBezTo>
                    <a:pt x="1216" y="1092"/>
                    <a:pt x="887" y="939"/>
                    <a:pt x="559" y="917"/>
                  </a:cubicBezTo>
                  <a:cubicBezTo>
                    <a:pt x="519" y="910"/>
                    <a:pt x="480" y="905"/>
                    <a:pt x="442" y="905"/>
                  </a:cubicBezTo>
                  <a:cubicBezTo>
                    <a:pt x="393" y="905"/>
                    <a:pt x="345" y="914"/>
                    <a:pt x="301" y="939"/>
                  </a:cubicBezTo>
                  <a:cubicBezTo>
                    <a:pt x="236" y="972"/>
                    <a:pt x="181" y="1032"/>
                    <a:pt x="132" y="1087"/>
                  </a:cubicBezTo>
                  <a:cubicBezTo>
                    <a:pt x="93" y="1131"/>
                    <a:pt x="55" y="1174"/>
                    <a:pt x="44" y="1240"/>
                  </a:cubicBezTo>
                  <a:cubicBezTo>
                    <a:pt x="0" y="1415"/>
                    <a:pt x="55" y="1607"/>
                    <a:pt x="132" y="1765"/>
                  </a:cubicBezTo>
                  <a:cubicBezTo>
                    <a:pt x="345" y="2149"/>
                    <a:pt x="794" y="2291"/>
                    <a:pt x="1194" y="2291"/>
                  </a:cubicBezTo>
                  <a:cubicBezTo>
                    <a:pt x="1040" y="2510"/>
                    <a:pt x="668" y="3024"/>
                    <a:pt x="652" y="3276"/>
                  </a:cubicBezTo>
                  <a:cubicBezTo>
                    <a:pt x="652" y="3495"/>
                    <a:pt x="816" y="3703"/>
                    <a:pt x="1024" y="3763"/>
                  </a:cubicBezTo>
                  <a:cubicBezTo>
                    <a:pt x="1059" y="3774"/>
                    <a:pt x="1094" y="3779"/>
                    <a:pt x="1130" y="3779"/>
                  </a:cubicBezTo>
                  <a:cubicBezTo>
                    <a:pt x="1221" y="3779"/>
                    <a:pt x="1313" y="3747"/>
                    <a:pt x="1396" y="3703"/>
                  </a:cubicBezTo>
                  <a:cubicBezTo>
                    <a:pt x="1588" y="3610"/>
                    <a:pt x="1752" y="3457"/>
                    <a:pt x="1829" y="3243"/>
                  </a:cubicBezTo>
                  <a:cubicBezTo>
                    <a:pt x="1883" y="3402"/>
                    <a:pt x="1943" y="3566"/>
                    <a:pt x="2047" y="3692"/>
                  </a:cubicBezTo>
                  <a:cubicBezTo>
                    <a:pt x="2162" y="3851"/>
                    <a:pt x="2316" y="4010"/>
                    <a:pt x="2502" y="4070"/>
                  </a:cubicBezTo>
                  <a:cubicBezTo>
                    <a:pt x="2521" y="4075"/>
                    <a:pt x="2539" y="4077"/>
                    <a:pt x="2557" y="4077"/>
                  </a:cubicBezTo>
                  <a:cubicBezTo>
                    <a:pt x="2643" y="4077"/>
                    <a:pt x="2719" y="4027"/>
                    <a:pt x="2792" y="3977"/>
                  </a:cubicBezTo>
                  <a:cubicBezTo>
                    <a:pt x="2901" y="3911"/>
                    <a:pt x="2994" y="3813"/>
                    <a:pt x="3033" y="3687"/>
                  </a:cubicBezTo>
                  <a:cubicBezTo>
                    <a:pt x="3115" y="3468"/>
                    <a:pt x="3055" y="3221"/>
                    <a:pt x="3005" y="2997"/>
                  </a:cubicBezTo>
                  <a:lnTo>
                    <a:pt x="3005" y="2997"/>
                  </a:lnTo>
                  <a:cubicBezTo>
                    <a:pt x="3141" y="3091"/>
                    <a:pt x="3293" y="3136"/>
                    <a:pt x="3445" y="3136"/>
                  </a:cubicBezTo>
                  <a:cubicBezTo>
                    <a:pt x="3618" y="3136"/>
                    <a:pt x="3792" y="3078"/>
                    <a:pt x="3941" y="2970"/>
                  </a:cubicBezTo>
                  <a:cubicBezTo>
                    <a:pt x="4144" y="2838"/>
                    <a:pt x="4199" y="2597"/>
                    <a:pt x="4089" y="2389"/>
                  </a:cubicBezTo>
                  <a:cubicBezTo>
                    <a:pt x="3985" y="2181"/>
                    <a:pt x="3717" y="2039"/>
                    <a:pt x="3520" y="1952"/>
                  </a:cubicBezTo>
                  <a:cubicBezTo>
                    <a:pt x="3772" y="1738"/>
                    <a:pt x="3909" y="1404"/>
                    <a:pt x="3909" y="1065"/>
                  </a:cubicBezTo>
                  <a:cubicBezTo>
                    <a:pt x="3903" y="890"/>
                    <a:pt x="3805" y="720"/>
                    <a:pt x="3673" y="611"/>
                  </a:cubicBezTo>
                  <a:cubicBezTo>
                    <a:pt x="3567" y="530"/>
                    <a:pt x="3422" y="492"/>
                    <a:pt x="3277" y="492"/>
                  </a:cubicBezTo>
                  <a:cubicBezTo>
                    <a:pt x="3147" y="492"/>
                    <a:pt x="3017" y="523"/>
                    <a:pt x="2918" y="583"/>
                  </a:cubicBezTo>
                  <a:cubicBezTo>
                    <a:pt x="2699" y="693"/>
                    <a:pt x="2578" y="868"/>
                    <a:pt x="2469" y="1087"/>
                  </a:cubicBezTo>
                  <a:cubicBezTo>
                    <a:pt x="2425" y="736"/>
                    <a:pt x="2332" y="342"/>
                    <a:pt x="2047" y="123"/>
                  </a:cubicBezTo>
                  <a:cubicBezTo>
                    <a:pt x="1966" y="53"/>
                    <a:pt x="1853" y="0"/>
                    <a:pt x="17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48"/>
            <p:cNvSpPr/>
            <p:nvPr/>
          </p:nvSpPr>
          <p:spPr>
            <a:xfrm>
              <a:off x="4191136" y="3201632"/>
              <a:ext cx="54005" cy="45063"/>
            </a:xfrm>
            <a:custGeom>
              <a:avLst/>
              <a:gdLst/>
              <a:ahLst/>
              <a:cxnLst/>
              <a:rect l="l" t="t" r="r" b="b"/>
              <a:pathLst>
                <a:path w="789" h="694" extrusionOk="0">
                  <a:moveTo>
                    <a:pt x="383" y="129"/>
                  </a:moveTo>
                  <a:cubicBezTo>
                    <a:pt x="498" y="135"/>
                    <a:pt x="646" y="228"/>
                    <a:pt x="624" y="364"/>
                  </a:cubicBezTo>
                  <a:cubicBezTo>
                    <a:pt x="580" y="485"/>
                    <a:pt x="444" y="545"/>
                    <a:pt x="329" y="567"/>
                  </a:cubicBezTo>
                  <a:cubicBezTo>
                    <a:pt x="252" y="567"/>
                    <a:pt x="186" y="529"/>
                    <a:pt x="137" y="474"/>
                  </a:cubicBezTo>
                  <a:cubicBezTo>
                    <a:pt x="126" y="375"/>
                    <a:pt x="197" y="271"/>
                    <a:pt x="268" y="217"/>
                  </a:cubicBezTo>
                  <a:cubicBezTo>
                    <a:pt x="290" y="206"/>
                    <a:pt x="307" y="184"/>
                    <a:pt x="334" y="184"/>
                  </a:cubicBezTo>
                  <a:cubicBezTo>
                    <a:pt x="362" y="184"/>
                    <a:pt x="383" y="156"/>
                    <a:pt x="383" y="129"/>
                  </a:cubicBezTo>
                  <a:close/>
                  <a:moveTo>
                    <a:pt x="364" y="0"/>
                  </a:moveTo>
                  <a:cubicBezTo>
                    <a:pt x="325" y="0"/>
                    <a:pt x="285" y="6"/>
                    <a:pt x="247" y="14"/>
                  </a:cubicBezTo>
                  <a:cubicBezTo>
                    <a:pt x="214" y="20"/>
                    <a:pt x="186" y="69"/>
                    <a:pt x="208" y="102"/>
                  </a:cubicBezTo>
                  <a:cubicBezTo>
                    <a:pt x="88" y="184"/>
                    <a:pt x="0" y="326"/>
                    <a:pt x="17" y="479"/>
                  </a:cubicBezTo>
                  <a:cubicBezTo>
                    <a:pt x="50" y="600"/>
                    <a:pt x="181" y="676"/>
                    <a:pt x="296" y="693"/>
                  </a:cubicBezTo>
                  <a:cubicBezTo>
                    <a:pt x="300" y="693"/>
                    <a:pt x="305" y="693"/>
                    <a:pt x="309" y="693"/>
                  </a:cubicBezTo>
                  <a:cubicBezTo>
                    <a:pt x="425" y="693"/>
                    <a:pt x="545" y="625"/>
                    <a:pt x="630" y="556"/>
                  </a:cubicBezTo>
                  <a:cubicBezTo>
                    <a:pt x="788" y="408"/>
                    <a:pt x="756" y="162"/>
                    <a:pt x="575" y="63"/>
                  </a:cubicBezTo>
                  <a:cubicBezTo>
                    <a:pt x="548" y="47"/>
                    <a:pt x="515" y="36"/>
                    <a:pt x="482" y="20"/>
                  </a:cubicBezTo>
                  <a:cubicBezTo>
                    <a:pt x="444" y="6"/>
                    <a:pt x="404" y="0"/>
                    <a:pt x="36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48"/>
            <p:cNvSpPr/>
            <p:nvPr/>
          </p:nvSpPr>
          <p:spPr>
            <a:xfrm>
              <a:off x="4071626" y="3097870"/>
              <a:ext cx="268656" cy="249016"/>
            </a:xfrm>
            <a:custGeom>
              <a:avLst/>
              <a:gdLst/>
              <a:ahLst/>
              <a:cxnLst/>
              <a:rect l="l" t="t" r="r" b="b"/>
              <a:pathLst>
                <a:path w="3925" h="3835" extrusionOk="0">
                  <a:moveTo>
                    <a:pt x="2116" y="1593"/>
                  </a:moveTo>
                  <a:cubicBezTo>
                    <a:pt x="2155" y="1593"/>
                    <a:pt x="2195" y="1598"/>
                    <a:pt x="2233" y="1612"/>
                  </a:cubicBezTo>
                  <a:cubicBezTo>
                    <a:pt x="2266" y="1618"/>
                    <a:pt x="2294" y="1629"/>
                    <a:pt x="2326" y="1650"/>
                  </a:cubicBezTo>
                  <a:cubicBezTo>
                    <a:pt x="2507" y="1754"/>
                    <a:pt x="2540" y="2006"/>
                    <a:pt x="2381" y="2143"/>
                  </a:cubicBezTo>
                  <a:cubicBezTo>
                    <a:pt x="2297" y="2217"/>
                    <a:pt x="2187" y="2282"/>
                    <a:pt x="2081" y="2282"/>
                  </a:cubicBezTo>
                  <a:cubicBezTo>
                    <a:pt x="2070" y="2282"/>
                    <a:pt x="2059" y="2281"/>
                    <a:pt x="2047" y="2280"/>
                  </a:cubicBezTo>
                  <a:cubicBezTo>
                    <a:pt x="1932" y="2269"/>
                    <a:pt x="1796" y="2192"/>
                    <a:pt x="1768" y="2072"/>
                  </a:cubicBezTo>
                  <a:cubicBezTo>
                    <a:pt x="1746" y="1919"/>
                    <a:pt x="1845" y="1776"/>
                    <a:pt x="1960" y="1694"/>
                  </a:cubicBezTo>
                  <a:cubicBezTo>
                    <a:pt x="1938" y="1661"/>
                    <a:pt x="1960" y="1612"/>
                    <a:pt x="1998" y="1607"/>
                  </a:cubicBezTo>
                  <a:cubicBezTo>
                    <a:pt x="2036" y="1598"/>
                    <a:pt x="2076" y="1593"/>
                    <a:pt x="2116" y="1593"/>
                  </a:cubicBezTo>
                  <a:close/>
                  <a:moveTo>
                    <a:pt x="1596" y="1"/>
                  </a:moveTo>
                  <a:cubicBezTo>
                    <a:pt x="1575" y="1"/>
                    <a:pt x="1554" y="3"/>
                    <a:pt x="1533" y="8"/>
                  </a:cubicBezTo>
                  <a:cubicBezTo>
                    <a:pt x="1401" y="107"/>
                    <a:pt x="1347" y="277"/>
                    <a:pt x="1314" y="435"/>
                  </a:cubicBezTo>
                  <a:cubicBezTo>
                    <a:pt x="1265" y="638"/>
                    <a:pt x="1308" y="857"/>
                    <a:pt x="1363" y="1059"/>
                  </a:cubicBezTo>
                  <a:cubicBezTo>
                    <a:pt x="1385" y="1130"/>
                    <a:pt x="1412" y="1196"/>
                    <a:pt x="1429" y="1267"/>
                  </a:cubicBezTo>
                  <a:cubicBezTo>
                    <a:pt x="1438" y="1317"/>
                    <a:pt x="1410" y="1344"/>
                    <a:pt x="1380" y="1344"/>
                  </a:cubicBezTo>
                  <a:cubicBezTo>
                    <a:pt x="1354" y="1344"/>
                    <a:pt x="1327" y="1324"/>
                    <a:pt x="1319" y="1284"/>
                  </a:cubicBezTo>
                  <a:cubicBezTo>
                    <a:pt x="1315" y="1311"/>
                    <a:pt x="1287" y="1338"/>
                    <a:pt x="1259" y="1338"/>
                  </a:cubicBezTo>
                  <a:cubicBezTo>
                    <a:pt x="1247" y="1338"/>
                    <a:pt x="1236" y="1333"/>
                    <a:pt x="1226" y="1322"/>
                  </a:cubicBezTo>
                  <a:cubicBezTo>
                    <a:pt x="1177" y="1267"/>
                    <a:pt x="1128" y="1213"/>
                    <a:pt x="1073" y="1174"/>
                  </a:cubicBezTo>
                  <a:cubicBezTo>
                    <a:pt x="931" y="1070"/>
                    <a:pt x="783" y="988"/>
                    <a:pt x="608" y="950"/>
                  </a:cubicBezTo>
                  <a:cubicBezTo>
                    <a:pt x="521" y="933"/>
                    <a:pt x="434" y="917"/>
                    <a:pt x="347" y="917"/>
                  </a:cubicBezTo>
                  <a:cubicBezTo>
                    <a:pt x="319" y="917"/>
                    <a:pt x="291" y="918"/>
                    <a:pt x="263" y="922"/>
                  </a:cubicBezTo>
                  <a:cubicBezTo>
                    <a:pt x="164" y="939"/>
                    <a:pt x="104" y="1032"/>
                    <a:pt x="44" y="1103"/>
                  </a:cubicBezTo>
                  <a:cubicBezTo>
                    <a:pt x="0" y="1180"/>
                    <a:pt x="17" y="1278"/>
                    <a:pt x="28" y="1360"/>
                  </a:cubicBezTo>
                  <a:cubicBezTo>
                    <a:pt x="60" y="1579"/>
                    <a:pt x="192" y="1771"/>
                    <a:pt x="378" y="1880"/>
                  </a:cubicBezTo>
                  <a:cubicBezTo>
                    <a:pt x="591" y="2000"/>
                    <a:pt x="839" y="2050"/>
                    <a:pt x="1084" y="2050"/>
                  </a:cubicBezTo>
                  <a:cubicBezTo>
                    <a:pt x="1097" y="2050"/>
                    <a:pt x="1110" y="2050"/>
                    <a:pt x="1122" y="2050"/>
                  </a:cubicBezTo>
                  <a:cubicBezTo>
                    <a:pt x="1131" y="2046"/>
                    <a:pt x="1139" y="2045"/>
                    <a:pt x="1147" y="2045"/>
                  </a:cubicBezTo>
                  <a:cubicBezTo>
                    <a:pt x="1190" y="2045"/>
                    <a:pt x="1230" y="2086"/>
                    <a:pt x="1221" y="2132"/>
                  </a:cubicBezTo>
                  <a:cubicBezTo>
                    <a:pt x="1204" y="2181"/>
                    <a:pt x="1172" y="2214"/>
                    <a:pt x="1144" y="2252"/>
                  </a:cubicBezTo>
                  <a:cubicBezTo>
                    <a:pt x="1068" y="2362"/>
                    <a:pt x="1002" y="2466"/>
                    <a:pt x="931" y="2575"/>
                  </a:cubicBezTo>
                  <a:cubicBezTo>
                    <a:pt x="860" y="2690"/>
                    <a:pt x="783" y="2811"/>
                    <a:pt x="723" y="2931"/>
                  </a:cubicBezTo>
                  <a:cubicBezTo>
                    <a:pt x="673" y="3030"/>
                    <a:pt x="613" y="3139"/>
                    <a:pt x="652" y="3254"/>
                  </a:cubicBezTo>
                  <a:cubicBezTo>
                    <a:pt x="690" y="3386"/>
                    <a:pt x="799" y="3484"/>
                    <a:pt x="925" y="3522"/>
                  </a:cubicBezTo>
                  <a:cubicBezTo>
                    <a:pt x="947" y="3527"/>
                    <a:pt x="968" y="3529"/>
                    <a:pt x="989" y="3529"/>
                  </a:cubicBezTo>
                  <a:cubicBezTo>
                    <a:pt x="1122" y="3529"/>
                    <a:pt x="1243" y="3446"/>
                    <a:pt x="1347" y="3375"/>
                  </a:cubicBezTo>
                  <a:cubicBezTo>
                    <a:pt x="1423" y="3314"/>
                    <a:pt x="1500" y="3238"/>
                    <a:pt x="1544" y="3145"/>
                  </a:cubicBezTo>
                  <a:cubicBezTo>
                    <a:pt x="1588" y="3057"/>
                    <a:pt x="1604" y="2959"/>
                    <a:pt x="1648" y="2876"/>
                  </a:cubicBezTo>
                  <a:cubicBezTo>
                    <a:pt x="1662" y="2860"/>
                    <a:pt x="1683" y="2851"/>
                    <a:pt x="1702" y="2851"/>
                  </a:cubicBezTo>
                  <a:cubicBezTo>
                    <a:pt x="1728" y="2851"/>
                    <a:pt x="1751" y="2865"/>
                    <a:pt x="1757" y="2893"/>
                  </a:cubicBezTo>
                  <a:cubicBezTo>
                    <a:pt x="1774" y="2948"/>
                    <a:pt x="1785" y="2991"/>
                    <a:pt x="1801" y="3046"/>
                  </a:cubicBezTo>
                  <a:cubicBezTo>
                    <a:pt x="1828" y="3139"/>
                    <a:pt x="1861" y="3227"/>
                    <a:pt x="1894" y="3309"/>
                  </a:cubicBezTo>
                  <a:cubicBezTo>
                    <a:pt x="1971" y="3484"/>
                    <a:pt x="2091" y="3637"/>
                    <a:pt x="2233" y="3747"/>
                  </a:cubicBezTo>
                  <a:cubicBezTo>
                    <a:pt x="2291" y="3778"/>
                    <a:pt x="2349" y="3835"/>
                    <a:pt x="2421" y="3835"/>
                  </a:cubicBezTo>
                  <a:cubicBezTo>
                    <a:pt x="2424" y="3835"/>
                    <a:pt x="2427" y="3835"/>
                    <a:pt x="2430" y="3834"/>
                  </a:cubicBezTo>
                  <a:cubicBezTo>
                    <a:pt x="2567" y="3802"/>
                    <a:pt x="2704" y="3703"/>
                    <a:pt x="2775" y="3566"/>
                  </a:cubicBezTo>
                  <a:cubicBezTo>
                    <a:pt x="2863" y="3386"/>
                    <a:pt x="2814" y="3178"/>
                    <a:pt x="2775" y="2991"/>
                  </a:cubicBezTo>
                  <a:cubicBezTo>
                    <a:pt x="2759" y="2931"/>
                    <a:pt x="2748" y="2871"/>
                    <a:pt x="2726" y="2811"/>
                  </a:cubicBezTo>
                  <a:cubicBezTo>
                    <a:pt x="2710" y="2767"/>
                    <a:pt x="2704" y="2712"/>
                    <a:pt x="2737" y="2685"/>
                  </a:cubicBezTo>
                  <a:cubicBezTo>
                    <a:pt x="2749" y="2678"/>
                    <a:pt x="2762" y="2675"/>
                    <a:pt x="2774" y="2675"/>
                  </a:cubicBezTo>
                  <a:cubicBezTo>
                    <a:pt x="2833" y="2675"/>
                    <a:pt x="2890" y="2739"/>
                    <a:pt x="2940" y="2762"/>
                  </a:cubicBezTo>
                  <a:cubicBezTo>
                    <a:pt x="3011" y="2800"/>
                    <a:pt x="3087" y="2844"/>
                    <a:pt x="3169" y="2866"/>
                  </a:cubicBezTo>
                  <a:cubicBezTo>
                    <a:pt x="3215" y="2876"/>
                    <a:pt x="3261" y="2881"/>
                    <a:pt x="3308" y="2881"/>
                  </a:cubicBezTo>
                  <a:cubicBezTo>
                    <a:pt x="3463" y="2881"/>
                    <a:pt x="3618" y="2827"/>
                    <a:pt x="3744" y="2734"/>
                  </a:cubicBezTo>
                  <a:cubicBezTo>
                    <a:pt x="3925" y="2619"/>
                    <a:pt x="3925" y="2406"/>
                    <a:pt x="3804" y="2247"/>
                  </a:cubicBezTo>
                  <a:cubicBezTo>
                    <a:pt x="3662" y="2083"/>
                    <a:pt x="3465" y="1979"/>
                    <a:pt x="3279" y="1886"/>
                  </a:cubicBezTo>
                  <a:cubicBezTo>
                    <a:pt x="3235" y="1864"/>
                    <a:pt x="3230" y="1809"/>
                    <a:pt x="3257" y="1776"/>
                  </a:cubicBezTo>
                  <a:cubicBezTo>
                    <a:pt x="3279" y="1749"/>
                    <a:pt x="3317" y="1727"/>
                    <a:pt x="3345" y="1700"/>
                  </a:cubicBezTo>
                  <a:cubicBezTo>
                    <a:pt x="3394" y="1645"/>
                    <a:pt x="3443" y="1590"/>
                    <a:pt x="3481" y="1530"/>
                  </a:cubicBezTo>
                  <a:cubicBezTo>
                    <a:pt x="3602" y="1360"/>
                    <a:pt x="3657" y="1141"/>
                    <a:pt x="3657" y="928"/>
                  </a:cubicBezTo>
                  <a:cubicBezTo>
                    <a:pt x="3640" y="791"/>
                    <a:pt x="3553" y="638"/>
                    <a:pt x="3438" y="567"/>
                  </a:cubicBezTo>
                  <a:cubicBezTo>
                    <a:pt x="3339" y="524"/>
                    <a:pt x="3229" y="500"/>
                    <a:pt x="3120" y="500"/>
                  </a:cubicBezTo>
                  <a:cubicBezTo>
                    <a:pt x="3017" y="500"/>
                    <a:pt x="2915" y="522"/>
                    <a:pt x="2825" y="572"/>
                  </a:cubicBezTo>
                  <a:cubicBezTo>
                    <a:pt x="2600" y="682"/>
                    <a:pt x="2496" y="901"/>
                    <a:pt x="2387" y="1125"/>
                  </a:cubicBezTo>
                  <a:cubicBezTo>
                    <a:pt x="2380" y="1163"/>
                    <a:pt x="2344" y="1197"/>
                    <a:pt x="2311" y="1197"/>
                  </a:cubicBezTo>
                  <a:cubicBezTo>
                    <a:pt x="2291" y="1197"/>
                    <a:pt x="2273" y="1186"/>
                    <a:pt x="2261" y="1158"/>
                  </a:cubicBezTo>
                  <a:cubicBezTo>
                    <a:pt x="2212" y="1005"/>
                    <a:pt x="2217" y="840"/>
                    <a:pt x="2168" y="682"/>
                  </a:cubicBezTo>
                  <a:cubicBezTo>
                    <a:pt x="2113" y="463"/>
                    <a:pt x="2025" y="238"/>
                    <a:pt x="1850" y="101"/>
                  </a:cubicBezTo>
                  <a:cubicBezTo>
                    <a:pt x="1775" y="44"/>
                    <a:pt x="1686" y="1"/>
                    <a:pt x="159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48"/>
            <p:cNvSpPr/>
            <p:nvPr/>
          </p:nvSpPr>
          <p:spPr>
            <a:xfrm>
              <a:off x="4199007" y="3209619"/>
              <a:ext cx="36414" cy="28505"/>
            </a:xfrm>
            <a:custGeom>
              <a:avLst/>
              <a:gdLst/>
              <a:ahLst/>
              <a:cxnLst/>
              <a:rect l="l" t="t" r="r" b="b"/>
              <a:pathLst>
                <a:path w="532" h="439" extrusionOk="0">
                  <a:moveTo>
                    <a:pt x="268" y="1"/>
                  </a:moveTo>
                  <a:cubicBezTo>
                    <a:pt x="268" y="26"/>
                    <a:pt x="250" y="51"/>
                    <a:pt x="226" y="51"/>
                  </a:cubicBezTo>
                  <a:cubicBezTo>
                    <a:pt x="224" y="51"/>
                    <a:pt x="222" y="50"/>
                    <a:pt x="219" y="50"/>
                  </a:cubicBezTo>
                  <a:cubicBezTo>
                    <a:pt x="192" y="50"/>
                    <a:pt x="175" y="66"/>
                    <a:pt x="153" y="83"/>
                  </a:cubicBezTo>
                  <a:cubicBezTo>
                    <a:pt x="77" y="137"/>
                    <a:pt x="0" y="241"/>
                    <a:pt x="22" y="334"/>
                  </a:cubicBezTo>
                  <a:cubicBezTo>
                    <a:pt x="71" y="395"/>
                    <a:pt x="137" y="438"/>
                    <a:pt x="214" y="438"/>
                  </a:cubicBezTo>
                  <a:cubicBezTo>
                    <a:pt x="329" y="417"/>
                    <a:pt x="465" y="356"/>
                    <a:pt x="509" y="230"/>
                  </a:cubicBezTo>
                  <a:cubicBezTo>
                    <a:pt x="531" y="94"/>
                    <a:pt x="383" y="6"/>
                    <a:pt x="268" y="1"/>
                  </a:cubicBezTo>
                  <a:close/>
                </a:path>
              </a:pathLst>
            </a:custGeom>
            <a:solidFill>
              <a:srgbClr val="FF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48"/>
            <p:cNvSpPr/>
            <p:nvPr/>
          </p:nvSpPr>
          <p:spPr>
            <a:xfrm>
              <a:off x="3258196" y="2816972"/>
              <a:ext cx="196444" cy="234926"/>
            </a:xfrm>
            <a:custGeom>
              <a:avLst/>
              <a:gdLst/>
              <a:ahLst/>
              <a:cxnLst/>
              <a:rect l="l" t="t" r="r" b="b"/>
              <a:pathLst>
                <a:path w="2870" h="3618" extrusionOk="0">
                  <a:moveTo>
                    <a:pt x="1862" y="114"/>
                  </a:moveTo>
                  <a:cubicBezTo>
                    <a:pt x="1933" y="114"/>
                    <a:pt x="2015" y="147"/>
                    <a:pt x="2097" y="229"/>
                  </a:cubicBezTo>
                  <a:cubicBezTo>
                    <a:pt x="2300" y="421"/>
                    <a:pt x="2387" y="705"/>
                    <a:pt x="2481" y="963"/>
                  </a:cubicBezTo>
                  <a:cubicBezTo>
                    <a:pt x="2628" y="1483"/>
                    <a:pt x="2710" y="2030"/>
                    <a:pt x="2760" y="2572"/>
                  </a:cubicBezTo>
                  <a:cubicBezTo>
                    <a:pt x="2782" y="2873"/>
                    <a:pt x="2787" y="3174"/>
                    <a:pt x="2787" y="3475"/>
                  </a:cubicBezTo>
                  <a:cubicBezTo>
                    <a:pt x="2185" y="3240"/>
                    <a:pt x="1588" y="2966"/>
                    <a:pt x="1068" y="2577"/>
                  </a:cubicBezTo>
                  <a:cubicBezTo>
                    <a:pt x="740" y="2320"/>
                    <a:pt x="242" y="1893"/>
                    <a:pt x="138" y="1472"/>
                  </a:cubicBezTo>
                  <a:cubicBezTo>
                    <a:pt x="100" y="1296"/>
                    <a:pt x="83" y="1099"/>
                    <a:pt x="193" y="957"/>
                  </a:cubicBezTo>
                  <a:cubicBezTo>
                    <a:pt x="230" y="915"/>
                    <a:pt x="279" y="897"/>
                    <a:pt x="336" y="897"/>
                  </a:cubicBezTo>
                  <a:cubicBezTo>
                    <a:pt x="533" y="897"/>
                    <a:pt x="813" y="1110"/>
                    <a:pt x="953" y="1187"/>
                  </a:cubicBezTo>
                  <a:cubicBezTo>
                    <a:pt x="1249" y="1379"/>
                    <a:pt x="1528" y="1608"/>
                    <a:pt x="1780" y="1855"/>
                  </a:cubicBezTo>
                  <a:cubicBezTo>
                    <a:pt x="1799" y="1869"/>
                    <a:pt x="1821" y="1879"/>
                    <a:pt x="1840" y="1879"/>
                  </a:cubicBezTo>
                  <a:cubicBezTo>
                    <a:pt x="1864" y="1879"/>
                    <a:pt x="1883" y="1864"/>
                    <a:pt x="1889" y="1827"/>
                  </a:cubicBezTo>
                  <a:cubicBezTo>
                    <a:pt x="1889" y="1778"/>
                    <a:pt x="1867" y="1734"/>
                    <a:pt x="1857" y="1696"/>
                  </a:cubicBezTo>
                  <a:cubicBezTo>
                    <a:pt x="1835" y="1625"/>
                    <a:pt x="1813" y="1565"/>
                    <a:pt x="1796" y="1499"/>
                  </a:cubicBezTo>
                  <a:cubicBezTo>
                    <a:pt x="1753" y="1351"/>
                    <a:pt x="1714" y="1214"/>
                    <a:pt x="1676" y="1072"/>
                  </a:cubicBezTo>
                  <a:cubicBezTo>
                    <a:pt x="1632" y="831"/>
                    <a:pt x="1577" y="579"/>
                    <a:pt x="1621" y="339"/>
                  </a:cubicBezTo>
                  <a:cubicBezTo>
                    <a:pt x="1659" y="185"/>
                    <a:pt x="1753" y="114"/>
                    <a:pt x="1862" y="114"/>
                  </a:cubicBezTo>
                  <a:close/>
                  <a:moveTo>
                    <a:pt x="1830" y="0"/>
                  </a:moveTo>
                  <a:cubicBezTo>
                    <a:pt x="1673" y="0"/>
                    <a:pt x="1538" y="111"/>
                    <a:pt x="1495" y="300"/>
                  </a:cubicBezTo>
                  <a:cubicBezTo>
                    <a:pt x="1402" y="705"/>
                    <a:pt x="1616" y="1269"/>
                    <a:pt x="1731" y="1663"/>
                  </a:cubicBezTo>
                  <a:cubicBezTo>
                    <a:pt x="1523" y="1450"/>
                    <a:pt x="1282" y="1264"/>
                    <a:pt x="1030" y="1099"/>
                  </a:cubicBezTo>
                  <a:cubicBezTo>
                    <a:pt x="828" y="978"/>
                    <a:pt x="564" y="772"/>
                    <a:pt x="322" y="772"/>
                  </a:cubicBezTo>
                  <a:cubicBezTo>
                    <a:pt x="303" y="772"/>
                    <a:pt x="283" y="774"/>
                    <a:pt x="264" y="776"/>
                  </a:cubicBezTo>
                  <a:cubicBezTo>
                    <a:pt x="56" y="820"/>
                    <a:pt x="1" y="1067"/>
                    <a:pt x="1" y="1253"/>
                  </a:cubicBezTo>
                  <a:cubicBezTo>
                    <a:pt x="1" y="1510"/>
                    <a:pt x="105" y="1756"/>
                    <a:pt x="253" y="1953"/>
                  </a:cubicBezTo>
                  <a:cubicBezTo>
                    <a:pt x="877" y="2742"/>
                    <a:pt x="1862" y="3256"/>
                    <a:pt x="2771" y="3584"/>
                  </a:cubicBezTo>
                  <a:lnTo>
                    <a:pt x="2771" y="3590"/>
                  </a:lnTo>
                  <a:cubicBezTo>
                    <a:pt x="2798" y="3595"/>
                    <a:pt x="2825" y="3612"/>
                    <a:pt x="2853" y="3617"/>
                  </a:cubicBezTo>
                  <a:cubicBezTo>
                    <a:pt x="2864" y="3606"/>
                    <a:pt x="2864" y="3590"/>
                    <a:pt x="2853" y="3590"/>
                  </a:cubicBezTo>
                  <a:cubicBezTo>
                    <a:pt x="2853" y="3579"/>
                    <a:pt x="2864" y="3563"/>
                    <a:pt x="2864" y="3552"/>
                  </a:cubicBezTo>
                  <a:cubicBezTo>
                    <a:pt x="2864" y="3535"/>
                    <a:pt x="2869" y="3524"/>
                    <a:pt x="2869" y="3508"/>
                  </a:cubicBezTo>
                  <a:cubicBezTo>
                    <a:pt x="2869" y="2955"/>
                    <a:pt x="2836" y="2402"/>
                    <a:pt x="2760" y="1855"/>
                  </a:cubicBezTo>
                  <a:cubicBezTo>
                    <a:pt x="2689" y="1400"/>
                    <a:pt x="2606" y="952"/>
                    <a:pt x="2415" y="541"/>
                  </a:cubicBezTo>
                  <a:cubicBezTo>
                    <a:pt x="2327" y="350"/>
                    <a:pt x="2212" y="163"/>
                    <a:pt x="2032" y="59"/>
                  </a:cubicBezTo>
                  <a:cubicBezTo>
                    <a:pt x="1964" y="19"/>
                    <a:pt x="1896" y="0"/>
                    <a:pt x="18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48"/>
            <p:cNvSpPr/>
            <p:nvPr/>
          </p:nvSpPr>
          <p:spPr>
            <a:xfrm>
              <a:off x="3263467" y="2824699"/>
              <a:ext cx="185150" cy="217589"/>
            </a:xfrm>
            <a:custGeom>
              <a:avLst/>
              <a:gdLst/>
              <a:ahLst/>
              <a:cxnLst/>
              <a:rect l="l" t="t" r="r" b="b"/>
              <a:pathLst>
                <a:path w="2705" h="3351" extrusionOk="0">
                  <a:moveTo>
                    <a:pt x="1785" y="1"/>
                  </a:moveTo>
                  <a:cubicBezTo>
                    <a:pt x="1676" y="1"/>
                    <a:pt x="1582" y="72"/>
                    <a:pt x="1544" y="225"/>
                  </a:cubicBezTo>
                  <a:cubicBezTo>
                    <a:pt x="1500" y="466"/>
                    <a:pt x="1550" y="723"/>
                    <a:pt x="1599" y="959"/>
                  </a:cubicBezTo>
                  <a:cubicBezTo>
                    <a:pt x="1637" y="1101"/>
                    <a:pt x="1676" y="1238"/>
                    <a:pt x="1719" y="1385"/>
                  </a:cubicBezTo>
                  <a:cubicBezTo>
                    <a:pt x="1736" y="1451"/>
                    <a:pt x="1758" y="1517"/>
                    <a:pt x="1780" y="1583"/>
                  </a:cubicBezTo>
                  <a:cubicBezTo>
                    <a:pt x="1790" y="1626"/>
                    <a:pt x="1812" y="1665"/>
                    <a:pt x="1812" y="1714"/>
                  </a:cubicBezTo>
                  <a:cubicBezTo>
                    <a:pt x="1806" y="1750"/>
                    <a:pt x="1787" y="1765"/>
                    <a:pt x="1763" y="1765"/>
                  </a:cubicBezTo>
                  <a:cubicBezTo>
                    <a:pt x="1744" y="1765"/>
                    <a:pt x="1722" y="1756"/>
                    <a:pt x="1703" y="1741"/>
                  </a:cubicBezTo>
                  <a:cubicBezTo>
                    <a:pt x="1451" y="1495"/>
                    <a:pt x="1172" y="1271"/>
                    <a:pt x="876" y="1079"/>
                  </a:cubicBezTo>
                  <a:cubicBezTo>
                    <a:pt x="736" y="986"/>
                    <a:pt x="458" y="770"/>
                    <a:pt x="258" y="770"/>
                  </a:cubicBezTo>
                  <a:cubicBezTo>
                    <a:pt x="201" y="770"/>
                    <a:pt x="149" y="788"/>
                    <a:pt x="110" y="833"/>
                  </a:cubicBezTo>
                  <a:cubicBezTo>
                    <a:pt x="1" y="975"/>
                    <a:pt x="12" y="1172"/>
                    <a:pt x="55" y="1342"/>
                  </a:cubicBezTo>
                  <a:cubicBezTo>
                    <a:pt x="159" y="1769"/>
                    <a:pt x="657" y="2190"/>
                    <a:pt x="986" y="2453"/>
                  </a:cubicBezTo>
                  <a:cubicBezTo>
                    <a:pt x="1506" y="2841"/>
                    <a:pt x="2102" y="3115"/>
                    <a:pt x="2705" y="3350"/>
                  </a:cubicBezTo>
                  <a:cubicBezTo>
                    <a:pt x="2705" y="3049"/>
                    <a:pt x="2694" y="2748"/>
                    <a:pt x="2677" y="2447"/>
                  </a:cubicBezTo>
                  <a:cubicBezTo>
                    <a:pt x="2628" y="1905"/>
                    <a:pt x="2546" y="1358"/>
                    <a:pt x="2393" y="838"/>
                  </a:cubicBezTo>
                  <a:cubicBezTo>
                    <a:pt x="2305" y="575"/>
                    <a:pt x="2217" y="296"/>
                    <a:pt x="2009" y="105"/>
                  </a:cubicBezTo>
                  <a:cubicBezTo>
                    <a:pt x="1938" y="39"/>
                    <a:pt x="1862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48"/>
            <p:cNvSpPr/>
            <p:nvPr/>
          </p:nvSpPr>
          <p:spPr>
            <a:xfrm>
              <a:off x="5560086" y="2863464"/>
              <a:ext cx="117730" cy="141878"/>
            </a:xfrm>
            <a:custGeom>
              <a:avLst/>
              <a:gdLst/>
              <a:ahLst/>
              <a:cxnLst/>
              <a:rect l="l" t="t" r="r" b="b"/>
              <a:pathLst>
                <a:path w="1720" h="2185" extrusionOk="0">
                  <a:moveTo>
                    <a:pt x="1406" y="102"/>
                  </a:moveTo>
                  <a:cubicBezTo>
                    <a:pt x="1432" y="102"/>
                    <a:pt x="1458" y="111"/>
                    <a:pt x="1484" y="132"/>
                  </a:cubicBezTo>
                  <a:cubicBezTo>
                    <a:pt x="1621" y="279"/>
                    <a:pt x="1594" y="515"/>
                    <a:pt x="1544" y="690"/>
                  </a:cubicBezTo>
                  <a:cubicBezTo>
                    <a:pt x="1479" y="975"/>
                    <a:pt x="1325" y="1226"/>
                    <a:pt x="1161" y="1456"/>
                  </a:cubicBezTo>
                  <a:cubicBezTo>
                    <a:pt x="1046" y="1604"/>
                    <a:pt x="926" y="1730"/>
                    <a:pt x="789" y="1850"/>
                  </a:cubicBezTo>
                  <a:cubicBezTo>
                    <a:pt x="691" y="1932"/>
                    <a:pt x="576" y="1993"/>
                    <a:pt x="461" y="2058"/>
                  </a:cubicBezTo>
                  <a:cubicBezTo>
                    <a:pt x="389" y="1883"/>
                    <a:pt x="340" y="1692"/>
                    <a:pt x="286" y="1506"/>
                  </a:cubicBezTo>
                  <a:cubicBezTo>
                    <a:pt x="247" y="1363"/>
                    <a:pt x="198" y="1221"/>
                    <a:pt x="171" y="1068"/>
                  </a:cubicBezTo>
                  <a:cubicBezTo>
                    <a:pt x="143" y="854"/>
                    <a:pt x="83" y="433"/>
                    <a:pt x="203" y="252"/>
                  </a:cubicBezTo>
                  <a:cubicBezTo>
                    <a:pt x="231" y="219"/>
                    <a:pt x="269" y="208"/>
                    <a:pt x="291" y="197"/>
                  </a:cubicBezTo>
                  <a:cubicBezTo>
                    <a:pt x="395" y="197"/>
                    <a:pt x="493" y="378"/>
                    <a:pt x="532" y="466"/>
                  </a:cubicBezTo>
                  <a:cubicBezTo>
                    <a:pt x="614" y="646"/>
                    <a:pt x="641" y="843"/>
                    <a:pt x="669" y="1035"/>
                  </a:cubicBezTo>
                  <a:cubicBezTo>
                    <a:pt x="681" y="1072"/>
                    <a:pt x="703" y="1088"/>
                    <a:pt x="725" y="1088"/>
                  </a:cubicBezTo>
                  <a:cubicBezTo>
                    <a:pt x="753" y="1088"/>
                    <a:pt x="782" y="1065"/>
                    <a:pt x="800" y="1029"/>
                  </a:cubicBezTo>
                  <a:cubicBezTo>
                    <a:pt x="838" y="931"/>
                    <a:pt x="871" y="827"/>
                    <a:pt x="909" y="734"/>
                  </a:cubicBezTo>
                  <a:cubicBezTo>
                    <a:pt x="970" y="575"/>
                    <a:pt x="1046" y="427"/>
                    <a:pt x="1150" y="296"/>
                  </a:cubicBezTo>
                  <a:cubicBezTo>
                    <a:pt x="1215" y="227"/>
                    <a:pt x="1308" y="102"/>
                    <a:pt x="1406" y="102"/>
                  </a:cubicBezTo>
                  <a:close/>
                  <a:moveTo>
                    <a:pt x="1418" y="1"/>
                  </a:moveTo>
                  <a:cubicBezTo>
                    <a:pt x="1404" y="1"/>
                    <a:pt x="1389" y="2"/>
                    <a:pt x="1375" y="6"/>
                  </a:cubicBezTo>
                  <a:cubicBezTo>
                    <a:pt x="1063" y="110"/>
                    <a:pt x="855" y="580"/>
                    <a:pt x="751" y="882"/>
                  </a:cubicBezTo>
                  <a:cubicBezTo>
                    <a:pt x="724" y="657"/>
                    <a:pt x="567" y="109"/>
                    <a:pt x="294" y="109"/>
                  </a:cubicBezTo>
                  <a:cubicBezTo>
                    <a:pt x="288" y="109"/>
                    <a:pt x="281" y="109"/>
                    <a:pt x="275" y="110"/>
                  </a:cubicBezTo>
                  <a:cubicBezTo>
                    <a:pt x="1" y="175"/>
                    <a:pt x="34" y="602"/>
                    <a:pt x="50" y="827"/>
                  </a:cubicBezTo>
                  <a:cubicBezTo>
                    <a:pt x="61" y="1090"/>
                    <a:pt x="138" y="1330"/>
                    <a:pt x="203" y="1577"/>
                  </a:cubicBezTo>
                  <a:cubicBezTo>
                    <a:pt x="231" y="1664"/>
                    <a:pt x="324" y="2042"/>
                    <a:pt x="395" y="2184"/>
                  </a:cubicBezTo>
                  <a:cubicBezTo>
                    <a:pt x="406" y="2184"/>
                    <a:pt x="406" y="2173"/>
                    <a:pt x="411" y="2173"/>
                  </a:cubicBezTo>
                  <a:lnTo>
                    <a:pt x="532" y="2113"/>
                  </a:lnTo>
                  <a:cubicBezTo>
                    <a:pt x="559" y="2102"/>
                    <a:pt x="587" y="2091"/>
                    <a:pt x="614" y="2080"/>
                  </a:cubicBezTo>
                  <a:cubicBezTo>
                    <a:pt x="625" y="2075"/>
                    <a:pt x="625" y="2075"/>
                    <a:pt x="630" y="2075"/>
                  </a:cubicBezTo>
                  <a:cubicBezTo>
                    <a:pt x="800" y="1965"/>
                    <a:pt x="959" y="1839"/>
                    <a:pt x="1096" y="1692"/>
                  </a:cubicBezTo>
                  <a:cubicBezTo>
                    <a:pt x="1347" y="1429"/>
                    <a:pt x="1555" y="1095"/>
                    <a:pt x="1654" y="739"/>
                  </a:cubicBezTo>
                  <a:cubicBezTo>
                    <a:pt x="1698" y="580"/>
                    <a:pt x="1720" y="411"/>
                    <a:pt x="1670" y="252"/>
                  </a:cubicBezTo>
                  <a:cubicBezTo>
                    <a:pt x="1641" y="129"/>
                    <a:pt x="1544" y="1"/>
                    <a:pt x="14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48"/>
            <p:cNvSpPr/>
            <p:nvPr/>
          </p:nvSpPr>
          <p:spPr>
            <a:xfrm>
              <a:off x="5566109" y="2870476"/>
              <a:ext cx="105341" cy="127398"/>
            </a:xfrm>
            <a:custGeom>
              <a:avLst/>
              <a:gdLst/>
              <a:ahLst/>
              <a:cxnLst/>
              <a:rect l="l" t="t" r="r" b="b"/>
              <a:pathLst>
                <a:path w="1539" h="1962" extrusionOk="0">
                  <a:moveTo>
                    <a:pt x="1326" y="0"/>
                  </a:moveTo>
                  <a:cubicBezTo>
                    <a:pt x="1228" y="0"/>
                    <a:pt x="1129" y="129"/>
                    <a:pt x="1068" y="199"/>
                  </a:cubicBezTo>
                  <a:cubicBezTo>
                    <a:pt x="964" y="330"/>
                    <a:pt x="893" y="483"/>
                    <a:pt x="827" y="637"/>
                  </a:cubicBezTo>
                  <a:cubicBezTo>
                    <a:pt x="789" y="735"/>
                    <a:pt x="761" y="839"/>
                    <a:pt x="717" y="932"/>
                  </a:cubicBezTo>
                  <a:cubicBezTo>
                    <a:pt x="700" y="970"/>
                    <a:pt x="673" y="993"/>
                    <a:pt x="647" y="993"/>
                  </a:cubicBezTo>
                  <a:cubicBezTo>
                    <a:pt x="625" y="993"/>
                    <a:pt x="604" y="976"/>
                    <a:pt x="592" y="938"/>
                  </a:cubicBezTo>
                  <a:cubicBezTo>
                    <a:pt x="564" y="746"/>
                    <a:pt x="537" y="549"/>
                    <a:pt x="455" y="374"/>
                  </a:cubicBezTo>
                  <a:cubicBezTo>
                    <a:pt x="411" y="281"/>
                    <a:pt x="318" y="106"/>
                    <a:pt x="214" y="106"/>
                  </a:cubicBezTo>
                  <a:cubicBezTo>
                    <a:pt x="187" y="106"/>
                    <a:pt x="154" y="117"/>
                    <a:pt x="126" y="155"/>
                  </a:cubicBezTo>
                  <a:cubicBezTo>
                    <a:pt x="0" y="330"/>
                    <a:pt x="55" y="757"/>
                    <a:pt x="88" y="965"/>
                  </a:cubicBezTo>
                  <a:cubicBezTo>
                    <a:pt x="115" y="1118"/>
                    <a:pt x="165" y="1261"/>
                    <a:pt x="208" y="1403"/>
                  </a:cubicBezTo>
                  <a:cubicBezTo>
                    <a:pt x="263" y="1589"/>
                    <a:pt x="307" y="1781"/>
                    <a:pt x="378" y="1961"/>
                  </a:cubicBezTo>
                  <a:cubicBezTo>
                    <a:pt x="488" y="1896"/>
                    <a:pt x="603" y="1830"/>
                    <a:pt x="707" y="1748"/>
                  </a:cubicBezTo>
                  <a:cubicBezTo>
                    <a:pt x="843" y="1633"/>
                    <a:pt x="964" y="1496"/>
                    <a:pt x="1084" y="1359"/>
                  </a:cubicBezTo>
                  <a:cubicBezTo>
                    <a:pt x="1248" y="1124"/>
                    <a:pt x="1391" y="872"/>
                    <a:pt x="1467" y="593"/>
                  </a:cubicBezTo>
                  <a:cubicBezTo>
                    <a:pt x="1511" y="407"/>
                    <a:pt x="1539" y="171"/>
                    <a:pt x="1402" y="29"/>
                  </a:cubicBezTo>
                  <a:cubicBezTo>
                    <a:pt x="1377" y="9"/>
                    <a:pt x="1352" y="0"/>
                    <a:pt x="1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48"/>
            <p:cNvSpPr/>
            <p:nvPr/>
          </p:nvSpPr>
          <p:spPr>
            <a:xfrm>
              <a:off x="3584212" y="3226761"/>
              <a:ext cx="137169" cy="125450"/>
            </a:xfrm>
            <a:custGeom>
              <a:avLst/>
              <a:gdLst/>
              <a:ahLst/>
              <a:cxnLst/>
              <a:rect l="l" t="t" r="r" b="b"/>
              <a:pathLst>
                <a:path w="2004" h="1932" extrusionOk="0">
                  <a:moveTo>
                    <a:pt x="1287" y="1"/>
                  </a:moveTo>
                  <a:cubicBezTo>
                    <a:pt x="1266" y="1"/>
                    <a:pt x="1244" y="4"/>
                    <a:pt x="1221" y="10"/>
                  </a:cubicBezTo>
                  <a:cubicBezTo>
                    <a:pt x="952" y="120"/>
                    <a:pt x="1045" y="700"/>
                    <a:pt x="1122" y="924"/>
                  </a:cubicBezTo>
                  <a:cubicBezTo>
                    <a:pt x="915" y="722"/>
                    <a:pt x="571" y="426"/>
                    <a:pt x="261" y="426"/>
                  </a:cubicBezTo>
                  <a:cubicBezTo>
                    <a:pt x="236" y="426"/>
                    <a:pt x="211" y="428"/>
                    <a:pt x="186" y="432"/>
                  </a:cubicBezTo>
                  <a:cubicBezTo>
                    <a:pt x="33" y="470"/>
                    <a:pt x="0" y="651"/>
                    <a:pt x="27" y="787"/>
                  </a:cubicBezTo>
                  <a:cubicBezTo>
                    <a:pt x="55" y="952"/>
                    <a:pt x="142" y="1099"/>
                    <a:pt x="252" y="1220"/>
                  </a:cubicBezTo>
                  <a:cubicBezTo>
                    <a:pt x="498" y="1488"/>
                    <a:pt x="821" y="1691"/>
                    <a:pt x="1166" y="1811"/>
                  </a:cubicBezTo>
                  <a:cubicBezTo>
                    <a:pt x="1347" y="1877"/>
                    <a:pt x="1549" y="1921"/>
                    <a:pt x="1746" y="1931"/>
                  </a:cubicBezTo>
                  <a:lnTo>
                    <a:pt x="1757" y="1931"/>
                  </a:lnTo>
                  <a:cubicBezTo>
                    <a:pt x="1784" y="1926"/>
                    <a:pt x="1823" y="1926"/>
                    <a:pt x="1850" y="1926"/>
                  </a:cubicBezTo>
                  <a:lnTo>
                    <a:pt x="1998" y="1926"/>
                  </a:lnTo>
                  <a:cubicBezTo>
                    <a:pt x="2003" y="1756"/>
                    <a:pt x="1916" y="1379"/>
                    <a:pt x="1910" y="1280"/>
                  </a:cubicBezTo>
                  <a:cubicBezTo>
                    <a:pt x="1867" y="1028"/>
                    <a:pt x="1828" y="777"/>
                    <a:pt x="1730" y="541"/>
                  </a:cubicBezTo>
                  <a:cubicBezTo>
                    <a:pt x="1650" y="356"/>
                    <a:pt x="1519" y="1"/>
                    <a:pt x="12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48"/>
            <p:cNvSpPr/>
            <p:nvPr/>
          </p:nvSpPr>
          <p:spPr>
            <a:xfrm>
              <a:off x="3589414" y="3232930"/>
              <a:ext cx="124438" cy="113567"/>
            </a:xfrm>
            <a:custGeom>
              <a:avLst/>
              <a:gdLst/>
              <a:ahLst/>
              <a:cxnLst/>
              <a:rect l="l" t="t" r="r" b="b"/>
              <a:pathLst>
                <a:path w="1818" h="1749" extrusionOk="0">
                  <a:moveTo>
                    <a:pt x="1210" y="0"/>
                  </a:moveTo>
                  <a:cubicBezTo>
                    <a:pt x="1193" y="0"/>
                    <a:pt x="1177" y="3"/>
                    <a:pt x="1167" y="8"/>
                  </a:cubicBezTo>
                  <a:cubicBezTo>
                    <a:pt x="1073" y="58"/>
                    <a:pt x="1068" y="266"/>
                    <a:pt x="1068" y="359"/>
                  </a:cubicBezTo>
                  <a:cubicBezTo>
                    <a:pt x="1073" y="556"/>
                    <a:pt x="1128" y="747"/>
                    <a:pt x="1188" y="933"/>
                  </a:cubicBezTo>
                  <a:cubicBezTo>
                    <a:pt x="1199" y="989"/>
                    <a:pt x="1172" y="1015"/>
                    <a:pt x="1136" y="1015"/>
                  </a:cubicBezTo>
                  <a:cubicBezTo>
                    <a:pt x="1115" y="1015"/>
                    <a:pt x="1090" y="1006"/>
                    <a:pt x="1068" y="988"/>
                  </a:cubicBezTo>
                  <a:cubicBezTo>
                    <a:pt x="986" y="922"/>
                    <a:pt x="926" y="840"/>
                    <a:pt x="838" y="775"/>
                  </a:cubicBezTo>
                  <a:cubicBezTo>
                    <a:pt x="718" y="665"/>
                    <a:pt x="586" y="567"/>
                    <a:pt x="439" y="495"/>
                  </a:cubicBezTo>
                  <a:cubicBezTo>
                    <a:pt x="371" y="473"/>
                    <a:pt x="276" y="431"/>
                    <a:pt x="196" y="431"/>
                  </a:cubicBezTo>
                  <a:cubicBezTo>
                    <a:pt x="139" y="431"/>
                    <a:pt x="90" y="451"/>
                    <a:pt x="61" y="512"/>
                  </a:cubicBezTo>
                  <a:cubicBezTo>
                    <a:pt x="1" y="703"/>
                    <a:pt x="121" y="900"/>
                    <a:pt x="247" y="1037"/>
                  </a:cubicBezTo>
                  <a:cubicBezTo>
                    <a:pt x="428" y="1256"/>
                    <a:pt x="679" y="1415"/>
                    <a:pt x="926" y="1541"/>
                  </a:cubicBezTo>
                  <a:cubicBezTo>
                    <a:pt x="1090" y="1612"/>
                    <a:pt x="1254" y="1672"/>
                    <a:pt x="1429" y="1716"/>
                  </a:cubicBezTo>
                  <a:cubicBezTo>
                    <a:pt x="1555" y="1743"/>
                    <a:pt x="1692" y="1743"/>
                    <a:pt x="1818" y="1749"/>
                  </a:cubicBezTo>
                  <a:cubicBezTo>
                    <a:pt x="1807" y="1557"/>
                    <a:pt x="1758" y="1366"/>
                    <a:pt x="1730" y="1174"/>
                  </a:cubicBezTo>
                  <a:cubicBezTo>
                    <a:pt x="1703" y="1021"/>
                    <a:pt x="1681" y="873"/>
                    <a:pt x="1648" y="731"/>
                  </a:cubicBezTo>
                  <a:cubicBezTo>
                    <a:pt x="1588" y="523"/>
                    <a:pt x="1457" y="112"/>
                    <a:pt x="1265" y="8"/>
                  </a:cubicBezTo>
                  <a:cubicBezTo>
                    <a:pt x="1246" y="3"/>
                    <a:pt x="1227" y="0"/>
                    <a:pt x="1210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48"/>
            <p:cNvSpPr/>
            <p:nvPr/>
          </p:nvSpPr>
          <p:spPr>
            <a:xfrm>
              <a:off x="4466089" y="2688211"/>
              <a:ext cx="115882" cy="192395"/>
            </a:xfrm>
            <a:custGeom>
              <a:avLst/>
              <a:gdLst/>
              <a:ahLst/>
              <a:cxnLst/>
              <a:rect l="l" t="t" r="r" b="b"/>
              <a:pathLst>
                <a:path w="1693" h="2963" extrusionOk="0">
                  <a:moveTo>
                    <a:pt x="1297" y="0"/>
                  </a:moveTo>
                  <a:cubicBezTo>
                    <a:pt x="1170" y="0"/>
                    <a:pt x="1055" y="138"/>
                    <a:pt x="1008" y="258"/>
                  </a:cubicBezTo>
                  <a:cubicBezTo>
                    <a:pt x="899" y="499"/>
                    <a:pt x="937" y="773"/>
                    <a:pt x="910" y="1024"/>
                  </a:cubicBezTo>
                  <a:cubicBezTo>
                    <a:pt x="849" y="855"/>
                    <a:pt x="795" y="669"/>
                    <a:pt x="696" y="515"/>
                  </a:cubicBezTo>
                  <a:cubicBezTo>
                    <a:pt x="608" y="389"/>
                    <a:pt x="499" y="264"/>
                    <a:pt x="379" y="170"/>
                  </a:cubicBezTo>
                  <a:cubicBezTo>
                    <a:pt x="340" y="145"/>
                    <a:pt x="302" y="133"/>
                    <a:pt x="266" y="133"/>
                  </a:cubicBezTo>
                  <a:cubicBezTo>
                    <a:pt x="172" y="133"/>
                    <a:pt x="91" y="210"/>
                    <a:pt x="56" y="313"/>
                  </a:cubicBezTo>
                  <a:cubicBezTo>
                    <a:pt x="1" y="504"/>
                    <a:pt x="94" y="745"/>
                    <a:pt x="143" y="926"/>
                  </a:cubicBezTo>
                  <a:cubicBezTo>
                    <a:pt x="220" y="1194"/>
                    <a:pt x="307" y="1457"/>
                    <a:pt x="433" y="1703"/>
                  </a:cubicBezTo>
                  <a:cubicBezTo>
                    <a:pt x="532" y="1906"/>
                    <a:pt x="625" y="2119"/>
                    <a:pt x="718" y="2333"/>
                  </a:cubicBezTo>
                  <a:cubicBezTo>
                    <a:pt x="800" y="2502"/>
                    <a:pt x="888" y="2661"/>
                    <a:pt x="970" y="2825"/>
                  </a:cubicBezTo>
                  <a:cubicBezTo>
                    <a:pt x="988" y="2848"/>
                    <a:pt x="1035" y="2963"/>
                    <a:pt x="1095" y="2963"/>
                  </a:cubicBezTo>
                  <a:cubicBezTo>
                    <a:pt x="1106" y="2963"/>
                    <a:pt x="1117" y="2959"/>
                    <a:pt x="1128" y="2951"/>
                  </a:cubicBezTo>
                  <a:cubicBezTo>
                    <a:pt x="1161" y="2913"/>
                    <a:pt x="1134" y="2880"/>
                    <a:pt x="1107" y="2853"/>
                  </a:cubicBezTo>
                  <a:cubicBezTo>
                    <a:pt x="1041" y="2743"/>
                    <a:pt x="986" y="2623"/>
                    <a:pt x="926" y="2513"/>
                  </a:cubicBezTo>
                  <a:cubicBezTo>
                    <a:pt x="795" y="2283"/>
                    <a:pt x="691" y="2031"/>
                    <a:pt x="576" y="1791"/>
                  </a:cubicBezTo>
                  <a:cubicBezTo>
                    <a:pt x="494" y="1621"/>
                    <a:pt x="395" y="1446"/>
                    <a:pt x="329" y="1265"/>
                  </a:cubicBezTo>
                  <a:cubicBezTo>
                    <a:pt x="247" y="1024"/>
                    <a:pt x="171" y="778"/>
                    <a:pt x="132" y="526"/>
                  </a:cubicBezTo>
                  <a:cubicBezTo>
                    <a:pt x="121" y="455"/>
                    <a:pt x="116" y="378"/>
                    <a:pt x="143" y="318"/>
                  </a:cubicBezTo>
                  <a:cubicBezTo>
                    <a:pt x="165" y="275"/>
                    <a:pt x="200" y="232"/>
                    <a:pt x="246" y="232"/>
                  </a:cubicBezTo>
                  <a:cubicBezTo>
                    <a:pt x="259" y="232"/>
                    <a:pt x="272" y="235"/>
                    <a:pt x="286" y="242"/>
                  </a:cubicBezTo>
                  <a:cubicBezTo>
                    <a:pt x="499" y="400"/>
                    <a:pt x="658" y="619"/>
                    <a:pt x="740" y="871"/>
                  </a:cubicBezTo>
                  <a:cubicBezTo>
                    <a:pt x="784" y="1002"/>
                    <a:pt x="827" y="1134"/>
                    <a:pt x="882" y="1265"/>
                  </a:cubicBezTo>
                  <a:cubicBezTo>
                    <a:pt x="894" y="1285"/>
                    <a:pt x="914" y="1295"/>
                    <a:pt x="934" y="1295"/>
                  </a:cubicBezTo>
                  <a:cubicBezTo>
                    <a:pt x="952" y="1295"/>
                    <a:pt x="970" y="1286"/>
                    <a:pt x="981" y="1271"/>
                  </a:cubicBezTo>
                  <a:cubicBezTo>
                    <a:pt x="986" y="1254"/>
                    <a:pt x="986" y="1243"/>
                    <a:pt x="992" y="1221"/>
                  </a:cubicBezTo>
                  <a:lnTo>
                    <a:pt x="1014" y="893"/>
                  </a:lnTo>
                  <a:cubicBezTo>
                    <a:pt x="1024" y="647"/>
                    <a:pt x="1008" y="362"/>
                    <a:pt x="1178" y="154"/>
                  </a:cubicBezTo>
                  <a:cubicBezTo>
                    <a:pt x="1229" y="108"/>
                    <a:pt x="1266" y="85"/>
                    <a:pt x="1299" y="85"/>
                  </a:cubicBezTo>
                  <a:cubicBezTo>
                    <a:pt x="1339" y="85"/>
                    <a:pt x="1373" y="120"/>
                    <a:pt x="1419" y="187"/>
                  </a:cubicBezTo>
                  <a:cubicBezTo>
                    <a:pt x="1539" y="346"/>
                    <a:pt x="1566" y="515"/>
                    <a:pt x="1572" y="718"/>
                  </a:cubicBezTo>
                  <a:cubicBezTo>
                    <a:pt x="1566" y="1008"/>
                    <a:pt x="1555" y="1309"/>
                    <a:pt x="1506" y="1599"/>
                  </a:cubicBezTo>
                  <a:cubicBezTo>
                    <a:pt x="1479" y="1741"/>
                    <a:pt x="1435" y="1878"/>
                    <a:pt x="1397" y="2021"/>
                  </a:cubicBezTo>
                  <a:cubicBezTo>
                    <a:pt x="1342" y="2212"/>
                    <a:pt x="1287" y="2404"/>
                    <a:pt x="1205" y="2584"/>
                  </a:cubicBezTo>
                  <a:cubicBezTo>
                    <a:pt x="1172" y="2650"/>
                    <a:pt x="1145" y="2705"/>
                    <a:pt x="1101" y="2759"/>
                  </a:cubicBezTo>
                  <a:cubicBezTo>
                    <a:pt x="1084" y="2799"/>
                    <a:pt x="1115" y="2838"/>
                    <a:pt x="1151" y="2838"/>
                  </a:cubicBezTo>
                  <a:cubicBezTo>
                    <a:pt x="1160" y="2838"/>
                    <a:pt x="1169" y="2836"/>
                    <a:pt x="1178" y="2831"/>
                  </a:cubicBezTo>
                  <a:cubicBezTo>
                    <a:pt x="1222" y="2781"/>
                    <a:pt x="1254" y="2716"/>
                    <a:pt x="1287" y="2661"/>
                  </a:cubicBezTo>
                  <a:cubicBezTo>
                    <a:pt x="1369" y="2508"/>
                    <a:pt x="1419" y="2343"/>
                    <a:pt x="1462" y="2179"/>
                  </a:cubicBezTo>
                  <a:cubicBezTo>
                    <a:pt x="1512" y="2015"/>
                    <a:pt x="1561" y="1851"/>
                    <a:pt x="1594" y="1687"/>
                  </a:cubicBezTo>
                  <a:cubicBezTo>
                    <a:pt x="1632" y="1522"/>
                    <a:pt x="1643" y="1353"/>
                    <a:pt x="1654" y="1183"/>
                  </a:cubicBezTo>
                  <a:cubicBezTo>
                    <a:pt x="1670" y="926"/>
                    <a:pt x="1692" y="674"/>
                    <a:pt x="1643" y="428"/>
                  </a:cubicBezTo>
                  <a:cubicBezTo>
                    <a:pt x="1599" y="280"/>
                    <a:pt x="1512" y="132"/>
                    <a:pt x="1402" y="34"/>
                  </a:cubicBezTo>
                  <a:cubicBezTo>
                    <a:pt x="1367" y="10"/>
                    <a:pt x="1332" y="0"/>
                    <a:pt x="12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48"/>
            <p:cNvSpPr/>
            <p:nvPr/>
          </p:nvSpPr>
          <p:spPr>
            <a:xfrm>
              <a:off x="4538302" y="2865866"/>
              <a:ext cx="11225" cy="12922"/>
            </a:xfrm>
            <a:custGeom>
              <a:avLst/>
              <a:gdLst/>
              <a:ahLst/>
              <a:cxnLst/>
              <a:rect l="l" t="t" r="r" b="b"/>
              <a:pathLst>
                <a:path w="164" h="199" extrusionOk="0">
                  <a:moveTo>
                    <a:pt x="103" y="0"/>
                  </a:moveTo>
                  <a:cubicBezTo>
                    <a:pt x="92" y="0"/>
                    <a:pt x="82" y="4"/>
                    <a:pt x="73" y="13"/>
                  </a:cubicBezTo>
                  <a:cubicBezTo>
                    <a:pt x="46" y="40"/>
                    <a:pt x="41" y="89"/>
                    <a:pt x="19" y="122"/>
                  </a:cubicBezTo>
                  <a:cubicBezTo>
                    <a:pt x="0" y="163"/>
                    <a:pt x="40" y="199"/>
                    <a:pt x="75" y="199"/>
                  </a:cubicBezTo>
                  <a:cubicBezTo>
                    <a:pt x="92" y="199"/>
                    <a:pt x="108" y="191"/>
                    <a:pt x="117" y="171"/>
                  </a:cubicBezTo>
                  <a:cubicBezTo>
                    <a:pt x="128" y="133"/>
                    <a:pt x="150" y="100"/>
                    <a:pt x="156" y="67"/>
                  </a:cubicBezTo>
                  <a:cubicBezTo>
                    <a:pt x="164" y="31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48"/>
            <p:cNvSpPr/>
            <p:nvPr/>
          </p:nvSpPr>
          <p:spPr>
            <a:xfrm>
              <a:off x="4473208" y="2692951"/>
              <a:ext cx="100139" cy="178045"/>
            </a:xfrm>
            <a:custGeom>
              <a:avLst/>
              <a:gdLst/>
              <a:ahLst/>
              <a:cxnLst/>
              <a:rect l="l" t="t" r="r" b="b"/>
              <a:pathLst>
                <a:path w="1463" h="2742" extrusionOk="0">
                  <a:moveTo>
                    <a:pt x="1184" y="1"/>
                  </a:moveTo>
                  <a:cubicBezTo>
                    <a:pt x="1152" y="1"/>
                    <a:pt x="1118" y="23"/>
                    <a:pt x="1068" y="65"/>
                  </a:cubicBezTo>
                  <a:cubicBezTo>
                    <a:pt x="893" y="267"/>
                    <a:pt x="920" y="552"/>
                    <a:pt x="904" y="804"/>
                  </a:cubicBezTo>
                  <a:lnTo>
                    <a:pt x="882" y="1132"/>
                  </a:lnTo>
                  <a:cubicBezTo>
                    <a:pt x="882" y="1148"/>
                    <a:pt x="882" y="1170"/>
                    <a:pt x="866" y="1181"/>
                  </a:cubicBezTo>
                  <a:cubicBezTo>
                    <a:pt x="855" y="1197"/>
                    <a:pt x="836" y="1205"/>
                    <a:pt x="817" y="1205"/>
                  </a:cubicBezTo>
                  <a:cubicBezTo>
                    <a:pt x="797" y="1205"/>
                    <a:pt x="778" y="1196"/>
                    <a:pt x="773" y="1176"/>
                  </a:cubicBezTo>
                  <a:cubicBezTo>
                    <a:pt x="718" y="1050"/>
                    <a:pt x="680" y="913"/>
                    <a:pt x="630" y="787"/>
                  </a:cubicBezTo>
                  <a:cubicBezTo>
                    <a:pt x="548" y="530"/>
                    <a:pt x="384" y="305"/>
                    <a:pt x="176" y="158"/>
                  </a:cubicBezTo>
                  <a:cubicBezTo>
                    <a:pt x="163" y="150"/>
                    <a:pt x="151" y="146"/>
                    <a:pt x="139" y="146"/>
                  </a:cubicBezTo>
                  <a:cubicBezTo>
                    <a:pt x="94" y="146"/>
                    <a:pt x="55" y="194"/>
                    <a:pt x="34" y="229"/>
                  </a:cubicBezTo>
                  <a:cubicBezTo>
                    <a:pt x="1" y="295"/>
                    <a:pt x="12" y="366"/>
                    <a:pt x="17" y="437"/>
                  </a:cubicBezTo>
                  <a:cubicBezTo>
                    <a:pt x="61" y="689"/>
                    <a:pt x="138" y="935"/>
                    <a:pt x="220" y="1176"/>
                  </a:cubicBezTo>
                  <a:cubicBezTo>
                    <a:pt x="286" y="1367"/>
                    <a:pt x="384" y="1537"/>
                    <a:pt x="466" y="1707"/>
                  </a:cubicBezTo>
                  <a:cubicBezTo>
                    <a:pt x="581" y="1948"/>
                    <a:pt x="685" y="2205"/>
                    <a:pt x="811" y="2435"/>
                  </a:cubicBezTo>
                  <a:cubicBezTo>
                    <a:pt x="877" y="2539"/>
                    <a:pt x="920" y="2648"/>
                    <a:pt x="986" y="2741"/>
                  </a:cubicBezTo>
                  <a:cubicBezTo>
                    <a:pt x="986" y="2736"/>
                    <a:pt x="992" y="2730"/>
                    <a:pt x="992" y="2719"/>
                  </a:cubicBezTo>
                  <a:cubicBezTo>
                    <a:pt x="986" y="2708"/>
                    <a:pt x="975" y="2692"/>
                    <a:pt x="992" y="2676"/>
                  </a:cubicBezTo>
                  <a:cubicBezTo>
                    <a:pt x="1030" y="2610"/>
                    <a:pt x="1057" y="2555"/>
                    <a:pt x="1096" y="2495"/>
                  </a:cubicBezTo>
                  <a:cubicBezTo>
                    <a:pt x="1183" y="2320"/>
                    <a:pt x="1232" y="2128"/>
                    <a:pt x="1287" y="1937"/>
                  </a:cubicBezTo>
                  <a:cubicBezTo>
                    <a:pt x="1326" y="1800"/>
                    <a:pt x="1369" y="1657"/>
                    <a:pt x="1397" y="1510"/>
                  </a:cubicBezTo>
                  <a:cubicBezTo>
                    <a:pt x="1440" y="1225"/>
                    <a:pt x="1457" y="924"/>
                    <a:pt x="1462" y="628"/>
                  </a:cubicBezTo>
                  <a:cubicBezTo>
                    <a:pt x="1457" y="431"/>
                    <a:pt x="1430" y="256"/>
                    <a:pt x="1304" y="103"/>
                  </a:cubicBezTo>
                  <a:cubicBezTo>
                    <a:pt x="1255" y="34"/>
                    <a:pt x="1222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48"/>
            <p:cNvSpPr/>
            <p:nvPr/>
          </p:nvSpPr>
          <p:spPr>
            <a:xfrm>
              <a:off x="5504643" y="3359093"/>
              <a:ext cx="229778" cy="213108"/>
            </a:xfrm>
            <a:custGeom>
              <a:avLst/>
              <a:gdLst/>
              <a:ahLst/>
              <a:cxnLst/>
              <a:rect l="l" t="t" r="r" b="b"/>
              <a:pathLst>
                <a:path w="3357" h="3282" extrusionOk="0">
                  <a:moveTo>
                    <a:pt x="1724" y="1"/>
                  </a:moveTo>
                  <a:cubicBezTo>
                    <a:pt x="1686" y="1"/>
                    <a:pt x="1646" y="7"/>
                    <a:pt x="1605" y="19"/>
                  </a:cubicBezTo>
                  <a:cubicBezTo>
                    <a:pt x="1407" y="74"/>
                    <a:pt x="1249" y="222"/>
                    <a:pt x="1123" y="386"/>
                  </a:cubicBezTo>
                  <a:cubicBezTo>
                    <a:pt x="844" y="736"/>
                    <a:pt x="658" y="1158"/>
                    <a:pt x="488" y="1579"/>
                  </a:cubicBezTo>
                  <a:cubicBezTo>
                    <a:pt x="291" y="2088"/>
                    <a:pt x="132" y="2619"/>
                    <a:pt x="1" y="3156"/>
                  </a:cubicBezTo>
                  <a:lnTo>
                    <a:pt x="1" y="3200"/>
                  </a:lnTo>
                  <a:lnTo>
                    <a:pt x="1" y="3238"/>
                  </a:lnTo>
                  <a:cubicBezTo>
                    <a:pt x="12" y="3254"/>
                    <a:pt x="12" y="3265"/>
                    <a:pt x="12" y="3282"/>
                  </a:cubicBezTo>
                  <a:cubicBezTo>
                    <a:pt x="39" y="3282"/>
                    <a:pt x="66" y="3276"/>
                    <a:pt x="94" y="3276"/>
                  </a:cubicBezTo>
                  <a:lnTo>
                    <a:pt x="94" y="3265"/>
                  </a:lnTo>
                  <a:cubicBezTo>
                    <a:pt x="1052" y="3172"/>
                    <a:pt x="2125" y="2920"/>
                    <a:pt x="2902" y="2307"/>
                  </a:cubicBezTo>
                  <a:cubicBezTo>
                    <a:pt x="3093" y="2154"/>
                    <a:pt x="3252" y="1941"/>
                    <a:pt x="3307" y="1689"/>
                  </a:cubicBezTo>
                  <a:cubicBezTo>
                    <a:pt x="3356" y="1508"/>
                    <a:pt x="3351" y="1256"/>
                    <a:pt x="3165" y="1158"/>
                  </a:cubicBezTo>
                  <a:cubicBezTo>
                    <a:pt x="3108" y="1135"/>
                    <a:pt x="3046" y="1125"/>
                    <a:pt x="2981" y="1125"/>
                  </a:cubicBezTo>
                  <a:cubicBezTo>
                    <a:pt x="2771" y="1125"/>
                    <a:pt x="2532" y="1225"/>
                    <a:pt x="2343" y="1284"/>
                  </a:cubicBezTo>
                  <a:cubicBezTo>
                    <a:pt x="2064" y="1377"/>
                    <a:pt x="1780" y="1497"/>
                    <a:pt x="1528" y="1650"/>
                  </a:cubicBezTo>
                  <a:cubicBezTo>
                    <a:pt x="1725" y="1295"/>
                    <a:pt x="2064" y="797"/>
                    <a:pt x="2070" y="386"/>
                  </a:cubicBezTo>
                  <a:cubicBezTo>
                    <a:pt x="2070" y="157"/>
                    <a:pt x="1920" y="1"/>
                    <a:pt x="1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48"/>
            <p:cNvSpPr/>
            <p:nvPr/>
          </p:nvSpPr>
          <p:spPr>
            <a:xfrm>
              <a:off x="5512515" y="3367145"/>
              <a:ext cx="216979" cy="196551"/>
            </a:xfrm>
            <a:custGeom>
              <a:avLst/>
              <a:gdLst/>
              <a:ahLst/>
              <a:cxnLst/>
              <a:rect l="l" t="t" r="r" b="b"/>
              <a:pathLst>
                <a:path w="3170" h="3027" extrusionOk="0">
                  <a:moveTo>
                    <a:pt x="1594" y="1"/>
                  </a:moveTo>
                  <a:cubicBezTo>
                    <a:pt x="1539" y="1"/>
                    <a:pt x="1476" y="18"/>
                    <a:pt x="1418" y="49"/>
                  </a:cubicBezTo>
                  <a:cubicBezTo>
                    <a:pt x="1183" y="180"/>
                    <a:pt x="1024" y="432"/>
                    <a:pt x="882" y="667"/>
                  </a:cubicBezTo>
                  <a:cubicBezTo>
                    <a:pt x="608" y="1132"/>
                    <a:pt x="406" y="1636"/>
                    <a:pt x="236" y="2156"/>
                  </a:cubicBezTo>
                  <a:cubicBezTo>
                    <a:pt x="149" y="2446"/>
                    <a:pt x="72" y="2731"/>
                    <a:pt x="1" y="3026"/>
                  </a:cubicBezTo>
                  <a:cubicBezTo>
                    <a:pt x="641" y="2950"/>
                    <a:pt x="1282" y="2835"/>
                    <a:pt x="1878" y="2583"/>
                  </a:cubicBezTo>
                  <a:cubicBezTo>
                    <a:pt x="2256" y="2413"/>
                    <a:pt x="2836" y="2118"/>
                    <a:pt x="3033" y="1734"/>
                  </a:cubicBezTo>
                  <a:cubicBezTo>
                    <a:pt x="3110" y="1576"/>
                    <a:pt x="3170" y="1384"/>
                    <a:pt x="3099" y="1220"/>
                  </a:cubicBezTo>
                  <a:cubicBezTo>
                    <a:pt x="3055" y="1142"/>
                    <a:pt x="2972" y="1115"/>
                    <a:pt x="2874" y="1115"/>
                  </a:cubicBezTo>
                  <a:cubicBezTo>
                    <a:pt x="2682" y="1115"/>
                    <a:pt x="2432" y="1222"/>
                    <a:pt x="2305" y="1269"/>
                  </a:cubicBezTo>
                  <a:cubicBezTo>
                    <a:pt x="1966" y="1379"/>
                    <a:pt x="1654" y="1526"/>
                    <a:pt x="1347" y="1707"/>
                  </a:cubicBezTo>
                  <a:cubicBezTo>
                    <a:pt x="1328" y="1717"/>
                    <a:pt x="1309" y="1722"/>
                    <a:pt x="1293" y="1722"/>
                  </a:cubicBezTo>
                  <a:cubicBezTo>
                    <a:pt x="1264" y="1722"/>
                    <a:pt x="1243" y="1704"/>
                    <a:pt x="1243" y="1658"/>
                  </a:cubicBezTo>
                  <a:cubicBezTo>
                    <a:pt x="1249" y="1620"/>
                    <a:pt x="1282" y="1581"/>
                    <a:pt x="1303" y="1543"/>
                  </a:cubicBezTo>
                  <a:cubicBezTo>
                    <a:pt x="1347" y="1483"/>
                    <a:pt x="1380" y="1428"/>
                    <a:pt x="1413" y="1362"/>
                  </a:cubicBezTo>
                  <a:cubicBezTo>
                    <a:pt x="1490" y="1242"/>
                    <a:pt x="1555" y="1111"/>
                    <a:pt x="1626" y="979"/>
                  </a:cubicBezTo>
                  <a:cubicBezTo>
                    <a:pt x="1730" y="760"/>
                    <a:pt x="1840" y="530"/>
                    <a:pt x="1845" y="284"/>
                  </a:cubicBezTo>
                  <a:cubicBezTo>
                    <a:pt x="1845" y="125"/>
                    <a:pt x="1769" y="38"/>
                    <a:pt x="1659" y="10"/>
                  </a:cubicBezTo>
                  <a:cubicBezTo>
                    <a:pt x="1640" y="4"/>
                    <a:pt x="1618" y="1"/>
                    <a:pt x="1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9" name="Google Shape;6109;p48"/>
          <p:cNvSpPr/>
          <p:nvPr/>
        </p:nvSpPr>
        <p:spPr>
          <a:xfrm>
            <a:off x="4589376" y="4220739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48"/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1" name="Google Shape;6111;p48"/>
          <p:cNvGrpSpPr/>
          <p:nvPr/>
        </p:nvGrpSpPr>
        <p:grpSpPr>
          <a:xfrm rot="1258672">
            <a:off x="688246" y="1175034"/>
            <a:ext cx="200453" cy="252785"/>
            <a:chOff x="7158480" y="3001477"/>
            <a:chExt cx="200457" cy="252790"/>
          </a:xfrm>
        </p:grpSpPr>
        <p:sp>
          <p:nvSpPr>
            <p:cNvPr id="6112" name="Google Shape;6112;p48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48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4" name="Google Shape;6114;p48"/>
          <p:cNvGrpSpPr/>
          <p:nvPr/>
        </p:nvGrpSpPr>
        <p:grpSpPr>
          <a:xfrm>
            <a:off x="1133116" y="2610613"/>
            <a:ext cx="241121" cy="287236"/>
            <a:chOff x="7125991" y="3462688"/>
            <a:chExt cx="241121" cy="287236"/>
          </a:xfrm>
        </p:grpSpPr>
        <p:sp>
          <p:nvSpPr>
            <p:cNvPr id="6115" name="Google Shape;6115;p48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48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48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8" name="Google Shape;6118;p48"/>
          <p:cNvSpPr/>
          <p:nvPr/>
        </p:nvSpPr>
        <p:spPr>
          <a:xfrm>
            <a:off x="8303561" y="11475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9" name="Google Shape;6119;p48"/>
          <p:cNvSpPr/>
          <p:nvPr/>
        </p:nvSpPr>
        <p:spPr>
          <a:xfrm>
            <a:off x="7497475" y="32193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FDC6-4257-432B-ABE4-E4D51B248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0086" y="2100790"/>
            <a:ext cx="3811229" cy="561772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Look, listen and repeat</a:t>
            </a:r>
          </a:p>
        </p:txBody>
      </p:sp>
      <p:sp>
        <p:nvSpPr>
          <p:cNvPr id="253" name="Google Shape;4990;p37">
            <a:extLst>
              <a:ext uri="{FF2B5EF4-FFF2-40B4-BE49-F238E27FC236}">
                <a16:creationId xmlns:a16="http://schemas.microsoft.com/office/drawing/2014/main" id="{12CD7DD2-DA94-473C-BB22-8E4C928C843D}"/>
              </a:ext>
            </a:extLst>
          </p:cNvPr>
          <p:cNvSpPr txBox="1">
            <a:spLocks/>
          </p:cNvSpPr>
          <p:nvPr/>
        </p:nvSpPr>
        <p:spPr>
          <a:xfrm>
            <a:off x="1601767" y="1145072"/>
            <a:ext cx="13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b="1">
                <a:latin typeface="Comic Sans MS" panose="030F0702030302020204" pitchFamily="66" charset="0"/>
              </a:rPr>
              <a:t>02</a:t>
            </a:r>
            <a:endParaRPr lang="en" sz="5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EA36-6AA3-47D8-831B-0DE38D5A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12551"/>
            <a:ext cx="7704000" cy="572700"/>
          </a:xfrm>
        </p:spPr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Look, listen and repeat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870B8-897A-44D2-A45C-95E90F8F0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66"/>
          <a:stretch/>
        </p:blipFill>
        <p:spPr>
          <a:xfrm>
            <a:off x="1611151" y="1170123"/>
            <a:ext cx="6223241" cy="38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284F4-E918-49E1-9B61-68E72D4B1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0" t="9689"/>
          <a:stretch/>
        </p:blipFill>
        <p:spPr>
          <a:xfrm>
            <a:off x="1115876" y="882281"/>
            <a:ext cx="6718515" cy="41416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D8740F-FDAF-4B2B-86CE-8EBD2026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33" y="189303"/>
            <a:ext cx="7704000" cy="572700"/>
          </a:xfrm>
        </p:spPr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Look, listen and repeat  </a:t>
            </a:r>
          </a:p>
        </p:txBody>
      </p:sp>
    </p:spTree>
    <p:extLst>
      <p:ext uri="{BB962C8B-B14F-4D97-AF65-F5344CB8AC3E}">
        <p14:creationId xmlns:p14="http://schemas.microsoft.com/office/powerpoint/2010/main" val="5564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3" name="Google Shape;7513;p61"/>
          <p:cNvSpPr/>
          <p:nvPr/>
        </p:nvSpPr>
        <p:spPr>
          <a:xfrm>
            <a:off x="3289342" y="1838785"/>
            <a:ext cx="13499" cy="9169"/>
          </a:xfrm>
          <a:custGeom>
            <a:avLst/>
            <a:gdLst/>
            <a:ahLst/>
            <a:cxnLst/>
            <a:rect l="l" t="t" r="r" b="b"/>
            <a:pathLst>
              <a:path w="170" h="107" extrusionOk="0">
                <a:moveTo>
                  <a:pt x="109" y="0"/>
                </a:moveTo>
                <a:cubicBezTo>
                  <a:pt x="104" y="0"/>
                  <a:pt x="98" y="1"/>
                  <a:pt x="93" y="2"/>
                </a:cubicBezTo>
                <a:cubicBezTo>
                  <a:pt x="66" y="30"/>
                  <a:pt x="33" y="51"/>
                  <a:pt x="0" y="68"/>
                </a:cubicBezTo>
                <a:cubicBezTo>
                  <a:pt x="33" y="84"/>
                  <a:pt x="77" y="90"/>
                  <a:pt x="110" y="106"/>
                </a:cubicBezTo>
                <a:cubicBezTo>
                  <a:pt x="121" y="101"/>
                  <a:pt x="132" y="90"/>
                  <a:pt x="143" y="84"/>
                </a:cubicBezTo>
                <a:cubicBezTo>
                  <a:pt x="164" y="73"/>
                  <a:pt x="170" y="41"/>
                  <a:pt x="154" y="24"/>
                </a:cubicBezTo>
                <a:cubicBezTo>
                  <a:pt x="145" y="7"/>
                  <a:pt x="127" y="0"/>
                  <a:pt x="10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61"/>
          <p:cNvSpPr/>
          <p:nvPr/>
        </p:nvSpPr>
        <p:spPr>
          <a:xfrm>
            <a:off x="3350643" y="1855752"/>
            <a:ext cx="10879" cy="5741"/>
          </a:xfrm>
          <a:custGeom>
            <a:avLst/>
            <a:gdLst/>
            <a:ahLst/>
            <a:cxnLst/>
            <a:rect l="l" t="t" r="r" b="b"/>
            <a:pathLst>
              <a:path w="137" h="67" extrusionOk="0">
                <a:moveTo>
                  <a:pt x="78" y="0"/>
                </a:moveTo>
                <a:cubicBezTo>
                  <a:pt x="49" y="0"/>
                  <a:pt x="25" y="21"/>
                  <a:pt x="0" y="45"/>
                </a:cubicBezTo>
                <a:cubicBezTo>
                  <a:pt x="49" y="51"/>
                  <a:pt x="88" y="56"/>
                  <a:pt x="137" y="67"/>
                </a:cubicBezTo>
                <a:lnTo>
                  <a:pt x="137" y="51"/>
                </a:lnTo>
                <a:cubicBezTo>
                  <a:pt x="137" y="29"/>
                  <a:pt x="115" y="12"/>
                  <a:pt x="88" y="1"/>
                </a:cubicBezTo>
                <a:cubicBezTo>
                  <a:pt x="84" y="1"/>
                  <a:pt x="81" y="0"/>
                  <a:pt x="78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5" name="Google Shape;7515;p61"/>
          <p:cNvGrpSpPr/>
          <p:nvPr/>
        </p:nvGrpSpPr>
        <p:grpSpPr>
          <a:xfrm>
            <a:off x="4942064" y="1422870"/>
            <a:ext cx="4006334" cy="3633336"/>
            <a:chOff x="2097141" y="2526375"/>
            <a:chExt cx="1656879" cy="1502620"/>
          </a:xfrm>
        </p:grpSpPr>
        <p:sp>
          <p:nvSpPr>
            <p:cNvPr id="7516" name="Google Shape;7516;p61"/>
            <p:cNvSpPr/>
            <p:nvPr/>
          </p:nvSpPr>
          <p:spPr>
            <a:xfrm>
              <a:off x="2170988" y="3037354"/>
              <a:ext cx="18819" cy="16025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21" y="0"/>
                  </a:moveTo>
                  <a:cubicBezTo>
                    <a:pt x="1" y="0"/>
                    <a:pt x="1" y="186"/>
                    <a:pt x="121" y="186"/>
                  </a:cubicBezTo>
                  <a:cubicBezTo>
                    <a:pt x="236" y="186"/>
                    <a:pt x="236" y="0"/>
                    <a:pt x="1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61"/>
            <p:cNvSpPr/>
            <p:nvPr/>
          </p:nvSpPr>
          <p:spPr>
            <a:xfrm>
              <a:off x="2704279" y="3423395"/>
              <a:ext cx="18343" cy="15510"/>
            </a:xfrm>
            <a:custGeom>
              <a:avLst/>
              <a:gdLst/>
              <a:ahLst/>
              <a:cxnLst/>
              <a:rect l="l" t="t" r="r" b="b"/>
              <a:pathLst>
                <a:path w="231" h="181" extrusionOk="0">
                  <a:moveTo>
                    <a:pt x="116" y="0"/>
                  </a:moveTo>
                  <a:cubicBezTo>
                    <a:pt x="1" y="0"/>
                    <a:pt x="1" y="181"/>
                    <a:pt x="116" y="181"/>
                  </a:cubicBezTo>
                  <a:cubicBezTo>
                    <a:pt x="231" y="181"/>
                    <a:pt x="231" y="0"/>
                    <a:pt x="11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61"/>
            <p:cNvSpPr/>
            <p:nvPr/>
          </p:nvSpPr>
          <p:spPr>
            <a:xfrm>
              <a:off x="2513943" y="2887737"/>
              <a:ext cx="952391" cy="527696"/>
            </a:xfrm>
            <a:custGeom>
              <a:avLst/>
              <a:gdLst/>
              <a:ahLst/>
              <a:cxnLst/>
              <a:rect l="l" t="t" r="r" b="b"/>
              <a:pathLst>
                <a:path w="11994" h="6158" extrusionOk="0">
                  <a:moveTo>
                    <a:pt x="11993" y="0"/>
                  </a:moveTo>
                  <a:cubicBezTo>
                    <a:pt x="11845" y="28"/>
                    <a:pt x="11714" y="82"/>
                    <a:pt x="11599" y="175"/>
                  </a:cubicBezTo>
                  <a:cubicBezTo>
                    <a:pt x="11276" y="400"/>
                    <a:pt x="11013" y="728"/>
                    <a:pt x="10860" y="1095"/>
                  </a:cubicBezTo>
                  <a:cubicBezTo>
                    <a:pt x="10767" y="1303"/>
                    <a:pt x="10701" y="1522"/>
                    <a:pt x="10647" y="1741"/>
                  </a:cubicBezTo>
                  <a:cubicBezTo>
                    <a:pt x="10603" y="1494"/>
                    <a:pt x="10477" y="1221"/>
                    <a:pt x="10285" y="1068"/>
                  </a:cubicBezTo>
                  <a:cubicBezTo>
                    <a:pt x="10136" y="953"/>
                    <a:pt x="9952" y="871"/>
                    <a:pt x="9766" y="871"/>
                  </a:cubicBezTo>
                  <a:cubicBezTo>
                    <a:pt x="9720" y="871"/>
                    <a:pt x="9674" y="876"/>
                    <a:pt x="9628" y="887"/>
                  </a:cubicBezTo>
                  <a:cubicBezTo>
                    <a:pt x="9262" y="969"/>
                    <a:pt x="9092" y="1489"/>
                    <a:pt x="9015" y="1823"/>
                  </a:cubicBezTo>
                  <a:cubicBezTo>
                    <a:pt x="8791" y="1303"/>
                    <a:pt x="8025" y="870"/>
                    <a:pt x="7494" y="821"/>
                  </a:cubicBezTo>
                  <a:cubicBezTo>
                    <a:pt x="7466" y="820"/>
                    <a:pt x="7437" y="820"/>
                    <a:pt x="7409" y="820"/>
                  </a:cubicBezTo>
                  <a:cubicBezTo>
                    <a:pt x="7082" y="820"/>
                    <a:pt x="6755" y="877"/>
                    <a:pt x="6437" y="953"/>
                  </a:cubicBezTo>
                  <a:cubicBezTo>
                    <a:pt x="6142" y="1024"/>
                    <a:pt x="5857" y="1117"/>
                    <a:pt x="5605" y="1286"/>
                  </a:cubicBezTo>
                  <a:cubicBezTo>
                    <a:pt x="5096" y="1626"/>
                    <a:pt x="4757" y="2173"/>
                    <a:pt x="4522" y="2742"/>
                  </a:cubicBezTo>
                  <a:cubicBezTo>
                    <a:pt x="4385" y="3104"/>
                    <a:pt x="4357" y="3492"/>
                    <a:pt x="4324" y="3865"/>
                  </a:cubicBezTo>
                  <a:cubicBezTo>
                    <a:pt x="4215" y="3728"/>
                    <a:pt x="4078" y="3613"/>
                    <a:pt x="3919" y="3547"/>
                  </a:cubicBezTo>
                  <a:cubicBezTo>
                    <a:pt x="3797" y="3488"/>
                    <a:pt x="3665" y="3447"/>
                    <a:pt x="3525" y="3447"/>
                  </a:cubicBezTo>
                  <a:cubicBezTo>
                    <a:pt x="3509" y="3447"/>
                    <a:pt x="3492" y="3447"/>
                    <a:pt x="3476" y="3449"/>
                  </a:cubicBezTo>
                  <a:cubicBezTo>
                    <a:pt x="3235" y="3454"/>
                    <a:pt x="3060" y="3657"/>
                    <a:pt x="2934" y="3854"/>
                  </a:cubicBezTo>
                  <a:cubicBezTo>
                    <a:pt x="2924" y="3871"/>
                    <a:pt x="2912" y="3878"/>
                    <a:pt x="2899" y="3878"/>
                  </a:cubicBezTo>
                  <a:cubicBezTo>
                    <a:pt x="2868" y="3878"/>
                    <a:pt x="2830" y="3840"/>
                    <a:pt x="2803" y="3821"/>
                  </a:cubicBezTo>
                  <a:cubicBezTo>
                    <a:pt x="2748" y="3771"/>
                    <a:pt x="2693" y="3728"/>
                    <a:pt x="2633" y="3695"/>
                  </a:cubicBezTo>
                  <a:cubicBezTo>
                    <a:pt x="2430" y="3577"/>
                    <a:pt x="2194" y="3529"/>
                    <a:pt x="1957" y="3529"/>
                  </a:cubicBezTo>
                  <a:cubicBezTo>
                    <a:pt x="1799" y="3529"/>
                    <a:pt x="1640" y="3550"/>
                    <a:pt x="1489" y="3585"/>
                  </a:cubicBezTo>
                  <a:cubicBezTo>
                    <a:pt x="898" y="3728"/>
                    <a:pt x="498" y="4275"/>
                    <a:pt x="279" y="4839"/>
                  </a:cubicBezTo>
                  <a:cubicBezTo>
                    <a:pt x="186" y="5069"/>
                    <a:pt x="143" y="5326"/>
                    <a:pt x="93" y="5572"/>
                  </a:cubicBezTo>
                  <a:cubicBezTo>
                    <a:pt x="66" y="5720"/>
                    <a:pt x="39" y="5862"/>
                    <a:pt x="28" y="6016"/>
                  </a:cubicBezTo>
                  <a:cubicBezTo>
                    <a:pt x="28" y="6054"/>
                    <a:pt x="0" y="6158"/>
                    <a:pt x="50" y="6158"/>
                  </a:cubicBezTo>
                  <a:cubicBezTo>
                    <a:pt x="61" y="6158"/>
                    <a:pt x="77" y="6147"/>
                    <a:pt x="77" y="6131"/>
                  </a:cubicBezTo>
                  <a:cubicBezTo>
                    <a:pt x="88" y="5851"/>
                    <a:pt x="159" y="5572"/>
                    <a:pt x="203" y="5293"/>
                  </a:cubicBezTo>
                  <a:cubicBezTo>
                    <a:pt x="307" y="4790"/>
                    <a:pt x="553" y="4308"/>
                    <a:pt x="914" y="3963"/>
                  </a:cubicBezTo>
                  <a:cubicBezTo>
                    <a:pt x="1161" y="3733"/>
                    <a:pt x="1500" y="3607"/>
                    <a:pt x="1829" y="3585"/>
                  </a:cubicBezTo>
                  <a:cubicBezTo>
                    <a:pt x="1868" y="3583"/>
                    <a:pt x="1908" y="3582"/>
                    <a:pt x="1949" y="3582"/>
                  </a:cubicBezTo>
                  <a:cubicBezTo>
                    <a:pt x="2204" y="3582"/>
                    <a:pt x="2470" y="3631"/>
                    <a:pt x="2682" y="3777"/>
                  </a:cubicBezTo>
                  <a:cubicBezTo>
                    <a:pt x="2759" y="3826"/>
                    <a:pt x="2814" y="3903"/>
                    <a:pt x="2896" y="3930"/>
                  </a:cubicBezTo>
                  <a:cubicBezTo>
                    <a:pt x="2901" y="3931"/>
                    <a:pt x="2905" y="3932"/>
                    <a:pt x="2910" y="3932"/>
                  </a:cubicBezTo>
                  <a:cubicBezTo>
                    <a:pt x="2961" y="3932"/>
                    <a:pt x="2986" y="3878"/>
                    <a:pt x="3011" y="3843"/>
                  </a:cubicBezTo>
                  <a:cubicBezTo>
                    <a:pt x="3104" y="3706"/>
                    <a:pt x="3224" y="3574"/>
                    <a:pt x="3378" y="3520"/>
                  </a:cubicBezTo>
                  <a:cubicBezTo>
                    <a:pt x="3426" y="3507"/>
                    <a:pt x="3475" y="3501"/>
                    <a:pt x="3524" y="3501"/>
                  </a:cubicBezTo>
                  <a:cubicBezTo>
                    <a:pt x="3683" y="3501"/>
                    <a:pt x="3841" y="3562"/>
                    <a:pt x="3980" y="3629"/>
                  </a:cubicBezTo>
                  <a:cubicBezTo>
                    <a:pt x="4106" y="3689"/>
                    <a:pt x="4199" y="3777"/>
                    <a:pt x="4292" y="3886"/>
                  </a:cubicBezTo>
                  <a:cubicBezTo>
                    <a:pt x="4308" y="3909"/>
                    <a:pt x="4328" y="3928"/>
                    <a:pt x="4346" y="3928"/>
                  </a:cubicBezTo>
                  <a:cubicBezTo>
                    <a:pt x="4359" y="3928"/>
                    <a:pt x="4370" y="3919"/>
                    <a:pt x="4379" y="3897"/>
                  </a:cubicBezTo>
                  <a:cubicBezTo>
                    <a:pt x="4401" y="3821"/>
                    <a:pt x="4390" y="3733"/>
                    <a:pt x="4401" y="3657"/>
                  </a:cubicBezTo>
                  <a:cubicBezTo>
                    <a:pt x="4412" y="3514"/>
                    <a:pt x="4428" y="3366"/>
                    <a:pt x="4456" y="3224"/>
                  </a:cubicBezTo>
                  <a:cubicBezTo>
                    <a:pt x="4565" y="2595"/>
                    <a:pt x="4981" y="1850"/>
                    <a:pt x="5474" y="1451"/>
                  </a:cubicBezTo>
                  <a:cubicBezTo>
                    <a:pt x="5786" y="1193"/>
                    <a:pt x="6180" y="1057"/>
                    <a:pt x="6569" y="980"/>
                  </a:cubicBezTo>
                  <a:cubicBezTo>
                    <a:pt x="6842" y="925"/>
                    <a:pt x="7122" y="887"/>
                    <a:pt x="7395" y="876"/>
                  </a:cubicBezTo>
                  <a:cubicBezTo>
                    <a:pt x="7888" y="876"/>
                    <a:pt x="8479" y="1199"/>
                    <a:pt x="8807" y="1571"/>
                  </a:cubicBezTo>
                  <a:cubicBezTo>
                    <a:pt x="8879" y="1653"/>
                    <a:pt x="8944" y="1752"/>
                    <a:pt x="8988" y="1856"/>
                  </a:cubicBezTo>
                  <a:cubicBezTo>
                    <a:pt x="9010" y="1883"/>
                    <a:pt x="9004" y="1927"/>
                    <a:pt x="9037" y="1938"/>
                  </a:cubicBezTo>
                  <a:cubicBezTo>
                    <a:pt x="9042" y="1939"/>
                    <a:pt x="9046" y="1940"/>
                    <a:pt x="9049" y="1940"/>
                  </a:cubicBezTo>
                  <a:cubicBezTo>
                    <a:pt x="9084" y="1940"/>
                    <a:pt x="9071" y="1870"/>
                    <a:pt x="9081" y="1845"/>
                  </a:cubicBezTo>
                  <a:cubicBezTo>
                    <a:pt x="9087" y="1801"/>
                    <a:pt x="9097" y="1752"/>
                    <a:pt x="9108" y="1713"/>
                  </a:cubicBezTo>
                  <a:cubicBezTo>
                    <a:pt x="9191" y="1434"/>
                    <a:pt x="9327" y="1035"/>
                    <a:pt x="9628" y="947"/>
                  </a:cubicBezTo>
                  <a:cubicBezTo>
                    <a:pt x="9673" y="936"/>
                    <a:pt x="9719" y="930"/>
                    <a:pt x="9764" y="930"/>
                  </a:cubicBezTo>
                  <a:cubicBezTo>
                    <a:pt x="9956" y="930"/>
                    <a:pt x="10146" y="1026"/>
                    <a:pt x="10296" y="1150"/>
                  </a:cubicBezTo>
                  <a:cubicBezTo>
                    <a:pt x="10466" y="1303"/>
                    <a:pt x="10575" y="1571"/>
                    <a:pt x="10614" y="1796"/>
                  </a:cubicBezTo>
                  <a:cubicBezTo>
                    <a:pt x="10619" y="1828"/>
                    <a:pt x="10619" y="1861"/>
                    <a:pt x="10619" y="1900"/>
                  </a:cubicBezTo>
                  <a:cubicBezTo>
                    <a:pt x="10619" y="1905"/>
                    <a:pt x="10625" y="1916"/>
                    <a:pt x="10641" y="1916"/>
                  </a:cubicBezTo>
                  <a:cubicBezTo>
                    <a:pt x="10652" y="1916"/>
                    <a:pt x="10657" y="1916"/>
                    <a:pt x="10668" y="1905"/>
                  </a:cubicBezTo>
                  <a:cubicBezTo>
                    <a:pt x="10685" y="1861"/>
                    <a:pt x="10685" y="1806"/>
                    <a:pt x="10701" y="1763"/>
                  </a:cubicBezTo>
                  <a:cubicBezTo>
                    <a:pt x="10740" y="1609"/>
                    <a:pt x="10789" y="1467"/>
                    <a:pt x="10838" y="1325"/>
                  </a:cubicBezTo>
                  <a:cubicBezTo>
                    <a:pt x="10948" y="1007"/>
                    <a:pt x="11112" y="712"/>
                    <a:pt x="11336" y="482"/>
                  </a:cubicBezTo>
                  <a:cubicBezTo>
                    <a:pt x="11533" y="263"/>
                    <a:pt x="11752" y="132"/>
                    <a:pt x="11993" y="55"/>
                  </a:cubicBezTo>
                  <a:lnTo>
                    <a:pt x="11993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61"/>
            <p:cNvSpPr/>
            <p:nvPr/>
          </p:nvSpPr>
          <p:spPr>
            <a:xfrm>
              <a:off x="3017694" y="3258010"/>
              <a:ext cx="447292" cy="247481"/>
            </a:xfrm>
            <a:custGeom>
              <a:avLst/>
              <a:gdLst/>
              <a:ahLst/>
              <a:cxnLst/>
              <a:rect l="l" t="t" r="r" b="b"/>
              <a:pathLst>
                <a:path w="5633" h="2888" extrusionOk="0">
                  <a:moveTo>
                    <a:pt x="2262" y="1"/>
                  </a:moveTo>
                  <a:cubicBezTo>
                    <a:pt x="1788" y="1"/>
                    <a:pt x="1338" y="268"/>
                    <a:pt x="996" y="594"/>
                  </a:cubicBezTo>
                  <a:cubicBezTo>
                    <a:pt x="405" y="1180"/>
                    <a:pt x="110" y="2023"/>
                    <a:pt x="0" y="2861"/>
                  </a:cubicBezTo>
                  <a:cubicBezTo>
                    <a:pt x="0" y="2871"/>
                    <a:pt x="6" y="2888"/>
                    <a:pt x="22" y="2888"/>
                  </a:cubicBezTo>
                  <a:cubicBezTo>
                    <a:pt x="33" y="2888"/>
                    <a:pt x="50" y="2877"/>
                    <a:pt x="50" y="2866"/>
                  </a:cubicBezTo>
                  <a:lnTo>
                    <a:pt x="66" y="2702"/>
                  </a:lnTo>
                  <a:cubicBezTo>
                    <a:pt x="121" y="2384"/>
                    <a:pt x="197" y="2072"/>
                    <a:pt x="312" y="1771"/>
                  </a:cubicBezTo>
                  <a:cubicBezTo>
                    <a:pt x="597" y="1000"/>
                    <a:pt x="1183" y="272"/>
                    <a:pt x="1982" y="74"/>
                  </a:cubicBezTo>
                  <a:cubicBezTo>
                    <a:pt x="2068" y="57"/>
                    <a:pt x="2160" y="48"/>
                    <a:pt x="2254" y="48"/>
                  </a:cubicBezTo>
                  <a:cubicBezTo>
                    <a:pt x="2596" y="48"/>
                    <a:pt x="2966" y="167"/>
                    <a:pt x="3180" y="425"/>
                  </a:cubicBezTo>
                  <a:cubicBezTo>
                    <a:pt x="3334" y="605"/>
                    <a:pt x="3427" y="841"/>
                    <a:pt x="3476" y="1082"/>
                  </a:cubicBezTo>
                  <a:cubicBezTo>
                    <a:pt x="3498" y="1175"/>
                    <a:pt x="3503" y="1273"/>
                    <a:pt x="3525" y="1366"/>
                  </a:cubicBezTo>
                  <a:cubicBezTo>
                    <a:pt x="3530" y="1393"/>
                    <a:pt x="3552" y="1427"/>
                    <a:pt x="3578" y="1427"/>
                  </a:cubicBezTo>
                  <a:cubicBezTo>
                    <a:pt x="3584" y="1427"/>
                    <a:pt x="3590" y="1425"/>
                    <a:pt x="3596" y="1421"/>
                  </a:cubicBezTo>
                  <a:cubicBezTo>
                    <a:pt x="3646" y="1388"/>
                    <a:pt x="3679" y="1344"/>
                    <a:pt x="3728" y="1312"/>
                  </a:cubicBezTo>
                  <a:cubicBezTo>
                    <a:pt x="3941" y="1164"/>
                    <a:pt x="4182" y="1038"/>
                    <a:pt x="4439" y="1016"/>
                  </a:cubicBezTo>
                  <a:cubicBezTo>
                    <a:pt x="4456" y="1015"/>
                    <a:pt x="4473" y="1015"/>
                    <a:pt x="4490" y="1015"/>
                  </a:cubicBezTo>
                  <a:cubicBezTo>
                    <a:pt x="4740" y="1015"/>
                    <a:pt x="4979" y="1091"/>
                    <a:pt x="5184" y="1229"/>
                  </a:cubicBezTo>
                  <a:cubicBezTo>
                    <a:pt x="5386" y="1366"/>
                    <a:pt x="5523" y="1580"/>
                    <a:pt x="5633" y="1793"/>
                  </a:cubicBezTo>
                  <a:lnTo>
                    <a:pt x="5633" y="1689"/>
                  </a:lnTo>
                  <a:cubicBezTo>
                    <a:pt x="5578" y="1591"/>
                    <a:pt x="5507" y="1492"/>
                    <a:pt x="5446" y="1416"/>
                  </a:cubicBezTo>
                  <a:cubicBezTo>
                    <a:pt x="5211" y="1125"/>
                    <a:pt x="4844" y="972"/>
                    <a:pt x="4489" y="972"/>
                  </a:cubicBezTo>
                  <a:cubicBezTo>
                    <a:pt x="4155" y="978"/>
                    <a:pt x="3837" y="1147"/>
                    <a:pt x="3585" y="1372"/>
                  </a:cubicBezTo>
                  <a:cubicBezTo>
                    <a:pt x="3564" y="1339"/>
                    <a:pt x="3569" y="1290"/>
                    <a:pt x="3558" y="1251"/>
                  </a:cubicBezTo>
                  <a:cubicBezTo>
                    <a:pt x="3542" y="1169"/>
                    <a:pt x="3536" y="1087"/>
                    <a:pt x="3514" y="1005"/>
                  </a:cubicBezTo>
                  <a:cubicBezTo>
                    <a:pt x="3443" y="709"/>
                    <a:pt x="3306" y="408"/>
                    <a:pt x="3049" y="233"/>
                  </a:cubicBezTo>
                  <a:cubicBezTo>
                    <a:pt x="2847" y="85"/>
                    <a:pt x="2595" y="25"/>
                    <a:pt x="2343" y="3"/>
                  </a:cubicBezTo>
                  <a:cubicBezTo>
                    <a:pt x="2316" y="2"/>
                    <a:pt x="2289" y="1"/>
                    <a:pt x="22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61"/>
            <p:cNvSpPr/>
            <p:nvPr/>
          </p:nvSpPr>
          <p:spPr>
            <a:xfrm>
              <a:off x="2757322" y="2794847"/>
              <a:ext cx="32239" cy="7421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26"/>
                    <a:pt x="22" y="263"/>
                    <a:pt x="44" y="395"/>
                  </a:cubicBezTo>
                  <a:cubicBezTo>
                    <a:pt x="55" y="466"/>
                    <a:pt x="72" y="526"/>
                    <a:pt x="88" y="586"/>
                  </a:cubicBezTo>
                  <a:cubicBezTo>
                    <a:pt x="105" y="619"/>
                    <a:pt x="116" y="668"/>
                    <a:pt x="137" y="717"/>
                  </a:cubicBezTo>
                  <a:cubicBezTo>
                    <a:pt x="170" y="794"/>
                    <a:pt x="220" y="860"/>
                    <a:pt x="285" y="865"/>
                  </a:cubicBezTo>
                  <a:cubicBezTo>
                    <a:pt x="313" y="860"/>
                    <a:pt x="329" y="849"/>
                    <a:pt x="340" y="827"/>
                  </a:cubicBezTo>
                  <a:cubicBezTo>
                    <a:pt x="367" y="783"/>
                    <a:pt x="384" y="728"/>
                    <a:pt x="395" y="679"/>
                  </a:cubicBezTo>
                  <a:cubicBezTo>
                    <a:pt x="406" y="657"/>
                    <a:pt x="406" y="635"/>
                    <a:pt x="406" y="613"/>
                  </a:cubicBezTo>
                  <a:cubicBezTo>
                    <a:pt x="406" y="542"/>
                    <a:pt x="395" y="482"/>
                    <a:pt x="378" y="422"/>
                  </a:cubicBezTo>
                  <a:cubicBezTo>
                    <a:pt x="367" y="405"/>
                    <a:pt x="367" y="400"/>
                    <a:pt x="362" y="389"/>
                  </a:cubicBezTo>
                  <a:cubicBezTo>
                    <a:pt x="302" y="230"/>
                    <a:pt x="181" y="99"/>
                    <a:pt x="44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61"/>
            <p:cNvSpPr/>
            <p:nvPr/>
          </p:nvSpPr>
          <p:spPr>
            <a:xfrm>
              <a:off x="2786861" y="2828181"/>
              <a:ext cx="953" cy="282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" y="0"/>
                  </a:moveTo>
                  <a:cubicBezTo>
                    <a:pt x="6" y="11"/>
                    <a:pt x="6" y="16"/>
                    <a:pt x="12" y="33"/>
                  </a:cubicBezTo>
                  <a:cubicBezTo>
                    <a:pt x="12" y="22"/>
                    <a:pt x="6" y="6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61"/>
            <p:cNvSpPr/>
            <p:nvPr/>
          </p:nvSpPr>
          <p:spPr>
            <a:xfrm>
              <a:off x="2768201" y="2856288"/>
              <a:ext cx="79" cy="8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61"/>
            <p:cNvSpPr/>
            <p:nvPr/>
          </p:nvSpPr>
          <p:spPr>
            <a:xfrm>
              <a:off x="2768201" y="2856716"/>
              <a:ext cx="11831" cy="13282"/>
            </a:xfrm>
            <a:custGeom>
              <a:avLst/>
              <a:gdLst/>
              <a:ahLst/>
              <a:cxnLst/>
              <a:rect l="l" t="t" r="r" b="b"/>
              <a:pathLst>
                <a:path w="149" h="155" extrusionOk="0">
                  <a:moveTo>
                    <a:pt x="0" y="1"/>
                  </a:moveTo>
                  <a:cubicBezTo>
                    <a:pt x="33" y="78"/>
                    <a:pt x="77" y="143"/>
                    <a:pt x="148" y="154"/>
                  </a:cubicBezTo>
                  <a:cubicBezTo>
                    <a:pt x="83" y="138"/>
                    <a:pt x="33" y="72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61"/>
            <p:cNvSpPr/>
            <p:nvPr/>
          </p:nvSpPr>
          <p:spPr>
            <a:xfrm>
              <a:off x="2785114" y="2853460"/>
              <a:ext cx="4447" cy="12254"/>
            </a:xfrm>
            <a:custGeom>
              <a:avLst/>
              <a:gdLst/>
              <a:ahLst/>
              <a:cxnLst/>
              <a:rect l="l" t="t" r="r" b="b"/>
              <a:pathLst>
                <a:path w="56" h="143" extrusionOk="0">
                  <a:moveTo>
                    <a:pt x="56" y="1"/>
                  </a:moveTo>
                  <a:cubicBezTo>
                    <a:pt x="50" y="55"/>
                    <a:pt x="34" y="110"/>
                    <a:pt x="1" y="143"/>
                  </a:cubicBezTo>
                  <a:cubicBezTo>
                    <a:pt x="34" y="110"/>
                    <a:pt x="50" y="55"/>
                    <a:pt x="5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61"/>
            <p:cNvSpPr/>
            <p:nvPr/>
          </p:nvSpPr>
          <p:spPr>
            <a:xfrm>
              <a:off x="2757798" y="2794847"/>
              <a:ext cx="3494" cy="33849"/>
            </a:xfrm>
            <a:custGeom>
              <a:avLst/>
              <a:gdLst/>
              <a:ahLst/>
              <a:cxnLst/>
              <a:rect l="l" t="t" r="r" b="b"/>
              <a:pathLst>
                <a:path w="44" h="395" extrusionOk="0">
                  <a:moveTo>
                    <a:pt x="0" y="0"/>
                  </a:moveTo>
                  <a:lnTo>
                    <a:pt x="44" y="17"/>
                  </a:lnTo>
                  <a:lnTo>
                    <a:pt x="0" y="0"/>
                  </a:lnTo>
                  <a:cubicBezTo>
                    <a:pt x="0" y="126"/>
                    <a:pt x="16" y="263"/>
                    <a:pt x="38" y="395"/>
                  </a:cubicBezTo>
                  <a:cubicBezTo>
                    <a:pt x="16" y="263"/>
                    <a:pt x="0" y="126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61"/>
            <p:cNvSpPr/>
            <p:nvPr/>
          </p:nvSpPr>
          <p:spPr>
            <a:xfrm>
              <a:off x="3607045" y="3429479"/>
              <a:ext cx="43991" cy="127168"/>
            </a:xfrm>
            <a:custGeom>
              <a:avLst/>
              <a:gdLst/>
              <a:ahLst/>
              <a:cxnLst/>
              <a:rect l="l" t="t" r="r" b="b"/>
              <a:pathLst>
                <a:path w="554" h="1484" extrusionOk="0">
                  <a:moveTo>
                    <a:pt x="515" y="0"/>
                  </a:moveTo>
                  <a:cubicBezTo>
                    <a:pt x="438" y="77"/>
                    <a:pt x="362" y="164"/>
                    <a:pt x="302" y="263"/>
                  </a:cubicBezTo>
                  <a:cubicBezTo>
                    <a:pt x="110" y="553"/>
                    <a:pt x="0" y="903"/>
                    <a:pt x="6" y="1259"/>
                  </a:cubicBezTo>
                  <a:cubicBezTo>
                    <a:pt x="17" y="1303"/>
                    <a:pt x="6" y="1484"/>
                    <a:pt x="55" y="1484"/>
                  </a:cubicBezTo>
                  <a:cubicBezTo>
                    <a:pt x="77" y="1484"/>
                    <a:pt x="88" y="1462"/>
                    <a:pt x="77" y="1445"/>
                  </a:cubicBezTo>
                  <a:cubicBezTo>
                    <a:pt x="17" y="1040"/>
                    <a:pt x="132" y="624"/>
                    <a:pt x="345" y="290"/>
                  </a:cubicBezTo>
                  <a:cubicBezTo>
                    <a:pt x="406" y="192"/>
                    <a:pt x="482" y="104"/>
                    <a:pt x="553" y="28"/>
                  </a:cubicBezTo>
                  <a:cubicBezTo>
                    <a:pt x="542" y="22"/>
                    <a:pt x="526" y="17"/>
                    <a:pt x="5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61"/>
            <p:cNvSpPr/>
            <p:nvPr/>
          </p:nvSpPr>
          <p:spPr>
            <a:xfrm>
              <a:off x="3647860" y="3426652"/>
              <a:ext cx="5320" cy="6170"/>
            </a:xfrm>
            <a:custGeom>
              <a:avLst/>
              <a:gdLst/>
              <a:ahLst/>
              <a:cxnLst/>
              <a:rect l="l" t="t" r="r" b="b"/>
              <a:pathLst>
                <a:path w="67" h="72" extrusionOk="0">
                  <a:moveTo>
                    <a:pt x="34" y="0"/>
                  </a:moveTo>
                  <a:cubicBezTo>
                    <a:pt x="28" y="17"/>
                    <a:pt x="12" y="28"/>
                    <a:pt x="1" y="33"/>
                  </a:cubicBezTo>
                  <a:cubicBezTo>
                    <a:pt x="12" y="50"/>
                    <a:pt x="28" y="55"/>
                    <a:pt x="34" y="72"/>
                  </a:cubicBezTo>
                  <a:cubicBezTo>
                    <a:pt x="50" y="55"/>
                    <a:pt x="61" y="50"/>
                    <a:pt x="67" y="33"/>
                  </a:cubicBezTo>
                  <a:cubicBezTo>
                    <a:pt x="56" y="22"/>
                    <a:pt x="39" y="17"/>
                    <a:pt x="3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61"/>
            <p:cNvSpPr/>
            <p:nvPr/>
          </p:nvSpPr>
          <p:spPr>
            <a:xfrm>
              <a:off x="2466140" y="2742318"/>
              <a:ext cx="1280892" cy="1278537"/>
            </a:xfrm>
            <a:custGeom>
              <a:avLst/>
              <a:gdLst/>
              <a:ahLst/>
              <a:cxnLst/>
              <a:rect l="l" t="t" r="r" b="b"/>
              <a:pathLst>
                <a:path w="16131" h="14920" extrusionOk="0">
                  <a:moveTo>
                    <a:pt x="2431" y="0"/>
                  </a:moveTo>
                  <a:cubicBezTo>
                    <a:pt x="2431" y="28"/>
                    <a:pt x="2436" y="50"/>
                    <a:pt x="2436" y="77"/>
                  </a:cubicBezTo>
                  <a:cubicBezTo>
                    <a:pt x="2431" y="82"/>
                    <a:pt x="2425" y="82"/>
                    <a:pt x="2414" y="88"/>
                  </a:cubicBezTo>
                  <a:cubicBezTo>
                    <a:pt x="2409" y="88"/>
                    <a:pt x="2409" y="99"/>
                    <a:pt x="2403" y="99"/>
                  </a:cubicBezTo>
                  <a:cubicBezTo>
                    <a:pt x="2398" y="99"/>
                    <a:pt x="2398" y="104"/>
                    <a:pt x="2387" y="104"/>
                  </a:cubicBezTo>
                  <a:cubicBezTo>
                    <a:pt x="2381" y="110"/>
                    <a:pt x="2376" y="110"/>
                    <a:pt x="2370" y="115"/>
                  </a:cubicBezTo>
                  <a:cubicBezTo>
                    <a:pt x="2359" y="126"/>
                    <a:pt x="2354" y="126"/>
                    <a:pt x="2348" y="132"/>
                  </a:cubicBezTo>
                  <a:cubicBezTo>
                    <a:pt x="2277" y="181"/>
                    <a:pt x="2217" y="225"/>
                    <a:pt x="2151" y="274"/>
                  </a:cubicBezTo>
                  <a:cubicBezTo>
                    <a:pt x="1911" y="455"/>
                    <a:pt x="1697" y="674"/>
                    <a:pt x="1533" y="931"/>
                  </a:cubicBezTo>
                  <a:cubicBezTo>
                    <a:pt x="1287" y="1314"/>
                    <a:pt x="1100" y="1735"/>
                    <a:pt x="975" y="2173"/>
                  </a:cubicBezTo>
                  <a:cubicBezTo>
                    <a:pt x="843" y="2617"/>
                    <a:pt x="739" y="3060"/>
                    <a:pt x="663" y="3520"/>
                  </a:cubicBezTo>
                  <a:cubicBezTo>
                    <a:pt x="389" y="5321"/>
                    <a:pt x="236" y="7138"/>
                    <a:pt x="99" y="8961"/>
                  </a:cubicBezTo>
                  <a:cubicBezTo>
                    <a:pt x="55" y="9672"/>
                    <a:pt x="0" y="10389"/>
                    <a:pt x="0" y="11101"/>
                  </a:cubicBezTo>
                  <a:cubicBezTo>
                    <a:pt x="0" y="11375"/>
                    <a:pt x="0" y="11648"/>
                    <a:pt x="33" y="11922"/>
                  </a:cubicBezTo>
                  <a:cubicBezTo>
                    <a:pt x="82" y="12278"/>
                    <a:pt x="164" y="12628"/>
                    <a:pt x="290" y="12962"/>
                  </a:cubicBezTo>
                  <a:cubicBezTo>
                    <a:pt x="487" y="13476"/>
                    <a:pt x="903" y="13876"/>
                    <a:pt x="1358" y="14161"/>
                  </a:cubicBezTo>
                  <a:cubicBezTo>
                    <a:pt x="1659" y="14336"/>
                    <a:pt x="1976" y="14473"/>
                    <a:pt x="2305" y="14577"/>
                  </a:cubicBezTo>
                  <a:cubicBezTo>
                    <a:pt x="2606" y="14659"/>
                    <a:pt x="2907" y="14713"/>
                    <a:pt x="3219" y="14752"/>
                  </a:cubicBezTo>
                  <a:cubicBezTo>
                    <a:pt x="3618" y="14806"/>
                    <a:pt x="4018" y="14845"/>
                    <a:pt x="4423" y="14856"/>
                  </a:cubicBezTo>
                  <a:cubicBezTo>
                    <a:pt x="4959" y="14872"/>
                    <a:pt x="5496" y="14883"/>
                    <a:pt x="6027" y="14905"/>
                  </a:cubicBezTo>
                  <a:cubicBezTo>
                    <a:pt x="6118" y="14907"/>
                    <a:pt x="6210" y="14907"/>
                    <a:pt x="6303" y="14907"/>
                  </a:cubicBezTo>
                  <a:cubicBezTo>
                    <a:pt x="6489" y="14907"/>
                    <a:pt x="6676" y="14905"/>
                    <a:pt x="6859" y="14905"/>
                  </a:cubicBezTo>
                  <a:cubicBezTo>
                    <a:pt x="7100" y="14909"/>
                    <a:pt x="7344" y="14920"/>
                    <a:pt x="7589" y="14920"/>
                  </a:cubicBezTo>
                  <a:cubicBezTo>
                    <a:pt x="7667" y="14920"/>
                    <a:pt x="7744" y="14919"/>
                    <a:pt x="7822" y="14916"/>
                  </a:cubicBezTo>
                  <a:cubicBezTo>
                    <a:pt x="8681" y="14889"/>
                    <a:pt x="9552" y="14828"/>
                    <a:pt x="10417" y="14735"/>
                  </a:cubicBezTo>
                  <a:cubicBezTo>
                    <a:pt x="10937" y="14670"/>
                    <a:pt x="11457" y="14604"/>
                    <a:pt x="11977" y="14549"/>
                  </a:cubicBezTo>
                  <a:cubicBezTo>
                    <a:pt x="12573" y="14467"/>
                    <a:pt x="13186" y="14390"/>
                    <a:pt x="13766" y="14199"/>
                  </a:cubicBezTo>
                  <a:cubicBezTo>
                    <a:pt x="13963" y="14139"/>
                    <a:pt x="14155" y="14057"/>
                    <a:pt x="14341" y="13958"/>
                  </a:cubicBezTo>
                  <a:cubicBezTo>
                    <a:pt x="14500" y="13876"/>
                    <a:pt x="14659" y="13788"/>
                    <a:pt x="14801" y="13679"/>
                  </a:cubicBezTo>
                  <a:cubicBezTo>
                    <a:pt x="15075" y="13460"/>
                    <a:pt x="15304" y="13175"/>
                    <a:pt x="15496" y="12863"/>
                  </a:cubicBezTo>
                  <a:cubicBezTo>
                    <a:pt x="15688" y="12524"/>
                    <a:pt x="15797" y="12141"/>
                    <a:pt x="15896" y="11758"/>
                  </a:cubicBezTo>
                  <a:cubicBezTo>
                    <a:pt x="16093" y="10942"/>
                    <a:pt x="16120" y="10099"/>
                    <a:pt x="16131" y="9267"/>
                  </a:cubicBezTo>
                  <a:cubicBezTo>
                    <a:pt x="16126" y="7822"/>
                    <a:pt x="15918" y="6394"/>
                    <a:pt x="15792" y="4959"/>
                  </a:cubicBezTo>
                  <a:cubicBezTo>
                    <a:pt x="15731" y="4270"/>
                    <a:pt x="15677" y="3580"/>
                    <a:pt x="15567" y="2896"/>
                  </a:cubicBezTo>
                  <a:cubicBezTo>
                    <a:pt x="15496" y="2409"/>
                    <a:pt x="15398" y="1922"/>
                    <a:pt x="15239" y="1456"/>
                  </a:cubicBezTo>
                  <a:cubicBezTo>
                    <a:pt x="15129" y="1128"/>
                    <a:pt x="14971" y="838"/>
                    <a:pt x="14713" y="608"/>
                  </a:cubicBezTo>
                  <a:cubicBezTo>
                    <a:pt x="14555" y="466"/>
                    <a:pt x="14368" y="351"/>
                    <a:pt x="14177" y="252"/>
                  </a:cubicBezTo>
                  <a:cubicBezTo>
                    <a:pt x="14150" y="241"/>
                    <a:pt x="14117" y="225"/>
                    <a:pt x="14089" y="214"/>
                  </a:cubicBezTo>
                  <a:lnTo>
                    <a:pt x="14089" y="110"/>
                  </a:lnTo>
                  <a:lnTo>
                    <a:pt x="14089" y="77"/>
                  </a:lnTo>
                  <a:cubicBezTo>
                    <a:pt x="13345" y="192"/>
                    <a:pt x="12590" y="214"/>
                    <a:pt x="11840" y="247"/>
                  </a:cubicBezTo>
                  <a:lnTo>
                    <a:pt x="11878" y="389"/>
                  </a:lnTo>
                  <a:cubicBezTo>
                    <a:pt x="11987" y="800"/>
                    <a:pt x="12091" y="1210"/>
                    <a:pt x="12185" y="1631"/>
                  </a:cubicBezTo>
                  <a:cubicBezTo>
                    <a:pt x="12239" y="1867"/>
                    <a:pt x="12289" y="2108"/>
                    <a:pt x="12332" y="2349"/>
                  </a:cubicBezTo>
                  <a:cubicBezTo>
                    <a:pt x="12414" y="2759"/>
                    <a:pt x="12502" y="3175"/>
                    <a:pt x="12562" y="3591"/>
                  </a:cubicBezTo>
                  <a:cubicBezTo>
                    <a:pt x="12633" y="4045"/>
                    <a:pt x="12666" y="4494"/>
                    <a:pt x="12688" y="4954"/>
                  </a:cubicBezTo>
                  <a:cubicBezTo>
                    <a:pt x="12694" y="5014"/>
                    <a:pt x="12694" y="5080"/>
                    <a:pt x="12694" y="5140"/>
                  </a:cubicBezTo>
                  <a:cubicBezTo>
                    <a:pt x="12694" y="5162"/>
                    <a:pt x="12694" y="5178"/>
                    <a:pt x="12677" y="5200"/>
                  </a:cubicBezTo>
                  <a:cubicBezTo>
                    <a:pt x="12663" y="5221"/>
                    <a:pt x="12648" y="5230"/>
                    <a:pt x="12633" y="5230"/>
                  </a:cubicBezTo>
                  <a:cubicBezTo>
                    <a:pt x="12590" y="5230"/>
                    <a:pt x="12545" y="5160"/>
                    <a:pt x="12513" y="5124"/>
                  </a:cubicBezTo>
                  <a:cubicBezTo>
                    <a:pt x="12392" y="4976"/>
                    <a:pt x="12283" y="4817"/>
                    <a:pt x="12157" y="4669"/>
                  </a:cubicBezTo>
                  <a:cubicBezTo>
                    <a:pt x="12091" y="4751"/>
                    <a:pt x="12059" y="4850"/>
                    <a:pt x="12009" y="4948"/>
                  </a:cubicBezTo>
                  <a:cubicBezTo>
                    <a:pt x="11933" y="5107"/>
                    <a:pt x="11856" y="5271"/>
                    <a:pt x="11785" y="5436"/>
                  </a:cubicBezTo>
                  <a:cubicBezTo>
                    <a:pt x="11758" y="5490"/>
                    <a:pt x="11736" y="5545"/>
                    <a:pt x="11708" y="5589"/>
                  </a:cubicBezTo>
                  <a:cubicBezTo>
                    <a:pt x="11694" y="5622"/>
                    <a:pt x="11671" y="5669"/>
                    <a:pt x="11636" y="5669"/>
                  </a:cubicBezTo>
                  <a:cubicBezTo>
                    <a:pt x="11631" y="5669"/>
                    <a:pt x="11626" y="5668"/>
                    <a:pt x="11621" y="5666"/>
                  </a:cubicBezTo>
                  <a:cubicBezTo>
                    <a:pt x="11544" y="5644"/>
                    <a:pt x="11539" y="5425"/>
                    <a:pt x="11522" y="5359"/>
                  </a:cubicBezTo>
                  <a:cubicBezTo>
                    <a:pt x="11462" y="4987"/>
                    <a:pt x="11457" y="4615"/>
                    <a:pt x="11446" y="4237"/>
                  </a:cubicBezTo>
                  <a:cubicBezTo>
                    <a:pt x="11440" y="3662"/>
                    <a:pt x="11418" y="3087"/>
                    <a:pt x="11418" y="2513"/>
                  </a:cubicBezTo>
                  <a:cubicBezTo>
                    <a:pt x="11429" y="1878"/>
                    <a:pt x="11418" y="1237"/>
                    <a:pt x="11353" y="608"/>
                  </a:cubicBezTo>
                  <a:cubicBezTo>
                    <a:pt x="11347" y="520"/>
                    <a:pt x="11331" y="427"/>
                    <a:pt x="11325" y="334"/>
                  </a:cubicBezTo>
                  <a:cubicBezTo>
                    <a:pt x="11292" y="334"/>
                    <a:pt x="11249" y="334"/>
                    <a:pt x="11216" y="329"/>
                  </a:cubicBezTo>
                  <a:cubicBezTo>
                    <a:pt x="11161" y="323"/>
                    <a:pt x="11106" y="307"/>
                    <a:pt x="11062" y="290"/>
                  </a:cubicBezTo>
                  <a:cubicBezTo>
                    <a:pt x="11024" y="427"/>
                    <a:pt x="10991" y="570"/>
                    <a:pt x="10947" y="712"/>
                  </a:cubicBezTo>
                  <a:cubicBezTo>
                    <a:pt x="10805" y="1248"/>
                    <a:pt x="10652" y="1779"/>
                    <a:pt x="10477" y="2299"/>
                  </a:cubicBezTo>
                  <a:cubicBezTo>
                    <a:pt x="10367" y="2622"/>
                    <a:pt x="10258" y="2945"/>
                    <a:pt x="10176" y="3274"/>
                  </a:cubicBezTo>
                  <a:cubicBezTo>
                    <a:pt x="10033" y="3859"/>
                    <a:pt x="9913" y="4456"/>
                    <a:pt x="9825" y="5052"/>
                  </a:cubicBezTo>
                  <a:cubicBezTo>
                    <a:pt x="9793" y="5244"/>
                    <a:pt x="9771" y="5436"/>
                    <a:pt x="9749" y="5627"/>
                  </a:cubicBezTo>
                  <a:cubicBezTo>
                    <a:pt x="9739" y="5690"/>
                    <a:pt x="9734" y="5845"/>
                    <a:pt x="9651" y="5845"/>
                  </a:cubicBezTo>
                  <a:cubicBezTo>
                    <a:pt x="9640" y="5845"/>
                    <a:pt x="9627" y="5842"/>
                    <a:pt x="9612" y="5835"/>
                  </a:cubicBezTo>
                  <a:cubicBezTo>
                    <a:pt x="9585" y="5819"/>
                    <a:pt x="9568" y="5780"/>
                    <a:pt x="9552" y="5748"/>
                  </a:cubicBezTo>
                  <a:cubicBezTo>
                    <a:pt x="9513" y="5671"/>
                    <a:pt x="9475" y="5600"/>
                    <a:pt x="9442" y="5518"/>
                  </a:cubicBezTo>
                  <a:cubicBezTo>
                    <a:pt x="9366" y="5364"/>
                    <a:pt x="9305" y="5206"/>
                    <a:pt x="9229" y="5063"/>
                  </a:cubicBezTo>
                  <a:cubicBezTo>
                    <a:pt x="9092" y="5222"/>
                    <a:pt x="8977" y="5397"/>
                    <a:pt x="8818" y="5529"/>
                  </a:cubicBezTo>
                  <a:cubicBezTo>
                    <a:pt x="8803" y="5541"/>
                    <a:pt x="8781" y="5552"/>
                    <a:pt x="8761" y="5552"/>
                  </a:cubicBezTo>
                  <a:cubicBezTo>
                    <a:pt x="8737" y="5552"/>
                    <a:pt x="8715" y="5537"/>
                    <a:pt x="8709" y="5496"/>
                  </a:cubicBezTo>
                  <a:cubicBezTo>
                    <a:pt x="8709" y="5452"/>
                    <a:pt x="8720" y="5419"/>
                    <a:pt x="8725" y="5386"/>
                  </a:cubicBezTo>
                  <a:cubicBezTo>
                    <a:pt x="8802" y="5025"/>
                    <a:pt x="8867" y="4658"/>
                    <a:pt x="8950" y="4297"/>
                  </a:cubicBezTo>
                  <a:cubicBezTo>
                    <a:pt x="9196" y="3252"/>
                    <a:pt x="9502" y="2217"/>
                    <a:pt x="9979" y="1259"/>
                  </a:cubicBezTo>
                  <a:cubicBezTo>
                    <a:pt x="10126" y="947"/>
                    <a:pt x="10269" y="624"/>
                    <a:pt x="10444" y="318"/>
                  </a:cubicBezTo>
                  <a:lnTo>
                    <a:pt x="10444" y="318"/>
                  </a:lnTo>
                  <a:cubicBezTo>
                    <a:pt x="9470" y="373"/>
                    <a:pt x="8506" y="433"/>
                    <a:pt x="7543" y="466"/>
                  </a:cubicBezTo>
                  <a:cubicBezTo>
                    <a:pt x="7078" y="483"/>
                    <a:pt x="6616" y="503"/>
                    <a:pt x="6152" y="503"/>
                  </a:cubicBezTo>
                  <a:cubicBezTo>
                    <a:pt x="6027" y="503"/>
                    <a:pt x="5901" y="502"/>
                    <a:pt x="5775" y="498"/>
                  </a:cubicBezTo>
                  <a:cubicBezTo>
                    <a:pt x="5025" y="488"/>
                    <a:pt x="4270" y="400"/>
                    <a:pt x="3531" y="247"/>
                  </a:cubicBezTo>
                  <a:cubicBezTo>
                    <a:pt x="3164" y="170"/>
                    <a:pt x="2792" y="104"/>
                    <a:pt x="2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61"/>
            <p:cNvSpPr/>
            <p:nvPr/>
          </p:nvSpPr>
          <p:spPr>
            <a:xfrm>
              <a:off x="2648695" y="2583789"/>
              <a:ext cx="934525" cy="113115"/>
            </a:xfrm>
            <a:custGeom>
              <a:avLst/>
              <a:gdLst/>
              <a:ahLst/>
              <a:cxnLst/>
              <a:rect l="l" t="t" r="r" b="b"/>
              <a:pathLst>
                <a:path w="11769" h="1320" extrusionOk="0">
                  <a:moveTo>
                    <a:pt x="11383" y="423"/>
                  </a:moveTo>
                  <a:cubicBezTo>
                    <a:pt x="11395" y="423"/>
                    <a:pt x="11407" y="424"/>
                    <a:pt x="11418" y="427"/>
                  </a:cubicBezTo>
                  <a:cubicBezTo>
                    <a:pt x="11440" y="438"/>
                    <a:pt x="11445" y="455"/>
                    <a:pt x="11445" y="476"/>
                  </a:cubicBezTo>
                  <a:cubicBezTo>
                    <a:pt x="11445" y="504"/>
                    <a:pt x="11418" y="520"/>
                    <a:pt x="11402" y="520"/>
                  </a:cubicBezTo>
                  <a:cubicBezTo>
                    <a:pt x="11221" y="531"/>
                    <a:pt x="11051" y="575"/>
                    <a:pt x="10871" y="602"/>
                  </a:cubicBezTo>
                  <a:cubicBezTo>
                    <a:pt x="10077" y="751"/>
                    <a:pt x="9273" y="827"/>
                    <a:pt x="8464" y="827"/>
                  </a:cubicBezTo>
                  <a:cubicBezTo>
                    <a:pt x="8436" y="827"/>
                    <a:pt x="8408" y="827"/>
                    <a:pt x="8380" y="827"/>
                  </a:cubicBezTo>
                  <a:cubicBezTo>
                    <a:pt x="7663" y="810"/>
                    <a:pt x="6946" y="810"/>
                    <a:pt x="6229" y="778"/>
                  </a:cubicBezTo>
                  <a:cubicBezTo>
                    <a:pt x="6171" y="776"/>
                    <a:pt x="6114" y="775"/>
                    <a:pt x="6056" y="775"/>
                  </a:cubicBezTo>
                  <a:cubicBezTo>
                    <a:pt x="5748" y="775"/>
                    <a:pt x="5444" y="795"/>
                    <a:pt x="5135" y="795"/>
                  </a:cubicBezTo>
                  <a:cubicBezTo>
                    <a:pt x="5104" y="795"/>
                    <a:pt x="5072" y="794"/>
                    <a:pt x="5041" y="794"/>
                  </a:cubicBezTo>
                  <a:cubicBezTo>
                    <a:pt x="4543" y="783"/>
                    <a:pt x="4051" y="772"/>
                    <a:pt x="3553" y="756"/>
                  </a:cubicBezTo>
                  <a:cubicBezTo>
                    <a:pt x="3060" y="728"/>
                    <a:pt x="2562" y="723"/>
                    <a:pt x="2058" y="717"/>
                  </a:cubicBezTo>
                  <a:cubicBezTo>
                    <a:pt x="1730" y="701"/>
                    <a:pt x="1401" y="684"/>
                    <a:pt x="1073" y="663"/>
                  </a:cubicBezTo>
                  <a:cubicBezTo>
                    <a:pt x="985" y="657"/>
                    <a:pt x="903" y="646"/>
                    <a:pt x="816" y="635"/>
                  </a:cubicBezTo>
                  <a:cubicBezTo>
                    <a:pt x="799" y="635"/>
                    <a:pt x="788" y="630"/>
                    <a:pt x="777" y="619"/>
                  </a:cubicBezTo>
                  <a:cubicBezTo>
                    <a:pt x="751" y="588"/>
                    <a:pt x="775" y="536"/>
                    <a:pt x="815" y="536"/>
                  </a:cubicBezTo>
                  <a:cubicBezTo>
                    <a:pt x="817" y="536"/>
                    <a:pt x="819" y="536"/>
                    <a:pt x="821" y="537"/>
                  </a:cubicBezTo>
                  <a:cubicBezTo>
                    <a:pt x="1259" y="586"/>
                    <a:pt x="1702" y="608"/>
                    <a:pt x="2140" y="635"/>
                  </a:cubicBezTo>
                  <a:cubicBezTo>
                    <a:pt x="2644" y="646"/>
                    <a:pt x="3142" y="646"/>
                    <a:pt x="3640" y="668"/>
                  </a:cubicBezTo>
                  <a:cubicBezTo>
                    <a:pt x="4193" y="674"/>
                    <a:pt x="4757" y="695"/>
                    <a:pt x="5310" y="701"/>
                  </a:cubicBezTo>
                  <a:cubicBezTo>
                    <a:pt x="5610" y="698"/>
                    <a:pt x="5908" y="695"/>
                    <a:pt x="6207" y="695"/>
                  </a:cubicBezTo>
                  <a:cubicBezTo>
                    <a:pt x="6425" y="695"/>
                    <a:pt x="6644" y="696"/>
                    <a:pt x="6864" y="701"/>
                  </a:cubicBezTo>
                  <a:cubicBezTo>
                    <a:pt x="7358" y="709"/>
                    <a:pt x="7852" y="735"/>
                    <a:pt x="8345" y="735"/>
                  </a:cubicBezTo>
                  <a:cubicBezTo>
                    <a:pt x="8481" y="735"/>
                    <a:pt x="8617" y="733"/>
                    <a:pt x="8752" y="728"/>
                  </a:cubicBezTo>
                  <a:cubicBezTo>
                    <a:pt x="9108" y="723"/>
                    <a:pt x="9464" y="717"/>
                    <a:pt x="9809" y="684"/>
                  </a:cubicBezTo>
                  <a:cubicBezTo>
                    <a:pt x="10044" y="663"/>
                    <a:pt x="10269" y="619"/>
                    <a:pt x="10504" y="580"/>
                  </a:cubicBezTo>
                  <a:cubicBezTo>
                    <a:pt x="10701" y="548"/>
                    <a:pt x="10904" y="504"/>
                    <a:pt x="11106" y="471"/>
                  </a:cubicBezTo>
                  <a:cubicBezTo>
                    <a:pt x="11166" y="455"/>
                    <a:pt x="11232" y="444"/>
                    <a:pt x="11298" y="438"/>
                  </a:cubicBezTo>
                  <a:cubicBezTo>
                    <a:pt x="11325" y="430"/>
                    <a:pt x="11355" y="423"/>
                    <a:pt x="11383" y="423"/>
                  </a:cubicBezTo>
                  <a:close/>
                  <a:moveTo>
                    <a:pt x="6" y="0"/>
                  </a:moveTo>
                  <a:cubicBezTo>
                    <a:pt x="0" y="11"/>
                    <a:pt x="0" y="17"/>
                    <a:pt x="0" y="33"/>
                  </a:cubicBezTo>
                  <a:lnTo>
                    <a:pt x="0" y="263"/>
                  </a:lnTo>
                  <a:cubicBezTo>
                    <a:pt x="0" y="362"/>
                    <a:pt x="6" y="466"/>
                    <a:pt x="17" y="559"/>
                  </a:cubicBezTo>
                  <a:cubicBezTo>
                    <a:pt x="28" y="674"/>
                    <a:pt x="33" y="799"/>
                    <a:pt x="49" y="920"/>
                  </a:cubicBezTo>
                  <a:cubicBezTo>
                    <a:pt x="427" y="969"/>
                    <a:pt x="799" y="1024"/>
                    <a:pt x="1177" y="1068"/>
                  </a:cubicBezTo>
                  <a:cubicBezTo>
                    <a:pt x="1642" y="1111"/>
                    <a:pt x="2102" y="1150"/>
                    <a:pt x="2567" y="1177"/>
                  </a:cubicBezTo>
                  <a:cubicBezTo>
                    <a:pt x="3317" y="1204"/>
                    <a:pt x="4078" y="1237"/>
                    <a:pt x="4833" y="1265"/>
                  </a:cubicBezTo>
                  <a:cubicBezTo>
                    <a:pt x="5331" y="1276"/>
                    <a:pt x="5835" y="1276"/>
                    <a:pt x="6339" y="1287"/>
                  </a:cubicBezTo>
                  <a:cubicBezTo>
                    <a:pt x="7116" y="1298"/>
                    <a:pt x="7899" y="1319"/>
                    <a:pt x="8676" y="1319"/>
                  </a:cubicBezTo>
                  <a:cubicBezTo>
                    <a:pt x="8725" y="1265"/>
                    <a:pt x="8780" y="1215"/>
                    <a:pt x="8846" y="1204"/>
                  </a:cubicBezTo>
                  <a:cubicBezTo>
                    <a:pt x="8855" y="1180"/>
                    <a:pt x="8870" y="1160"/>
                    <a:pt x="8892" y="1160"/>
                  </a:cubicBezTo>
                  <a:cubicBezTo>
                    <a:pt x="8895" y="1160"/>
                    <a:pt x="8897" y="1160"/>
                    <a:pt x="8900" y="1161"/>
                  </a:cubicBezTo>
                  <a:cubicBezTo>
                    <a:pt x="8993" y="1188"/>
                    <a:pt x="9081" y="1221"/>
                    <a:pt x="9158" y="1276"/>
                  </a:cubicBezTo>
                  <a:lnTo>
                    <a:pt x="9196" y="1319"/>
                  </a:lnTo>
                  <a:cubicBezTo>
                    <a:pt x="9825" y="1314"/>
                    <a:pt x="10449" y="1276"/>
                    <a:pt x="11079" y="1210"/>
                  </a:cubicBezTo>
                  <a:cubicBezTo>
                    <a:pt x="11309" y="1177"/>
                    <a:pt x="11539" y="1139"/>
                    <a:pt x="11768" y="1100"/>
                  </a:cubicBezTo>
                  <a:cubicBezTo>
                    <a:pt x="11763" y="712"/>
                    <a:pt x="11730" y="181"/>
                    <a:pt x="11539" y="6"/>
                  </a:cubicBezTo>
                  <a:cubicBezTo>
                    <a:pt x="11539" y="6"/>
                    <a:pt x="11528" y="0"/>
                    <a:pt x="11517" y="0"/>
                  </a:cubicBezTo>
                  <a:cubicBezTo>
                    <a:pt x="11511" y="6"/>
                    <a:pt x="11495" y="11"/>
                    <a:pt x="11489" y="11"/>
                  </a:cubicBezTo>
                  <a:cubicBezTo>
                    <a:pt x="11084" y="71"/>
                    <a:pt x="10679" y="88"/>
                    <a:pt x="10280" y="115"/>
                  </a:cubicBezTo>
                  <a:cubicBezTo>
                    <a:pt x="9103" y="208"/>
                    <a:pt x="7910" y="219"/>
                    <a:pt x="6727" y="230"/>
                  </a:cubicBezTo>
                  <a:cubicBezTo>
                    <a:pt x="6262" y="225"/>
                    <a:pt x="5802" y="219"/>
                    <a:pt x="5337" y="192"/>
                  </a:cubicBezTo>
                  <a:cubicBezTo>
                    <a:pt x="4614" y="154"/>
                    <a:pt x="3881" y="126"/>
                    <a:pt x="3147" y="99"/>
                  </a:cubicBezTo>
                  <a:cubicBezTo>
                    <a:pt x="2272" y="71"/>
                    <a:pt x="1401" y="66"/>
                    <a:pt x="526" y="44"/>
                  </a:cubicBezTo>
                  <a:cubicBezTo>
                    <a:pt x="356" y="39"/>
                    <a:pt x="192" y="28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61"/>
            <p:cNvSpPr/>
            <p:nvPr/>
          </p:nvSpPr>
          <p:spPr>
            <a:xfrm>
              <a:off x="2653856" y="2533830"/>
              <a:ext cx="894981" cy="61527"/>
            </a:xfrm>
            <a:custGeom>
              <a:avLst/>
              <a:gdLst/>
              <a:ahLst/>
              <a:cxnLst/>
              <a:rect l="l" t="t" r="r" b="b"/>
              <a:pathLst>
                <a:path w="11271" h="718" extrusionOk="0">
                  <a:moveTo>
                    <a:pt x="5183" y="1"/>
                  </a:moveTo>
                  <a:cubicBezTo>
                    <a:pt x="4724" y="1"/>
                    <a:pt x="4267" y="6"/>
                    <a:pt x="3810" y="14"/>
                  </a:cubicBezTo>
                  <a:cubicBezTo>
                    <a:pt x="3241" y="20"/>
                    <a:pt x="2677" y="20"/>
                    <a:pt x="2108" y="52"/>
                  </a:cubicBezTo>
                  <a:cubicBezTo>
                    <a:pt x="1637" y="91"/>
                    <a:pt x="340" y="129"/>
                    <a:pt x="1" y="485"/>
                  </a:cubicBezTo>
                  <a:cubicBezTo>
                    <a:pt x="94" y="501"/>
                    <a:pt x="187" y="518"/>
                    <a:pt x="275" y="523"/>
                  </a:cubicBezTo>
                  <a:cubicBezTo>
                    <a:pt x="614" y="545"/>
                    <a:pt x="942" y="561"/>
                    <a:pt x="1276" y="561"/>
                  </a:cubicBezTo>
                  <a:cubicBezTo>
                    <a:pt x="2201" y="561"/>
                    <a:pt x="3115" y="589"/>
                    <a:pt x="4040" y="622"/>
                  </a:cubicBezTo>
                  <a:cubicBezTo>
                    <a:pt x="4500" y="649"/>
                    <a:pt x="4949" y="682"/>
                    <a:pt x="5409" y="698"/>
                  </a:cubicBezTo>
                  <a:cubicBezTo>
                    <a:pt x="5890" y="712"/>
                    <a:pt x="6375" y="717"/>
                    <a:pt x="6859" y="717"/>
                  </a:cubicBezTo>
                  <a:cubicBezTo>
                    <a:pt x="7344" y="717"/>
                    <a:pt x="7828" y="712"/>
                    <a:pt x="8310" y="704"/>
                  </a:cubicBezTo>
                  <a:cubicBezTo>
                    <a:pt x="9114" y="682"/>
                    <a:pt x="9919" y="611"/>
                    <a:pt x="10724" y="567"/>
                  </a:cubicBezTo>
                  <a:cubicBezTo>
                    <a:pt x="10828" y="561"/>
                    <a:pt x="10937" y="556"/>
                    <a:pt x="11041" y="545"/>
                  </a:cubicBezTo>
                  <a:cubicBezTo>
                    <a:pt x="11123" y="539"/>
                    <a:pt x="11200" y="529"/>
                    <a:pt x="11271" y="518"/>
                  </a:cubicBezTo>
                  <a:cubicBezTo>
                    <a:pt x="11260" y="518"/>
                    <a:pt x="11249" y="512"/>
                    <a:pt x="11238" y="512"/>
                  </a:cubicBezTo>
                  <a:cubicBezTo>
                    <a:pt x="11079" y="479"/>
                    <a:pt x="10926" y="452"/>
                    <a:pt x="10767" y="414"/>
                  </a:cubicBezTo>
                  <a:cubicBezTo>
                    <a:pt x="9870" y="244"/>
                    <a:pt x="8961" y="206"/>
                    <a:pt x="8053" y="134"/>
                  </a:cubicBezTo>
                  <a:cubicBezTo>
                    <a:pt x="7264" y="96"/>
                    <a:pt x="6476" y="30"/>
                    <a:pt x="5688" y="3"/>
                  </a:cubicBezTo>
                  <a:cubicBezTo>
                    <a:pt x="5519" y="2"/>
                    <a:pt x="5351" y="1"/>
                    <a:pt x="5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61"/>
            <p:cNvSpPr/>
            <p:nvPr/>
          </p:nvSpPr>
          <p:spPr>
            <a:xfrm>
              <a:off x="2641310" y="2704271"/>
              <a:ext cx="685429" cy="73696"/>
            </a:xfrm>
            <a:custGeom>
              <a:avLst/>
              <a:gdLst/>
              <a:ahLst/>
              <a:cxnLst/>
              <a:rect l="l" t="t" r="r" b="b"/>
              <a:pathLst>
                <a:path w="8632" h="860" extrusionOk="0">
                  <a:moveTo>
                    <a:pt x="121" y="1"/>
                  </a:moveTo>
                  <a:lnTo>
                    <a:pt x="121" y="6"/>
                  </a:lnTo>
                  <a:lnTo>
                    <a:pt x="115" y="12"/>
                  </a:lnTo>
                  <a:cubicBezTo>
                    <a:pt x="115" y="23"/>
                    <a:pt x="110" y="23"/>
                    <a:pt x="110" y="23"/>
                  </a:cubicBezTo>
                  <a:lnTo>
                    <a:pt x="82" y="23"/>
                  </a:lnTo>
                  <a:cubicBezTo>
                    <a:pt x="17" y="50"/>
                    <a:pt x="0" y="132"/>
                    <a:pt x="11" y="198"/>
                  </a:cubicBezTo>
                  <a:cubicBezTo>
                    <a:pt x="17" y="258"/>
                    <a:pt x="66" y="297"/>
                    <a:pt x="115" y="324"/>
                  </a:cubicBezTo>
                  <a:cubicBezTo>
                    <a:pt x="121" y="324"/>
                    <a:pt x="126" y="329"/>
                    <a:pt x="137" y="329"/>
                  </a:cubicBezTo>
                  <a:cubicBezTo>
                    <a:pt x="148" y="335"/>
                    <a:pt x="153" y="335"/>
                    <a:pt x="170" y="346"/>
                  </a:cubicBezTo>
                  <a:cubicBezTo>
                    <a:pt x="181" y="351"/>
                    <a:pt x="192" y="351"/>
                    <a:pt x="203" y="357"/>
                  </a:cubicBezTo>
                  <a:cubicBezTo>
                    <a:pt x="235" y="373"/>
                    <a:pt x="274" y="384"/>
                    <a:pt x="307" y="390"/>
                  </a:cubicBezTo>
                  <a:cubicBezTo>
                    <a:pt x="849" y="537"/>
                    <a:pt x="1401" y="636"/>
                    <a:pt x="1954" y="713"/>
                  </a:cubicBezTo>
                  <a:cubicBezTo>
                    <a:pt x="2365" y="773"/>
                    <a:pt x="2781" y="828"/>
                    <a:pt x="3202" y="844"/>
                  </a:cubicBezTo>
                  <a:cubicBezTo>
                    <a:pt x="3551" y="852"/>
                    <a:pt x="3902" y="859"/>
                    <a:pt x="4252" y="859"/>
                  </a:cubicBezTo>
                  <a:cubicBezTo>
                    <a:pt x="4396" y="859"/>
                    <a:pt x="4541" y="858"/>
                    <a:pt x="4686" y="855"/>
                  </a:cubicBezTo>
                  <a:cubicBezTo>
                    <a:pt x="5671" y="817"/>
                    <a:pt x="6656" y="745"/>
                    <a:pt x="7641" y="713"/>
                  </a:cubicBezTo>
                  <a:cubicBezTo>
                    <a:pt x="7855" y="707"/>
                    <a:pt x="8057" y="691"/>
                    <a:pt x="8271" y="680"/>
                  </a:cubicBezTo>
                  <a:cubicBezTo>
                    <a:pt x="8298" y="636"/>
                    <a:pt x="8325" y="592"/>
                    <a:pt x="8353" y="548"/>
                  </a:cubicBezTo>
                  <a:cubicBezTo>
                    <a:pt x="8435" y="428"/>
                    <a:pt x="8523" y="297"/>
                    <a:pt x="8632" y="193"/>
                  </a:cubicBezTo>
                  <a:cubicBezTo>
                    <a:pt x="8573" y="192"/>
                    <a:pt x="8514" y="192"/>
                    <a:pt x="8455" y="192"/>
                  </a:cubicBezTo>
                  <a:cubicBezTo>
                    <a:pt x="7747" y="192"/>
                    <a:pt x="7035" y="220"/>
                    <a:pt x="6328" y="220"/>
                  </a:cubicBezTo>
                  <a:cubicBezTo>
                    <a:pt x="6039" y="218"/>
                    <a:pt x="5751" y="217"/>
                    <a:pt x="5463" y="217"/>
                  </a:cubicBezTo>
                  <a:cubicBezTo>
                    <a:pt x="4964" y="217"/>
                    <a:pt x="4464" y="220"/>
                    <a:pt x="3958" y="231"/>
                  </a:cubicBezTo>
                  <a:cubicBezTo>
                    <a:pt x="3427" y="231"/>
                    <a:pt x="2890" y="214"/>
                    <a:pt x="2359" y="204"/>
                  </a:cubicBezTo>
                  <a:cubicBezTo>
                    <a:pt x="1779" y="198"/>
                    <a:pt x="1204" y="143"/>
                    <a:pt x="619" y="83"/>
                  </a:cubicBezTo>
                  <a:cubicBezTo>
                    <a:pt x="471" y="61"/>
                    <a:pt x="318" y="34"/>
                    <a:pt x="170" y="6"/>
                  </a:cubicBezTo>
                  <a:cubicBezTo>
                    <a:pt x="148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61"/>
            <p:cNvSpPr/>
            <p:nvPr/>
          </p:nvSpPr>
          <p:spPr>
            <a:xfrm>
              <a:off x="2644327" y="2671965"/>
              <a:ext cx="689003" cy="43189"/>
            </a:xfrm>
            <a:custGeom>
              <a:avLst/>
              <a:gdLst/>
              <a:ahLst/>
              <a:cxnLst/>
              <a:rect l="l" t="t" r="r" b="b"/>
              <a:pathLst>
                <a:path w="8677" h="504" extrusionOk="0">
                  <a:moveTo>
                    <a:pt x="72" y="0"/>
                  </a:moveTo>
                  <a:cubicBezTo>
                    <a:pt x="61" y="0"/>
                    <a:pt x="55" y="11"/>
                    <a:pt x="50" y="17"/>
                  </a:cubicBezTo>
                  <a:cubicBezTo>
                    <a:pt x="0" y="82"/>
                    <a:pt x="17" y="186"/>
                    <a:pt x="55" y="247"/>
                  </a:cubicBezTo>
                  <a:cubicBezTo>
                    <a:pt x="55" y="258"/>
                    <a:pt x="61" y="258"/>
                    <a:pt x="61" y="263"/>
                  </a:cubicBezTo>
                  <a:lnTo>
                    <a:pt x="72" y="269"/>
                  </a:lnTo>
                  <a:cubicBezTo>
                    <a:pt x="99" y="269"/>
                    <a:pt x="115" y="274"/>
                    <a:pt x="143" y="285"/>
                  </a:cubicBezTo>
                  <a:cubicBezTo>
                    <a:pt x="619" y="378"/>
                    <a:pt x="1101" y="422"/>
                    <a:pt x="1588" y="449"/>
                  </a:cubicBezTo>
                  <a:cubicBezTo>
                    <a:pt x="2613" y="492"/>
                    <a:pt x="3639" y="504"/>
                    <a:pt x="4666" y="504"/>
                  </a:cubicBezTo>
                  <a:cubicBezTo>
                    <a:pt x="5893" y="504"/>
                    <a:pt x="7121" y="487"/>
                    <a:pt x="8347" y="487"/>
                  </a:cubicBezTo>
                  <a:cubicBezTo>
                    <a:pt x="8444" y="487"/>
                    <a:pt x="8541" y="487"/>
                    <a:pt x="8638" y="487"/>
                  </a:cubicBezTo>
                  <a:cubicBezTo>
                    <a:pt x="8649" y="449"/>
                    <a:pt x="8665" y="411"/>
                    <a:pt x="8676" y="378"/>
                  </a:cubicBezTo>
                  <a:cubicBezTo>
                    <a:pt x="7740" y="367"/>
                    <a:pt x="6804" y="373"/>
                    <a:pt x="5879" y="367"/>
                  </a:cubicBezTo>
                  <a:cubicBezTo>
                    <a:pt x="5085" y="345"/>
                    <a:pt x="4297" y="340"/>
                    <a:pt x="3504" y="301"/>
                  </a:cubicBezTo>
                  <a:cubicBezTo>
                    <a:pt x="2890" y="269"/>
                    <a:pt x="2272" y="258"/>
                    <a:pt x="1664" y="192"/>
                  </a:cubicBezTo>
                  <a:cubicBezTo>
                    <a:pt x="1155" y="132"/>
                    <a:pt x="646" y="77"/>
                    <a:pt x="132" y="11"/>
                  </a:cubicBezTo>
                  <a:cubicBezTo>
                    <a:pt x="115" y="11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61"/>
            <p:cNvSpPr/>
            <p:nvPr/>
          </p:nvSpPr>
          <p:spPr>
            <a:xfrm>
              <a:off x="3332380" y="2691160"/>
              <a:ext cx="52646" cy="71896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307" y="1"/>
                  </a:moveTo>
                  <a:cubicBezTo>
                    <a:pt x="296" y="23"/>
                    <a:pt x="279" y="39"/>
                    <a:pt x="257" y="39"/>
                  </a:cubicBezTo>
                  <a:cubicBezTo>
                    <a:pt x="236" y="39"/>
                    <a:pt x="225" y="45"/>
                    <a:pt x="203" y="55"/>
                  </a:cubicBezTo>
                  <a:cubicBezTo>
                    <a:pt x="197" y="55"/>
                    <a:pt x="197" y="66"/>
                    <a:pt x="186" y="66"/>
                  </a:cubicBezTo>
                  <a:lnTo>
                    <a:pt x="181" y="72"/>
                  </a:lnTo>
                  <a:cubicBezTo>
                    <a:pt x="181" y="77"/>
                    <a:pt x="175" y="77"/>
                    <a:pt x="175" y="77"/>
                  </a:cubicBezTo>
                  <a:cubicBezTo>
                    <a:pt x="159" y="94"/>
                    <a:pt x="153" y="105"/>
                    <a:pt x="142" y="121"/>
                  </a:cubicBezTo>
                  <a:cubicBezTo>
                    <a:pt x="142" y="127"/>
                    <a:pt x="132" y="127"/>
                    <a:pt x="132" y="132"/>
                  </a:cubicBezTo>
                  <a:cubicBezTo>
                    <a:pt x="126" y="132"/>
                    <a:pt x="126" y="143"/>
                    <a:pt x="126" y="143"/>
                  </a:cubicBezTo>
                  <a:cubicBezTo>
                    <a:pt x="121" y="143"/>
                    <a:pt x="121" y="149"/>
                    <a:pt x="121" y="149"/>
                  </a:cubicBezTo>
                  <a:cubicBezTo>
                    <a:pt x="115" y="149"/>
                    <a:pt x="115" y="154"/>
                    <a:pt x="115" y="154"/>
                  </a:cubicBezTo>
                  <a:cubicBezTo>
                    <a:pt x="93" y="181"/>
                    <a:pt x="82" y="225"/>
                    <a:pt x="66" y="258"/>
                  </a:cubicBezTo>
                  <a:cubicBezTo>
                    <a:pt x="66" y="263"/>
                    <a:pt x="60" y="269"/>
                    <a:pt x="60" y="280"/>
                  </a:cubicBezTo>
                  <a:cubicBezTo>
                    <a:pt x="55" y="285"/>
                    <a:pt x="55" y="285"/>
                    <a:pt x="55" y="291"/>
                  </a:cubicBezTo>
                  <a:cubicBezTo>
                    <a:pt x="44" y="313"/>
                    <a:pt x="44" y="324"/>
                    <a:pt x="38" y="340"/>
                  </a:cubicBezTo>
                  <a:cubicBezTo>
                    <a:pt x="38" y="351"/>
                    <a:pt x="33" y="362"/>
                    <a:pt x="33" y="373"/>
                  </a:cubicBezTo>
                  <a:cubicBezTo>
                    <a:pt x="0" y="581"/>
                    <a:pt x="33" y="718"/>
                    <a:pt x="142" y="783"/>
                  </a:cubicBezTo>
                  <a:cubicBezTo>
                    <a:pt x="148" y="783"/>
                    <a:pt x="148" y="789"/>
                    <a:pt x="153" y="789"/>
                  </a:cubicBezTo>
                  <a:cubicBezTo>
                    <a:pt x="164" y="800"/>
                    <a:pt x="170" y="800"/>
                    <a:pt x="175" y="805"/>
                  </a:cubicBezTo>
                  <a:cubicBezTo>
                    <a:pt x="181" y="805"/>
                    <a:pt x="181" y="811"/>
                    <a:pt x="192" y="811"/>
                  </a:cubicBezTo>
                  <a:cubicBezTo>
                    <a:pt x="197" y="816"/>
                    <a:pt x="197" y="816"/>
                    <a:pt x="203" y="816"/>
                  </a:cubicBezTo>
                  <a:cubicBezTo>
                    <a:pt x="208" y="816"/>
                    <a:pt x="225" y="827"/>
                    <a:pt x="230" y="827"/>
                  </a:cubicBezTo>
                  <a:cubicBezTo>
                    <a:pt x="236" y="827"/>
                    <a:pt x="252" y="833"/>
                    <a:pt x="257" y="833"/>
                  </a:cubicBezTo>
                  <a:lnTo>
                    <a:pt x="285" y="833"/>
                  </a:lnTo>
                  <a:cubicBezTo>
                    <a:pt x="318" y="838"/>
                    <a:pt x="345" y="838"/>
                    <a:pt x="383" y="838"/>
                  </a:cubicBezTo>
                  <a:lnTo>
                    <a:pt x="449" y="838"/>
                  </a:lnTo>
                  <a:cubicBezTo>
                    <a:pt x="454" y="833"/>
                    <a:pt x="454" y="833"/>
                    <a:pt x="465" y="833"/>
                  </a:cubicBezTo>
                  <a:lnTo>
                    <a:pt x="487" y="833"/>
                  </a:lnTo>
                  <a:cubicBezTo>
                    <a:pt x="487" y="827"/>
                    <a:pt x="498" y="827"/>
                    <a:pt x="498" y="827"/>
                  </a:cubicBezTo>
                  <a:cubicBezTo>
                    <a:pt x="504" y="816"/>
                    <a:pt x="509" y="816"/>
                    <a:pt x="515" y="811"/>
                  </a:cubicBezTo>
                  <a:cubicBezTo>
                    <a:pt x="515" y="805"/>
                    <a:pt x="526" y="805"/>
                    <a:pt x="526" y="805"/>
                  </a:cubicBezTo>
                  <a:cubicBezTo>
                    <a:pt x="526" y="800"/>
                    <a:pt x="531" y="800"/>
                    <a:pt x="531" y="800"/>
                  </a:cubicBezTo>
                  <a:lnTo>
                    <a:pt x="553" y="778"/>
                  </a:lnTo>
                  <a:cubicBezTo>
                    <a:pt x="553" y="773"/>
                    <a:pt x="558" y="773"/>
                    <a:pt x="558" y="762"/>
                  </a:cubicBezTo>
                  <a:cubicBezTo>
                    <a:pt x="580" y="734"/>
                    <a:pt x="602" y="707"/>
                    <a:pt x="613" y="679"/>
                  </a:cubicBezTo>
                  <a:cubicBezTo>
                    <a:pt x="662" y="586"/>
                    <a:pt x="662" y="471"/>
                    <a:pt x="635" y="362"/>
                  </a:cubicBezTo>
                  <a:lnTo>
                    <a:pt x="635" y="340"/>
                  </a:lnTo>
                  <a:lnTo>
                    <a:pt x="635" y="335"/>
                  </a:lnTo>
                  <a:cubicBezTo>
                    <a:pt x="635" y="324"/>
                    <a:pt x="624" y="313"/>
                    <a:pt x="624" y="307"/>
                  </a:cubicBezTo>
                  <a:lnTo>
                    <a:pt x="624" y="296"/>
                  </a:lnTo>
                  <a:lnTo>
                    <a:pt x="624" y="291"/>
                  </a:lnTo>
                  <a:cubicBezTo>
                    <a:pt x="624" y="291"/>
                    <a:pt x="619" y="285"/>
                    <a:pt x="619" y="280"/>
                  </a:cubicBezTo>
                  <a:cubicBezTo>
                    <a:pt x="619" y="269"/>
                    <a:pt x="613" y="269"/>
                    <a:pt x="613" y="263"/>
                  </a:cubicBezTo>
                  <a:cubicBezTo>
                    <a:pt x="613" y="247"/>
                    <a:pt x="608" y="236"/>
                    <a:pt x="597" y="225"/>
                  </a:cubicBezTo>
                  <a:cubicBezTo>
                    <a:pt x="591" y="203"/>
                    <a:pt x="580" y="181"/>
                    <a:pt x="564" y="159"/>
                  </a:cubicBezTo>
                  <a:lnTo>
                    <a:pt x="558" y="154"/>
                  </a:lnTo>
                  <a:lnTo>
                    <a:pt x="553" y="149"/>
                  </a:lnTo>
                  <a:lnTo>
                    <a:pt x="542" y="138"/>
                  </a:lnTo>
                  <a:lnTo>
                    <a:pt x="526" y="121"/>
                  </a:lnTo>
                  <a:cubicBezTo>
                    <a:pt x="526" y="110"/>
                    <a:pt x="515" y="110"/>
                    <a:pt x="515" y="110"/>
                  </a:cubicBezTo>
                  <a:cubicBezTo>
                    <a:pt x="509" y="110"/>
                    <a:pt x="509" y="105"/>
                    <a:pt x="504" y="105"/>
                  </a:cubicBezTo>
                  <a:lnTo>
                    <a:pt x="498" y="99"/>
                  </a:lnTo>
                  <a:lnTo>
                    <a:pt x="482" y="83"/>
                  </a:lnTo>
                  <a:cubicBezTo>
                    <a:pt x="482" y="77"/>
                    <a:pt x="476" y="77"/>
                    <a:pt x="476" y="77"/>
                  </a:cubicBezTo>
                  <a:cubicBezTo>
                    <a:pt x="460" y="72"/>
                    <a:pt x="454" y="66"/>
                    <a:pt x="444" y="55"/>
                  </a:cubicBezTo>
                  <a:cubicBezTo>
                    <a:pt x="400" y="39"/>
                    <a:pt x="350" y="17"/>
                    <a:pt x="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61"/>
            <p:cNvSpPr/>
            <p:nvPr/>
          </p:nvSpPr>
          <p:spPr>
            <a:xfrm>
              <a:off x="3392331" y="2708556"/>
              <a:ext cx="204390" cy="46960"/>
            </a:xfrm>
            <a:custGeom>
              <a:avLst/>
              <a:gdLst/>
              <a:ahLst/>
              <a:cxnLst/>
              <a:rect l="l" t="t" r="r" b="b"/>
              <a:pathLst>
                <a:path w="2574" h="548" extrusionOk="0">
                  <a:moveTo>
                    <a:pt x="2409" y="0"/>
                  </a:moveTo>
                  <a:cubicBezTo>
                    <a:pt x="2184" y="28"/>
                    <a:pt x="1966" y="50"/>
                    <a:pt x="1741" y="77"/>
                  </a:cubicBezTo>
                  <a:cubicBezTo>
                    <a:pt x="1391" y="115"/>
                    <a:pt x="1035" y="148"/>
                    <a:pt x="685" y="164"/>
                  </a:cubicBezTo>
                  <a:cubicBezTo>
                    <a:pt x="619" y="166"/>
                    <a:pt x="553" y="167"/>
                    <a:pt x="486" y="167"/>
                  </a:cubicBezTo>
                  <a:cubicBezTo>
                    <a:pt x="326" y="167"/>
                    <a:pt x="163" y="163"/>
                    <a:pt x="1" y="159"/>
                  </a:cubicBezTo>
                  <a:lnTo>
                    <a:pt x="1" y="159"/>
                  </a:lnTo>
                  <a:cubicBezTo>
                    <a:pt x="17" y="192"/>
                    <a:pt x="28" y="230"/>
                    <a:pt x="39" y="252"/>
                  </a:cubicBezTo>
                  <a:cubicBezTo>
                    <a:pt x="72" y="351"/>
                    <a:pt x="99" y="449"/>
                    <a:pt x="126" y="548"/>
                  </a:cubicBezTo>
                  <a:cubicBezTo>
                    <a:pt x="822" y="515"/>
                    <a:pt x="1522" y="498"/>
                    <a:pt x="2206" y="405"/>
                  </a:cubicBezTo>
                  <a:cubicBezTo>
                    <a:pt x="2272" y="394"/>
                    <a:pt x="2343" y="389"/>
                    <a:pt x="2409" y="378"/>
                  </a:cubicBezTo>
                  <a:cubicBezTo>
                    <a:pt x="2420" y="367"/>
                    <a:pt x="2431" y="367"/>
                    <a:pt x="2436" y="367"/>
                  </a:cubicBezTo>
                  <a:cubicBezTo>
                    <a:pt x="2436" y="362"/>
                    <a:pt x="2447" y="362"/>
                    <a:pt x="2447" y="362"/>
                  </a:cubicBezTo>
                  <a:cubicBezTo>
                    <a:pt x="2447" y="356"/>
                    <a:pt x="2453" y="356"/>
                    <a:pt x="2453" y="356"/>
                  </a:cubicBezTo>
                  <a:cubicBezTo>
                    <a:pt x="2458" y="356"/>
                    <a:pt x="2458" y="351"/>
                    <a:pt x="2464" y="351"/>
                  </a:cubicBezTo>
                  <a:lnTo>
                    <a:pt x="2475" y="340"/>
                  </a:lnTo>
                  <a:lnTo>
                    <a:pt x="2480" y="334"/>
                  </a:lnTo>
                  <a:lnTo>
                    <a:pt x="2486" y="329"/>
                  </a:lnTo>
                  <a:lnTo>
                    <a:pt x="2491" y="323"/>
                  </a:lnTo>
                  <a:lnTo>
                    <a:pt x="2502" y="312"/>
                  </a:lnTo>
                  <a:lnTo>
                    <a:pt x="2513" y="301"/>
                  </a:lnTo>
                  <a:cubicBezTo>
                    <a:pt x="2573" y="225"/>
                    <a:pt x="2562" y="121"/>
                    <a:pt x="2502" y="60"/>
                  </a:cubicBezTo>
                  <a:cubicBezTo>
                    <a:pt x="2491" y="55"/>
                    <a:pt x="2486" y="55"/>
                    <a:pt x="2458" y="39"/>
                  </a:cubicBezTo>
                  <a:lnTo>
                    <a:pt x="2453" y="33"/>
                  </a:lnTo>
                  <a:lnTo>
                    <a:pt x="2447" y="28"/>
                  </a:lnTo>
                  <a:lnTo>
                    <a:pt x="2436" y="22"/>
                  </a:lnTo>
                  <a:cubicBezTo>
                    <a:pt x="2436" y="11"/>
                    <a:pt x="2431" y="11"/>
                    <a:pt x="2431" y="11"/>
                  </a:cubicBezTo>
                  <a:cubicBezTo>
                    <a:pt x="2431" y="6"/>
                    <a:pt x="2425" y="6"/>
                    <a:pt x="2425" y="6"/>
                  </a:cubicBezTo>
                  <a:cubicBezTo>
                    <a:pt x="2425" y="0"/>
                    <a:pt x="2420" y="0"/>
                    <a:pt x="2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61"/>
            <p:cNvSpPr/>
            <p:nvPr/>
          </p:nvSpPr>
          <p:spPr>
            <a:xfrm>
              <a:off x="3384947" y="2687390"/>
              <a:ext cx="206534" cy="27507"/>
            </a:xfrm>
            <a:custGeom>
              <a:avLst/>
              <a:gdLst/>
              <a:ahLst/>
              <a:cxnLst/>
              <a:rect l="l" t="t" r="r" b="b"/>
              <a:pathLst>
                <a:path w="2601" h="321" extrusionOk="0">
                  <a:moveTo>
                    <a:pt x="2496" y="1"/>
                  </a:moveTo>
                  <a:cubicBezTo>
                    <a:pt x="1670" y="143"/>
                    <a:pt x="832" y="203"/>
                    <a:pt x="0" y="214"/>
                  </a:cubicBezTo>
                  <a:lnTo>
                    <a:pt x="39" y="313"/>
                  </a:lnTo>
                  <a:cubicBezTo>
                    <a:pt x="191" y="318"/>
                    <a:pt x="342" y="321"/>
                    <a:pt x="491" y="321"/>
                  </a:cubicBezTo>
                  <a:cubicBezTo>
                    <a:pt x="673" y="321"/>
                    <a:pt x="854" y="317"/>
                    <a:pt x="1035" y="307"/>
                  </a:cubicBezTo>
                  <a:cubicBezTo>
                    <a:pt x="1528" y="286"/>
                    <a:pt x="2020" y="203"/>
                    <a:pt x="2513" y="160"/>
                  </a:cubicBezTo>
                  <a:cubicBezTo>
                    <a:pt x="2524" y="149"/>
                    <a:pt x="2529" y="149"/>
                    <a:pt x="2546" y="149"/>
                  </a:cubicBezTo>
                  <a:lnTo>
                    <a:pt x="2579" y="149"/>
                  </a:lnTo>
                  <a:lnTo>
                    <a:pt x="2579" y="143"/>
                  </a:lnTo>
                  <a:cubicBezTo>
                    <a:pt x="2579" y="138"/>
                    <a:pt x="2584" y="138"/>
                    <a:pt x="2584" y="132"/>
                  </a:cubicBezTo>
                  <a:lnTo>
                    <a:pt x="2584" y="121"/>
                  </a:lnTo>
                  <a:lnTo>
                    <a:pt x="2584" y="116"/>
                  </a:lnTo>
                  <a:lnTo>
                    <a:pt x="2584" y="110"/>
                  </a:lnTo>
                  <a:lnTo>
                    <a:pt x="2584" y="105"/>
                  </a:lnTo>
                  <a:lnTo>
                    <a:pt x="2584" y="94"/>
                  </a:lnTo>
                  <a:lnTo>
                    <a:pt x="2584" y="78"/>
                  </a:lnTo>
                  <a:cubicBezTo>
                    <a:pt x="2584" y="67"/>
                    <a:pt x="2584" y="67"/>
                    <a:pt x="2600" y="67"/>
                  </a:cubicBezTo>
                  <a:cubicBezTo>
                    <a:pt x="2595" y="34"/>
                    <a:pt x="2568" y="12"/>
                    <a:pt x="2529" y="6"/>
                  </a:cubicBezTo>
                  <a:lnTo>
                    <a:pt x="2518" y="6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61"/>
            <p:cNvSpPr/>
            <p:nvPr/>
          </p:nvSpPr>
          <p:spPr>
            <a:xfrm>
              <a:off x="3370177" y="2737605"/>
              <a:ext cx="93937" cy="478080"/>
            </a:xfrm>
            <a:custGeom>
              <a:avLst/>
              <a:gdLst/>
              <a:ahLst/>
              <a:cxnLst/>
              <a:rect l="l" t="t" r="r" b="b"/>
              <a:pathLst>
                <a:path w="1183" h="5579" extrusionOk="0">
                  <a:moveTo>
                    <a:pt x="247" y="1"/>
                  </a:moveTo>
                  <a:lnTo>
                    <a:pt x="247" y="44"/>
                  </a:lnTo>
                  <a:cubicBezTo>
                    <a:pt x="230" y="105"/>
                    <a:pt x="214" y="165"/>
                    <a:pt x="186" y="220"/>
                  </a:cubicBezTo>
                  <a:cubicBezTo>
                    <a:pt x="186" y="220"/>
                    <a:pt x="176" y="231"/>
                    <a:pt x="176" y="236"/>
                  </a:cubicBezTo>
                  <a:lnTo>
                    <a:pt x="170" y="241"/>
                  </a:lnTo>
                  <a:cubicBezTo>
                    <a:pt x="165" y="241"/>
                    <a:pt x="165" y="247"/>
                    <a:pt x="165" y="247"/>
                  </a:cubicBezTo>
                  <a:lnTo>
                    <a:pt x="159" y="258"/>
                  </a:lnTo>
                  <a:lnTo>
                    <a:pt x="148" y="263"/>
                  </a:lnTo>
                  <a:lnTo>
                    <a:pt x="148" y="269"/>
                  </a:lnTo>
                  <a:lnTo>
                    <a:pt x="143" y="274"/>
                  </a:lnTo>
                  <a:cubicBezTo>
                    <a:pt x="143" y="285"/>
                    <a:pt x="137" y="291"/>
                    <a:pt x="132" y="296"/>
                  </a:cubicBezTo>
                  <a:lnTo>
                    <a:pt x="121" y="302"/>
                  </a:lnTo>
                  <a:lnTo>
                    <a:pt x="115" y="313"/>
                  </a:lnTo>
                  <a:lnTo>
                    <a:pt x="110" y="318"/>
                  </a:lnTo>
                  <a:lnTo>
                    <a:pt x="104" y="324"/>
                  </a:lnTo>
                  <a:cubicBezTo>
                    <a:pt x="88" y="340"/>
                    <a:pt x="77" y="345"/>
                    <a:pt x="61" y="356"/>
                  </a:cubicBezTo>
                  <a:cubicBezTo>
                    <a:pt x="39" y="373"/>
                    <a:pt x="22" y="378"/>
                    <a:pt x="0" y="384"/>
                  </a:cubicBezTo>
                  <a:cubicBezTo>
                    <a:pt x="6" y="493"/>
                    <a:pt x="22" y="603"/>
                    <a:pt x="33" y="712"/>
                  </a:cubicBezTo>
                  <a:cubicBezTo>
                    <a:pt x="93" y="1254"/>
                    <a:pt x="93" y="1790"/>
                    <a:pt x="93" y="2327"/>
                  </a:cubicBezTo>
                  <a:cubicBezTo>
                    <a:pt x="93" y="2896"/>
                    <a:pt x="115" y="3471"/>
                    <a:pt x="110" y="4046"/>
                  </a:cubicBezTo>
                  <a:cubicBezTo>
                    <a:pt x="104" y="4560"/>
                    <a:pt x="121" y="5075"/>
                    <a:pt x="225" y="5578"/>
                  </a:cubicBezTo>
                  <a:cubicBezTo>
                    <a:pt x="351" y="5326"/>
                    <a:pt x="460" y="5064"/>
                    <a:pt x="586" y="4817"/>
                  </a:cubicBezTo>
                  <a:cubicBezTo>
                    <a:pt x="622" y="4761"/>
                    <a:pt x="663" y="4641"/>
                    <a:pt x="745" y="4641"/>
                  </a:cubicBezTo>
                  <a:cubicBezTo>
                    <a:pt x="751" y="4641"/>
                    <a:pt x="756" y="4641"/>
                    <a:pt x="761" y="4642"/>
                  </a:cubicBezTo>
                  <a:cubicBezTo>
                    <a:pt x="789" y="4648"/>
                    <a:pt x="800" y="4670"/>
                    <a:pt x="816" y="4692"/>
                  </a:cubicBezTo>
                  <a:cubicBezTo>
                    <a:pt x="936" y="4845"/>
                    <a:pt x="1051" y="5009"/>
                    <a:pt x="1183" y="5157"/>
                  </a:cubicBezTo>
                  <a:cubicBezTo>
                    <a:pt x="1155" y="4598"/>
                    <a:pt x="1122" y="4051"/>
                    <a:pt x="1035" y="3515"/>
                  </a:cubicBezTo>
                  <a:cubicBezTo>
                    <a:pt x="975" y="3093"/>
                    <a:pt x="865" y="2694"/>
                    <a:pt x="794" y="2283"/>
                  </a:cubicBezTo>
                  <a:cubicBezTo>
                    <a:pt x="734" y="1927"/>
                    <a:pt x="663" y="1572"/>
                    <a:pt x="575" y="1221"/>
                  </a:cubicBezTo>
                  <a:cubicBezTo>
                    <a:pt x="520" y="997"/>
                    <a:pt x="449" y="761"/>
                    <a:pt x="394" y="532"/>
                  </a:cubicBezTo>
                  <a:cubicBezTo>
                    <a:pt x="378" y="460"/>
                    <a:pt x="362" y="384"/>
                    <a:pt x="340" y="318"/>
                  </a:cubicBezTo>
                  <a:cubicBezTo>
                    <a:pt x="334" y="302"/>
                    <a:pt x="334" y="291"/>
                    <a:pt x="329" y="274"/>
                  </a:cubicBezTo>
                  <a:lnTo>
                    <a:pt x="329" y="263"/>
                  </a:lnTo>
                  <a:cubicBezTo>
                    <a:pt x="323" y="241"/>
                    <a:pt x="323" y="231"/>
                    <a:pt x="312" y="214"/>
                  </a:cubicBezTo>
                  <a:cubicBezTo>
                    <a:pt x="296" y="137"/>
                    <a:pt x="274" y="72"/>
                    <a:pt x="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61"/>
            <p:cNvSpPr/>
            <p:nvPr/>
          </p:nvSpPr>
          <p:spPr>
            <a:xfrm>
              <a:off x="3163245" y="2730578"/>
              <a:ext cx="174375" cy="502931"/>
            </a:xfrm>
            <a:custGeom>
              <a:avLst/>
              <a:gdLst/>
              <a:ahLst/>
              <a:cxnLst/>
              <a:rect l="l" t="t" r="r" b="b"/>
              <a:pathLst>
                <a:path w="2196" h="5869" extrusionOk="0">
                  <a:moveTo>
                    <a:pt x="2194" y="386"/>
                  </a:moveTo>
                  <a:cubicBezTo>
                    <a:pt x="2193" y="386"/>
                    <a:pt x="2193" y="389"/>
                    <a:pt x="2196" y="395"/>
                  </a:cubicBezTo>
                  <a:cubicBezTo>
                    <a:pt x="2196" y="389"/>
                    <a:pt x="2194" y="386"/>
                    <a:pt x="2194" y="386"/>
                  </a:cubicBezTo>
                  <a:close/>
                  <a:moveTo>
                    <a:pt x="2070" y="1"/>
                  </a:moveTo>
                  <a:cubicBezTo>
                    <a:pt x="1977" y="110"/>
                    <a:pt x="1889" y="230"/>
                    <a:pt x="1813" y="356"/>
                  </a:cubicBezTo>
                  <a:lnTo>
                    <a:pt x="1807" y="367"/>
                  </a:lnTo>
                  <a:cubicBezTo>
                    <a:pt x="1796" y="373"/>
                    <a:pt x="1796" y="378"/>
                    <a:pt x="1791" y="384"/>
                  </a:cubicBezTo>
                  <a:cubicBezTo>
                    <a:pt x="1791" y="395"/>
                    <a:pt x="1785" y="395"/>
                    <a:pt x="1785" y="400"/>
                  </a:cubicBezTo>
                  <a:cubicBezTo>
                    <a:pt x="1780" y="406"/>
                    <a:pt x="1780" y="411"/>
                    <a:pt x="1774" y="422"/>
                  </a:cubicBezTo>
                  <a:cubicBezTo>
                    <a:pt x="1763" y="427"/>
                    <a:pt x="1763" y="433"/>
                    <a:pt x="1758" y="438"/>
                  </a:cubicBezTo>
                  <a:cubicBezTo>
                    <a:pt x="1670" y="597"/>
                    <a:pt x="1588" y="761"/>
                    <a:pt x="1506" y="920"/>
                  </a:cubicBezTo>
                  <a:cubicBezTo>
                    <a:pt x="1282" y="1380"/>
                    <a:pt x="1074" y="1845"/>
                    <a:pt x="888" y="2316"/>
                  </a:cubicBezTo>
                  <a:cubicBezTo>
                    <a:pt x="707" y="2781"/>
                    <a:pt x="554" y="3252"/>
                    <a:pt x="433" y="3739"/>
                  </a:cubicBezTo>
                  <a:cubicBezTo>
                    <a:pt x="269" y="4347"/>
                    <a:pt x="132" y="4971"/>
                    <a:pt x="1" y="5584"/>
                  </a:cubicBezTo>
                  <a:cubicBezTo>
                    <a:pt x="289" y="5290"/>
                    <a:pt x="377" y="5097"/>
                    <a:pt x="449" y="5097"/>
                  </a:cubicBezTo>
                  <a:cubicBezTo>
                    <a:pt x="525" y="5097"/>
                    <a:pt x="584" y="5317"/>
                    <a:pt x="849" y="5868"/>
                  </a:cubicBezTo>
                  <a:cubicBezTo>
                    <a:pt x="970" y="5162"/>
                    <a:pt x="1024" y="4445"/>
                    <a:pt x="1205" y="3750"/>
                  </a:cubicBezTo>
                  <a:cubicBezTo>
                    <a:pt x="1336" y="3186"/>
                    <a:pt x="1517" y="2639"/>
                    <a:pt x="1703" y="2080"/>
                  </a:cubicBezTo>
                  <a:cubicBezTo>
                    <a:pt x="1862" y="1588"/>
                    <a:pt x="2004" y="1095"/>
                    <a:pt x="2141" y="603"/>
                  </a:cubicBezTo>
                  <a:cubicBezTo>
                    <a:pt x="2158" y="542"/>
                    <a:pt x="2168" y="488"/>
                    <a:pt x="2190" y="427"/>
                  </a:cubicBezTo>
                  <a:cubicBezTo>
                    <a:pt x="2190" y="422"/>
                    <a:pt x="2196" y="406"/>
                    <a:pt x="2196" y="400"/>
                  </a:cubicBezTo>
                  <a:lnTo>
                    <a:pt x="2196" y="395"/>
                  </a:lnTo>
                  <a:cubicBezTo>
                    <a:pt x="2174" y="373"/>
                    <a:pt x="2163" y="356"/>
                    <a:pt x="2152" y="340"/>
                  </a:cubicBezTo>
                  <a:cubicBezTo>
                    <a:pt x="2108" y="285"/>
                    <a:pt x="2081" y="203"/>
                    <a:pt x="2070" y="110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61"/>
            <p:cNvSpPr/>
            <p:nvPr/>
          </p:nvSpPr>
          <p:spPr>
            <a:xfrm>
              <a:off x="3548920" y="2814042"/>
              <a:ext cx="106959" cy="136337"/>
            </a:xfrm>
            <a:custGeom>
              <a:avLst/>
              <a:gdLst/>
              <a:ahLst/>
              <a:cxnLst/>
              <a:rect l="l" t="t" r="r" b="b"/>
              <a:pathLst>
                <a:path w="1347" h="1591" extrusionOk="0">
                  <a:moveTo>
                    <a:pt x="209" y="1"/>
                  </a:moveTo>
                  <a:cubicBezTo>
                    <a:pt x="0" y="1"/>
                    <a:pt x="51" y="188"/>
                    <a:pt x="218" y="242"/>
                  </a:cubicBezTo>
                  <a:cubicBezTo>
                    <a:pt x="546" y="395"/>
                    <a:pt x="705" y="751"/>
                    <a:pt x="836" y="1079"/>
                  </a:cubicBezTo>
                  <a:cubicBezTo>
                    <a:pt x="924" y="1232"/>
                    <a:pt x="924" y="1451"/>
                    <a:pt x="1055" y="1566"/>
                  </a:cubicBezTo>
                  <a:cubicBezTo>
                    <a:pt x="1080" y="1583"/>
                    <a:pt x="1108" y="1591"/>
                    <a:pt x="1136" y="1591"/>
                  </a:cubicBezTo>
                  <a:cubicBezTo>
                    <a:pt x="1241" y="1591"/>
                    <a:pt x="1346" y="1481"/>
                    <a:pt x="1307" y="1364"/>
                  </a:cubicBezTo>
                  <a:cubicBezTo>
                    <a:pt x="1214" y="1063"/>
                    <a:pt x="1088" y="762"/>
                    <a:pt x="919" y="493"/>
                  </a:cubicBezTo>
                  <a:cubicBezTo>
                    <a:pt x="760" y="247"/>
                    <a:pt x="519" y="23"/>
                    <a:pt x="218" y="1"/>
                  </a:cubicBezTo>
                  <a:cubicBezTo>
                    <a:pt x="215" y="1"/>
                    <a:pt x="212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61"/>
            <p:cNvSpPr/>
            <p:nvPr/>
          </p:nvSpPr>
          <p:spPr>
            <a:xfrm>
              <a:off x="3634440" y="2982426"/>
              <a:ext cx="33509" cy="38562"/>
            </a:xfrm>
            <a:custGeom>
              <a:avLst/>
              <a:gdLst/>
              <a:ahLst/>
              <a:cxnLst/>
              <a:rect l="l" t="t" r="r" b="b"/>
              <a:pathLst>
                <a:path w="422" h="450" extrusionOk="0">
                  <a:moveTo>
                    <a:pt x="208" y="1"/>
                  </a:moveTo>
                  <a:cubicBezTo>
                    <a:pt x="93" y="1"/>
                    <a:pt x="0" y="99"/>
                    <a:pt x="0" y="225"/>
                  </a:cubicBezTo>
                  <a:cubicBezTo>
                    <a:pt x="0" y="351"/>
                    <a:pt x="93" y="450"/>
                    <a:pt x="208" y="450"/>
                  </a:cubicBezTo>
                  <a:cubicBezTo>
                    <a:pt x="329" y="450"/>
                    <a:pt x="422" y="351"/>
                    <a:pt x="422" y="225"/>
                  </a:cubicBezTo>
                  <a:cubicBezTo>
                    <a:pt x="422" y="99"/>
                    <a:pt x="329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61"/>
            <p:cNvSpPr/>
            <p:nvPr/>
          </p:nvSpPr>
          <p:spPr>
            <a:xfrm>
              <a:off x="2479163" y="3490577"/>
              <a:ext cx="45896" cy="340200"/>
            </a:xfrm>
            <a:custGeom>
              <a:avLst/>
              <a:gdLst/>
              <a:ahLst/>
              <a:cxnLst/>
              <a:rect l="l" t="t" r="r" b="b"/>
              <a:pathLst>
                <a:path w="578" h="3970" extrusionOk="0">
                  <a:moveTo>
                    <a:pt x="376" y="1"/>
                  </a:moveTo>
                  <a:cubicBezTo>
                    <a:pt x="324" y="1"/>
                    <a:pt x="274" y="32"/>
                    <a:pt x="269" y="103"/>
                  </a:cubicBezTo>
                  <a:cubicBezTo>
                    <a:pt x="115" y="1351"/>
                    <a:pt x="0" y="2626"/>
                    <a:pt x="263" y="3869"/>
                  </a:cubicBezTo>
                  <a:cubicBezTo>
                    <a:pt x="280" y="3939"/>
                    <a:pt x="335" y="3969"/>
                    <a:pt x="392" y="3969"/>
                  </a:cubicBezTo>
                  <a:cubicBezTo>
                    <a:pt x="482" y="3969"/>
                    <a:pt x="578" y="3895"/>
                    <a:pt x="548" y="3781"/>
                  </a:cubicBezTo>
                  <a:cubicBezTo>
                    <a:pt x="482" y="3447"/>
                    <a:pt x="444" y="3113"/>
                    <a:pt x="416" y="2774"/>
                  </a:cubicBezTo>
                  <a:cubicBezTo>
                    <a:pt x="367" y="1942"/>
                    <a:pt x="416" y="1115"/>
                    <a:pt x="488" y="294"/>
                  </a:cubicBezTo>
                  <a:cubicBezTo>
                    <a:pt x="488" y="245"/>
                    <a:pt x="493" y="190"/>
                    <a:pt x="499" y="136"/>
                  </a:cubicBezTo>
                  <a:cubicBezTo>
                    <a:pt x="511" y="50"/>
                    <a:pt x="442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61"/>
            <p:cNvSpPr/>
            <p:nvPr/>
          </p:nvSpPr>
          <p:spPr>
            <a:xfrm>
              <a:off x="2526568" y="3860508"/>
              <a:ext cx="30492" cy="34277"/>
            </a:xfrm>
            <a:custGeom>
              <a:avLst/>
              <a:gdLst/>
              <a:ahLst/>
              <a:cxnLst/>
              <a:rect l="l" t="t" r="r" b="b"/>
              <a:pathLst>
                <a:path w="384" h="400" extrusionOk="0">
                  <a:moveTo>
                    <a:pt x="192" y="0"/>
                  </a:moveTo>
                  <a:cubicBezTo>
                    <a:pt x="88" y="0"/>
                    <a:pt x="0" y="88"/>
                    <a:pt x="0" y="197"/>
                  </a:cubicBezTo>
                  <a:cubicBezTo>
                    <a:pt x="0" y="307"/>
                    <a:pt x="88" y="400"/>
                    <a:pt x="192" y="400"/>
                  </a:cubicBezTo>
                  <a:cubicBezTo>
                    <a:pt x="296" y="400"/>
                    <a:pt x="383" y="307"/>
                    <a:pt x="383" y="197"/>
                  </a:cubicBezTo>
                  <a:cubicBezTo>
                    <a:pt x="383" y="88"/>
                    <a:pt x="29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61"/>
            <p:cNvSpPr/>
            <p:nvPr/>
          </p:nvSpPr>
          <p:spPr>
            <a:xfrm>
              <a:off x="2735247" y="2622693"/>
              <a:ext cx="816687" cy="44646"/>
            </a:xfrm>
            <a:custGeom>
              <a:avLst/>
              <a:gdLst/>
              <a:ahLst/>
              <a:cxnLst/>
              <a:rect l="l" t="t" r="r" b="b"/>
              <a:pathLst>
                <a:path w="10285" h="521" extrusionOk="0">
                  <a:moveTo>
                    <a:pt x="151" y="0"/>
                  </a:moveTo>
                  <a:cubicBezTo>
                    <a:pt x="52" y="0"/>
                    <a:pt x="1" y="117"/>
                    <a:pt x="60" y="192"/>
                  </a:cubicBezTo>
                  <a:cubicBezTo>
                    <a:pt x="82" y="220"/>
                    <a:pt x="109" y="225"/>
                    <a:pt x="136" y="236"/>
                  </a:cubicBezTo>
                  <a:cubicBezTo>
                    <a:pt x="695" y="313"/>
                    <a:pt x="1258" y="340"/>
                    <a:pt x="1817" y="362"/>
                  </a:cubicBezTo>
                  <a:cubicBezTo>
                    <a:pt x="2906" y="428"/>
                    <a:pt x="3984" y="499"/>
                    <a:pt x="5073" y="515"/>
                  </a:cubicBezTo>
                  <a:cubicBezTo>
                    <a:pt x="5251" y="518"/>
                    <a:pt x="5429" y="520"/>
                    <a:pt x="5607" y="520"/>
                  </a:cubicBezTo>
                  <a:cubicBezTo>
                    <a:pt x="6295" y="520"/>
                    <a:pt x="6986" y="494"/>
                    <a:pt x="7673" y="433"/>
                  </a:cubicBezTo>
                  <a:cubicBezTo>
                    <a:pt x="8330" y="384"/>
                    <a:pt x="8987" y="302"/>
                    <a:pt x="9644" y="209"/>
                  </a:cubicBezTo>
                  <a:cubicBezTo>
                    <a:pt x="9803" y="187"/>
                    <a:pt x="9967" y="159"/>
                    <a:pt x="10126" y="121"/>
                  </a:cubicBezTo>
                  <a:cubicBezTo>
                    <a:pt x="10164" y="105"/>
                    <a:pt x="10213" y="94"/>
                    <a:pt x="10257" y="77"/>
                  </a:cubicBezTo>
                  <a:cubicBezTo>
                    <a:pt x="10273" y="77"/>
                    <a:pt x="10284" y="61"/>
                    <a:pt x="10284" y="44"/>
                  </a:cubicBezTo>
                  <a:cubicBezTo>
                    <a:pt x="10284" y="20"/>
                    <a:pt x="10263" y="7"/>
                    <a:pt x="10240" y="7"/>
                  </a:cubicBezTo>
                  <a:cubicBezTo>
                    <a:pt x="10233" y="7"/>
                    <a:pt x="10225" y="9"/>
                    <a:pt x="10219" y="12"/>
                  </a:cubicBezTo>
                  <a:cubicBezTo>
                    <a:pt x="9381" y="105"/>
                    <a:pt x="8544" y="192"/>
                    <a:pt x="7701" y="241"/>
                  </a:cubicBezTo>
                  <a:cubicBezTo>
                    <a:pt x="7061" y="276"/>
                    <a:pt x="6422" y="291"/>
                    <a:pt x="5783" y="291"/>
                  </a:cubicBezTo>
                  <a:cubicBezTo>
                    <a:pt x="4009" y="291"/>
                    <a:pt x="2235" y="174"/>
                    <a:pt x="465" y="33"/>
                  </a:cubicBezTo>
                  <a:cubicBezTo>
                    <a:pt x="361" y="28"/>
                    <a:pt x="257" y="17"/>
                    <a:pt x="158" y="1"/>
                  </a:cubicBezTo>
                  <a:cubicBezTo>
                    <a:pt x="156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61"/>
            <p:cNvSpPr/>
            <p:nvPr/>
          </p:nvSpPr>
          <p:spPr>
            <a:xfrm>
              <a:off x="3400192" y="2741718"/>
              <a:ext cx="183030" cy="48759"/>
            </a:xfrm>
            <a:custGeom>
              <a:avLst/>
              <a:gdLst/>
              <a:ahLst/>
              <a:cxnLst/>
              <a:rect l="l" t="t" r="r" b="b"/>
              <a:pathLst>
                <a:path w="2305" h="569" extrusionOk="0">
                  <a:moveTo>
                    <a:pt x="2200" y="0"/>
                  </a:moveTo>
                  <a:cubicBezTo>
                    <a:pt x="2169" y="0"/>
                    <a:pt x="2135" y="8"/>
                    <a:pt x="2107" y="18"/>
                  </a:cubicBezTo>
                  <a:cubicBezTo>
                    <a:pt x="1730" y="84"/>
                    <a:pt x="1347" y="144"/>
                    <a:pt x="969" y="193"/>
                  </a:cubicBezTo>
                  <a:cubicBezTo>
                    <a:pt x="717" y="226"/>
                    <a:pt x="460" y="248"/>
                    <a:pt x="197" y="248"/>
                  </a:cubicBezTo>
                  <a:cubicBezTo>
                    <a:pt x="60" y="248"/>
                    <a:pt x="0" y="440"/>
                    <a:pt x="104" y="527"/>
                  </a:cubicBezTo>
                  <a:cubicBezTo>
                    <a:pt x="141" y="556"/>
                    <a:pt x="240" y="568"/>
                    <a:pt x="377" y="568"/>
                  </a:cubicBezTo>
                  <a:cubicBezTo>
                    <a:pt x="977" y="568"/>
                    <a:pt x="2304" y="323"/>
                    <a:pt x="2304" y="100"/>
                  </a:cubicBezTo>
                  <a:cubicBezTo>
                    <a:pt x="2301" y="24"/>
                    <a:pt x="2253" y="0"/>
                    <a:pt x="2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61"/>
            <p:cNvSpPr/>
            <p:nvPr/>
          </p:nvSpPr>
          <p:spPr>
            <a:xfrm>
              <a:off x="2643851" y="2733663"/>
              <a:ext cx="660734" cy="76438"/>
            </a:xfrm>
            <a:custGeom>
              <a:avLst/>
              <a:gdLst/>
              <a:ahLst/>
              <a:cxnLst/>
              <a:rect l="l" t="t" r="r" b="b"/>
              <a:pathLst>
                <a:path w="8321" h="892" extrusionOk="0">
                  <a:moveTo>
                    <a:pt x="224" y="1"/>
                  </a:moveTo>
                  <a:cubicBezTo>
                    <a:pt x="68" y="1"/>
                    <a:pt x="1" y="268"/>
                    <a:pt x="176" y="331"/>
                  </a:cubicBezTo>
                  <a:cubicBezTo>
                    <a:pt x="669" y="495"/>
                    <a:pt x="1183" y="594"/>
                    <a:pt x="1698" y="687"/>
                  </a:cubicBezTo>
                  <a:cubicBezTo>
                    <a:pt x="2502" y="813"/>
                    <a:pt x="3318" y="884"/>
                    <a:pt x="4134" y="890"/>
                  </a:cubicBezTo>
                  <a:lnTo>
                    <a:pt x="4112" y="890"/>
                  </a:lnTo>
                  <a:cubicBezTo>
                    <a:pt x="4196" y="891"/>
                    <a:pt x="4281" y="892"/>
                    <a:pt x="4365" y="892"/>
                  </a:cubicBezTo>
                  <a:cubicBezTo>
                    <a:pt x="5271" y="892"/>
                    <a:pt x="6178" y="813"/>
                    <a:pt x="7084" y="698"/>
                  </a:cubicBezTo>
                  <a:cubicBezTo>
                    <a:pt x="7478" y="638"/>
                    <a:pt x="7883" y="589"/>
                    <a:pt x="8250" y="441"/>
                  </a:cubicBezTo>
                  <a:cubicBezTo>
                    <a:pt x="8320" y="336"/>
                    <a:pt x="8251" y="311"/>
                    <a:pt x="8161" y="311"/>
                  </a:cubicBezTo>
                  <a:cubicBezTo>
                    <a:pt x="8090" y="311"/>
                    <a:pt x="8006" y="326"/>
                    <a:pt x="7965" y="331"/>
                  </a:cubicBezTo>
                  <a:cubicBezTo>
                    <a:pt x="6831" y="443"/>
                    <a:pt x="5684" y="528"/>
                    <a:pt x="4540" y="528"/>
                  </a:cubicBezTo>
                  <a:cubicBezTo>
                    <a:pt x="3106" y="528"/>
                    <a:pt x="1677" y="394"/>
                    <a:pt x="286" y="14"/>
                  </a:cubicBezTo>
                  <a:cubicBezTo>
                    <a:pt x="264" y="5"/>
                    <a:pt x="243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61"/>
            <p:cNvSpPr/>
            <p:nvPr/>
          </p:nvSpPr>
          <p:spPr>
            <a:xfrm>
              <a:off x="3224149" y="2766140"/>
              <a:ext cx="129987" cy="474138"/>
            </a:xfrm>
            <a:custGeom>
              <a:avLst/>
              <a:gdLst/>
              <a:ahLst/>
              <a:cxnLst/>
              <a:rect l="l" t="t" r="r" b="b"/>
              <a:pathLst>
                <a:path w="1637" h="5533" extrusionOk="0">
                  <a:moveTo>
                    <a:pt x="1544" y="1"/>
                  </a:moveTo>
                  <a:cubicBezTo>
                    <a:pt x="1338" y="1"/>
                    <a:pt x="1121" y="1321"/>
                    <a:pt x="1079" y="1430"/>
                  </a:cubicBezTo>
                  <a:cubicBezTo>
                    <a:pt x="1073" y="1428"/>
                    <a:pt x="1067" y="1427"/>
                    <a:pt x="1062" y="1427"/>
                  </a:cubicBezTo>
                  <a:cubicBezTo>
                    <a:pt x="1037" y="1427"/>
                    <a:pt x="1016" y="1447"/>
                    <a:pt x="1007" y="1474"/>
                  </a:cubicBezTo>
                  <a:cubicBezTo>
                    <a:pt x="964" y="1622"/>
                    <a:pt x="909" y="1764"/>
                    <a:pt x="860" y="1906"/>
                  </a:cubicBezTo>
                  <a:cubicBezTo>
                    <a:pt x="597" y="2673"/>
                    <a:pt x="367" y="3444"/>
                    <a:pt x="252" y="4249"/>
                  </a:cubicBezTo>
                  <a:cubicBezTo>
                    <a:pt x="203" y="4539"/>
                    <a:pt x="159" y="4840"/>
                    <a:pt x="93" y="5136"/>
                  </a:cubicBezTo>
                  <a:cubicBezTo>
                    <a:pt x="88" y="5251"/>
                    <a:pt x="0" y="5404"/>
                    <a:pt x="93" y="5497"/>
                  </a:cubicBezTo>
                  <a:cubicBezTo>
                    <a:pt x="126" y="5522"/>
                    <a:pt x="155" y="5532"/>
                    <a:pt x="179" y="5532"/>
                  </a:cubicBezTo>
                  <a:cubicBezTo>
                    <a:pt x="275" y="5532"/>
                    <a:pt x="317" y="5375"/>
                    <a:pt x="334" y="5262"/>
                  </a:cubicBezTo>
                  <a:cubicBezTo>
                    <a:pt x="367" y="5103"/>
                    <a:pt x="405" y="4939"/>
                    <a:pt x="444" y="4774"/>
                  </a:cubicBezTo>
                  <a:cubicBezTo>
                    <a:pt x="520" y="4446"/>
                    <a:pt x="624" y="4123"/>
                    <a:pt x="723" y="3800"/>
                  </a:cubicBezTo>
                  <a:cubicBezTo>
                    <a:pt x="958" y="3072"/>
                    <a:pt x="1144" y="2322"/>
                    <a:pt x="1341" y="1583"/>
                  </a:cubicBezTo>
                  <a:cubicBezTo>
                    <a:pt x="1477" y="1094"/>
                    <a:pt x="1608" y="604"/>
                    <a:pt x="1636" y="99"/>
                  </a:cubicBezTo>
                  <a:lnTo>
                    <a:pt x="1636" y="99"/>
                  </a:lnTo>
                  <a:cubicBezTo>
                    <a:pt x="1636" y="99"/>
                    <a:pt x="1637" y="100"/>
                    <a:pt x="1637" y="100"/>
                  </a:cubicBezTo>
                  <a:lnTo>
                    <a:pt x="1637" y="89"/>
                  </a:lnTo>
                  <a:cubicBezTo>
                    <a:pt x="1637" y="92"/>
                    <a:pt x="1636" y="96"/>
                    <a:pt x="1636" y="99"/>
                  </a:cubicBezTo>
                  <a:lnTo>
                    <a:pt x="1636" y="99"/>
                  </a:lnTo>
                  <a:cubicBezTo>
                    <a:pt x="1606" y="31"/>
                    <a:pt x="1575" y="1"/>
                    <a:pt x="1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61"/>
            <p:cNvSpPr/>
            <p:nvPr/>
          </p:nvSpPr>
          <p:spPr>
            <a:xfrm>
              <a:off x="3403210" y="2763398"/>
              <a:ext cx="81788" cy="409097"/>
            </a:xfrm>
            <a:custGeom>
              <a:avLst/>
              <a:gdLst/>
              <a:ahLst/>
              <a:cxnLst/>
              <a:rect l="l" t="t" r="r" b="b"/>
              <a:pathLst>
                <a:path w="1030" h="4774" extrusionOk="0">
                  <a:moveTo>
                    <a:pt x="75" y="1"/>
                  </a:moveTo>
                  <a:cubicBezTo>
                    <a:pt x="67" y="1"/>
                    <a:pt x="58" y="4"/>
                    <a:pt x="50" y="12"/>
                  </a:cubicBezTo>
                  <a:cubicBezTo>
                    <a:pt x="0" y="66"/>
                    <a:pt x="50" y="192"/>
                    <a:pt x="72" y="263"/>
                  </a:cubicBezTo>
                  <a:cubicBezTo>
                    <a:pt x="197" y="619"/>
                    <a:pt x="329" y="969"/>
                    <a:pt x="433" y="1331"/>
                  </a:cubicBezTo>
                  <a:cubicBezTo>
                    <a:pt x="602" y="1927"/>
                    <a:pt x="630" y="2546"/>
                    <a:pt x="679" y="3164"/>
                  </a:cubicBezTo>
                  <a:cubicBezTo>
                    <a:pt x="706" y="3526"/>
                    <a:pt x="739" y="3887"/>
                    <a:pt x="756" y="4254"/>
                  </a:cubicBezTo>
                  <a:lnTo>
                    <a:pt x="756" y="4637"/>
                  </a:lnTo>
                  <a:cubicBezTo>
                    <a:pt x="756" y="4702"/>
                    <a:pt x="810" y="4774"/>
                    <a:pt x="876" y="4774"/>
                  </a:cubicBezTo>
                  <a:cubicBezTo>
                    <a:pt x="947" y="4774"/>
                    <a:pt x="1007" y="4719"/>
                    <a:pt x="1018" y="4626"/>
                  </a:cubicBezTo>
                  <a:cubicBezTo>
                    <a:pt x="1029" y="4544"/>
                    <a:pt x="1029" y="4456"/>
                    <a:pt x="1029" y="4369"/>
                  </a:cubicBezTo>
                  <a:cubicBezTo>
                    <a:pt x="1029" y="3996"/>
                    <a:pt x="1013" y="3624"/>
                    <a:pt x="980" y="3252"/>
                  </a:cubicBezTo>
                  <a:cubicBezTo>
                    <a:pt x="909" y="2491"/>
                    <a:pt x="843" y="1725"/>
                    <a:pt x="608" y="1002"/>
                  </a:cubicBezTo>
                  <a:cubicBezTo>
                    <a:pt x="509" y="685"/>
                    <a:pt x="389" y="356"/>
                    <a:pt x="181" y="99"/>
                  </a:cubicBezTo>
                  <a:cubicBezTo>
                    <a:pt x="158" y="76"/>
                    <a:pt x="117" y="1"/>
                    <a:pt x="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61"/>
            <p:cNvSpPr/>
            <p:nvPr/>
          </p:nvSpPr>
          <p:spPr>
            <a:xfrm>
              <a:off x="3404322" y="2789534"/>
              <a:ext cx="78056" cy="287928"/>
            </a:xfrm>
            <a:custGeom>
              <a:avLst/>
              <a:gdLst/>
              <a:ahLst/>
              <a:cxnLst/>
              <a:rect l="l" t="t" r="r" b="b"/>
              <a:pathLst>
                <a:path w="983" h="3360" extrusionOk="0">
                  <a:moveTo>
                    <a:pt x="192" y="8"/>
                  </a:moveTo>
                  <a:lnTo>
                    <a:pt x="192" y="8"/>
                  </a:lnTo>
                  <a:cubicBezTo>
                    <a:pt x="194" y="9"/>
                    <a:pt x="196" y="11"/>
                    <a:pt x="199" y="12"/>
                  </a:cubicBezTo>
                  <a:lnTo>
                    <a:pt x="199" y="12"/>
                  </a:lnTo>
                  <a:cubicBezTo>
                    <a:pt x="196" y="11"/>
                    <a:pt x="194" y="9"/>
                    <a:pt x="192" y="8"/>
                  </a:cubicBezTo>
                  <a:close/>
                  <a:moveTo>
                    <a:pt x="167" y="0"/>
                  </a:moveTo>
                  <a:cubicBezTo>
                    <a:pt x="1" y="0"/>
                    <a:pt x="365" y="1316"/>
                    <a:pt x="380" y="1420"/>
                  </a:cubicBezTo>
                  <a:cubicBezTo>
                    <a:pt x="534" y="2016"/>
                    <a:pt x="534" y="2640"/>
                    <a:pt x="660" y="3243"/>
                  </a:cubicBezTo>
                  <a:cubicBezTo>
                    <a:pt x="672" y="3319"/>
                    <a:pt x="736" y="3360"/>
                    <a:pt x="803" y="3360"/>
                  </a:cubicBezTo>
                  <a:cubicBezTo>
                    <a:pt x="851" y="3360"/>
                    <a:pt x="901" y="3338"/>
                    <a:pt x="933" y="3292"/>
                  </a:cubicBezTo>
                  <a:cubicBezTo>
                    <a:pt x="983" y="3215"/>
                    <a:pt x="933" y="3117"/>
                    <a:pt x="928" y="3035"/>
                  </a:cubicBezTo>
                  <a:cubicBezTo>
                    <a:pt x="889" y="2827"/>
                    <a:pt x="879" y="2619"/>
                    <a:pt x="851" y="2405"/>
                  </a:cubicBezTo>
                  <a:cubicBezTo>
                    <a:pt x="742" y="1584"/>
                    <a:pt x="517" y="785"/>
                    <a:pt x="216" y="24"/>
                  </a:cubicBezTo>
                  <a:lnTo>
                    <a:pt x="216" y="35"/>
                  </a:lnTo>
                  <a:cubicBezTo>
                    <a:pt x="216" y="35"/>
                    <a:pt x="216" y="24"/>
                    <a:pt x="205" y="19"/>
                  </a:cubicBezTo>
                  <a:cubicBezTo>
                    <a:pt x="203" y="16"/>
                    <a:pt x="201" y="14"/>
                    <a:pt x="199" y="12"/>
                  </a:cubicBezTo>
                  <a:lnTo>
                    <a:pt x="199" y="12"/>
                  </a:lnTo>
                  <a:cubicBezTo>
                    <a:pt x="199" y="13"/>
                    <a:pt x="199" y="13"/>
                    <a:pt x="200" y="13"/>
                  </a:cubicBezTo>
                  <a:cubicBezTo>
                    <a:pt x="195" y="8"/>
                    <a:pt x="194" y="8"/>
                    <a:pt x="191" y="8"/>
                  </a:cubicBezTo>
                  <a:lnTo>
                    <a:pt x="191" y="8"/>
                  </a:lnTo>
                  <a:cubicBezTo>
                    <a:pt x="191" y="8"/>
                    <a:pt x="192" y="8"/>
                    <a:pt x="192" y="8"/>
                  </a:cubicBezTo>
                  <a:lnTo>
                    <a:pt x="192" y="8"/>
                  </a:lnTo>
                  <a:cubicBezTo>
                    <a:pt x="191" y="8"/>
                    <a:pt x="190" y="8"/>
                    <a:pt x="189" y="8"/>
                  </a:cubicBezTo>
                  <a:cubicBezTo>
                    <a:pt x="190" y="8"/>
                    <a:pt x="190" y="8"/>
                    <a:pt x="191" y="8"/>
                  </a:cubicBezTo>
                  <a:lnTo>
                    <a:pt x="191" y="8"/>
                  </a:lnTo>
                  <a:cubicBezTo>
                    <a:pt x="182" y="3"/>
                    <a:pt x="174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61"/>
            <p:cNvSpPr/>
            <p:nvPr/>
          </p:nvSpPr>
          <p:spPr>
            <a:xfrm>
              <a:off x="2458756" y="2741804"/>
              <a:ext cx="1295265" cy="1287192"/>
            </a:xfrm>
            <a:custGeom>
              <a:avLst/>
              <a:gdLst/>
              <a:ahLst/>
              <a:cxnLst/>
              <a:rect l="l" t="t" r="r" b="b"/>
              <a:pathLst>
                <a:path w="16312" h="15021" extrusionOk="0">
                  <a:moveTo>
                    <a:pt x="2496" y="1"/>
                  </a:moveTo>
                  <a:cubicBezTo>
                    <a:pt x="2354" y="83"/>
                    <a:pt x="2217" y="187"/>
                    <a:pt x="2064" y="307"/>
                  </a:cubicBezTo>
                  <a:cubicBezTo>
                    <a:pt x="1916" y="433"/>
                    <a:pt x="1768" y="570"/>
                    <a:pt x="1648" y="723"/>
                  </a:cubicBezTo>
                  <a:cubicBezTo>
                    <a:pt x="1522" y="888"/>
                    <a:pt x="1412" y="1074"/>
                    <a:pt x="1319" y="1265"/>
                  </a:cubicBezTo>
                  <a:cubicBezTo>
                    <a:pt x="1139" y="1616"/>
                    <a:pt x="1002" y="1982"/>
                    <a:pt x="892" y="2365"/>
                  </a:cubicBezTo>
                  <a:cubicBezTo>
                    <a:pt x="783" y="2776"/>
                    <a:pt x="717" y="3197"/>
                    <a:pt x="646" y="3613"/>
                  </a:cubicBezTo>
                  <a:cubicBezTo>
                    <a:pt x="558" y="4139"/>
                    <a:pt x="493" y="4670"/>
                    <a:pt x="427" y="5201"/>
                  </a:cubicBezTo>
                  <a:cubicBezTo>
                    <a:pt x="367" y="5743"/>
                    <a:pt x="329" y="6285"/>
                    <a:pt x="274" y="6821"/>
                  </a:cubicBezTo>
                  <a:cubicBezTo>
                    <a:pt x="181" y="7637"/>
                    <a:pt x="121" y="8447"/>
                    <a:pt x="66" y="9257"/>
                  </a:cubicBezTo>
                  <a:cubicBezTo>
                    <a:pt x="33" y="9777"/>
                    <a:pt x="0" y="10297"/>
                    <a:pt x="0" y="10828"/>
                  </a:cubicBezTo>
                  <a:cubicBezTo>
                    <a:pt x="0" y="11211"/>
                    <a:pt x="0" y="11599"/>
                    <a:pt x="33" y="11983"/>
                  </a:cubicBezTo>
                  <a:cubicBezTo>
                    <a:pt x="71" y="12344"/>
                    <a:pt x="153" y="12705"/>
                    <a:pt x="285" y="13050"/>
                  </a:cubicBezTo>
                  <a:cubicBezTo>
                    <a:pt x="427" y="13400"/>
                    <a:pt x="684" y="13690"/>
                    <a:pt x="958" y="13948"/>
                  </a:cubicBezTo>
                  <a:cubicBezTo>
                    <a:pt x="1347" y="14298"/>
                    <a:pt x="1839" y="14500"/>
                    <a:pt x="2326" y="14659"/>
                  </a:cubicBezTo>
                  <a:cubicBezTo>
                    <a:pt x="3323" y="14966"/>
                    <a:pt x="4385" y="14966"/>
                    <a:pt x="5419" y="14977"/>
                  </a:cubicBezTo>
                  <a:cubicBezTo>
                    <a:pt x="5775" y="14988"/>
                    <a:pt x="6142" y="15020"/>
                    <a:pt x="6503" y="15020"/>
                  </a:cubicBezTo>
                  <a:cubicBezTo>
                    <a:pt x="7340" y="15015"/>
                    <a:pt x="8172" y="15020"/>
                    <a:pt x="9010" y="14977"/>
                  </a:cubicBezTo>
                  <a:cubicBezTo>
                    <a:pt x="9825" y="14922"/>
                    <a:pt x="10630" y="14812"/>
                    <a:pt x="11440" y="14719"/>
                  </a:cubicBezTo>
                  <a:cubicBezTo>
                    <a:pt x="12168" y="14621"/>
                    <a:pt x="12907" y="14566"/>
                    <a:pt x="13619" y="14369"/>
                  </a:cubicBezTo>
                  <a:cubicBezTo>
                    <a:pt x="13848" y="14309"/>
                    <a:pt x="14056" y="14221"/>
                    <a:pt x="14270" y="14123"/>
                  </a:cubicBezTo>
                  <a:cubicBezTo>
                    <a:pt x="14434" y="14046"/>
                    <a:pt x="14598" y="13964"/>
                    <a:pt x="14757" y="13876"/>
                  </a:cubicBezTo>
                  <a:cubicBezTo>
                    <a:pt x="14998" y="13740"/>
                    <a:pt x="15200" y="13554"/>
                    <a:pt x="15365" y="13335"/>
                  </a:cubicBezTo>
                  <a:cubicBezTo>
                    <a:pt x="15507" y="13154"/>
                    <a:pt x="15644" y="12951"/>
                    <a:pt x="15742" y="12732"/>
                  </a:cubicBezTo>
                  <a:cubicBezTo>
                    <a:pt x="15967" y="12223"/>
                    <a:pt x="16109" y="11665"/>
                    <a:pt x="16186" y="11112"/>
                  </a:cubicBezTo>
                  <a:cubicBezTo>
                    <a:pt x="16262" y="10592"/>
                    <a:pt x="16295" y="10072"/>
                    <a:pt x="16301" y="9547"/>
                  </a:cubicBezTo>
                  <a:cubicBezTo>
                    <a:pt x="16312" y="9120"/>
                    <a:pt x="16312" y="8693"/>
                    <a:pt x="16284" y="8266"/>
                  </a:cubicBezTo>
                  <a:cubicBezTo>
                    <a:pt x="16246" y="7708"/>
                    <a:pt x="16186" y="7144"/>
                    <a:pt x="16098" y="6597"/>
                  </a:cubicBezTo>
                  <a:cubicBezTo>
                    <a:pt x="16038" y="6060"/>
                    <a:pt x="15994" y="5524"/>
                    <a:pt x="15939" y="4987"/>
                  </a:cubicBezTo>
                  <a:cubicBezTo>
                    <a:pt x="15879" y="4331"/>
                    <a:pt x="15808" y="3674"/>
                    <a:pt x="15715" y="3017"/>
                  </a:cubicBezTo>
                  <a:cubicBezTo>
                    <a:pt x="15660" y="2579"/>
                    <a:pt x="15600" y="2147"/>
                    <a:pt x="15474" y="1725"/>
                  </a:cubicBezTo>
                  <a:cubicBezTo>
                    <a:pt x="15370" y="1353"/>
                    <a:pt x="15228" y="981"/>
                    <a:pt x="14960" y="696"/>
                  </a:cubicBezTo>
                  <a:cubicBezTo>
                    <a:pt x="14735" y="450"/>
                    <a:pt x="14445" y="269"/>
                    <a:pt x="14139" y="121"/>
                  </a:cubicBezTo>
                  <a:lnTo>
                    <a:pt x="14139" y="225"/>
                  </a:lnTo>
                  <a:cubicBezTo>
                    <a:pt x="14357" y="329"/>
                    <a:pt x="14576" y="461"/>
                    <a:pt x="14763" y="625"/>
                  </a:cubicBezTo>
                  <a:cubicBezTo>
                    <a:pt x="15020" y="849"/>
                    <a:pt x="15179" y="1145"/>
                    <a:pt x="15288" y="1473"/>
                  </a:cubicBezTo>
                  <a:cubicBezTo>
                    <a:pt x="15447" y="1939"/>
                    <a:pt x="15551" y="2420"/>
                    <a:pt x="15616" y="2907"/>
                  </a:cubicBezTo>
                  <a:cubicBezTo>
                    <a:pt x="15726" y="3592"/>
                    <a:pt x="15781" y="4281"/>
                    <a:pt x="15846" y="4976"/>
                  </a:cubicBezTo>
                  <a:cubicBezTo>
                    <a:pt x="15983" y="6405"/>
                    <a:pt x="16191" y="7834"/>
                    <a:pt x="16197" y="9279"/>
                  </a:cubicBezTo>
                  <a:cubicBezTo>
                    <a:pt x="16186" y="10111"/>
                    <a:pt x="16158" y="10954"/>
                    <a:pt x="15961" y="11769"/>
                  </a:cubicBezTo>
                  <a:cubicBezTo>
                    <a:pt x="15868" y="12152"/>
                    <a:pt x="15759" y="12535"/>
                    <a:pt x="15562" y="12875"/>
                  </a:cubicBezTo>
                  <a:cubicBezTo>
                    <a:pt x="15370" y="13176"/>
                    <a:pt x="15146" y="13466"/>
                    <a:pt x="14867" y="13690"/>
                  </a:cubicBezTo>
                  <a:cubicBezTo>
                    <a:pt x="14730" y="13800"/>
                    <a:pt x="14565" y="13887"/>
                    <a:pt x="14407" y="13970"/>
                  </a:cubicBezTo>
                  <a:cubicBezTo>
                    <a:pt x="14221" y="14063"/>
                    <a:pt x="14029" y="14150"/>
                    <a:pt x="13832" y="14210"/>
                  </a:cubicBezTo>
                  <a:cubicBezTo>
                    <a:pt x="13252" y="14402"/>
                    <a:pt x="12650" y="14484"/>
                    <a:pt x="12042" y="14561"/>
                  </a:cubicBezTo>
                  <a:cubicBezTo>
                    <a:pt x="11517" y="14615"/>
                    <a:pt x="10997" y="14687"/>
                    <a:pt x="10477" y="14747"/>
                  </a:cubicBezTo>
                  <a:cubicBezTo>
                    <a:pt x="9617" y="14845"/>
                    <a:pt x="8752" y="14911"/>
                    <a:pt x="7888" y="14933"/>
                  </a:cubicBezTo>
                  <a:cubicBezTo>
                    <a:pt x="7843" y="14934"/>
                    <a:pt x="7797" y="14934"/>
                    <a:pt x="7752" y="14934"/>
                  </a:cubicBezTo>
                  <a:cubicBezTo>
                    <a:pt x="7475" y="14934"/>
                    <a:pt x="7197" y="14921"/>
                    <a:pt x="6919" y="14916"/>
                  </a:cubicBezTo>
                  <a:cubicBezTo>
                    <a:pt x="6736" y="14916"/>
                    <a:pt x="6551" y="14919"/>
                    <a:pt x="6367" y="14919"/>
                  </a:cubicBezTo>
                  <a:cubicBezTo>
                    <a:pt x="6275" y="14919"/>
                    <a:pt x="6184" y="14918"/>
                    <a:pt x="6092" y="14916"/>
                  </a:cubicBezTo>
                  <a:cubicBezTo>
                    <a:pt x="5550" y="14895"/>
                    <a:pt x="5019" y="14884"/>
                    <a:pt x="4489" y="14867"/>
                  </a:cubicBezTo>
                  <a:cubicBezTo>
                    <a:pt x="4084" y="14856"/>
                    <a:pt x="3678" y="14818"/>
                    <a:pt x="3284" y="14763"/>
                  </a:cubicBezTo>
                  <a:cubicBezTo>
                    <a:pt x="2972" y="14730"/>
                    <a:pt x="2671" y="14670"/>
                    <a:pt x="2370" y="14588"/>
                  </a:cubicBezTo>
                  <a:cubicBezTo>
                    <a:pt x="2042" y="14479"/>
                    <a:pt x="1719" y="14347"/>
                    <a:pt x="1418" y="14172"/>
                  </a:cubicBezTo>
                  <a:cubicBezTo>
                    <a:pt x="969" y="13887"/>
                    <a:pt x="553" y="13493"/>
                    <a:pt x="350" y="12973"/>
                  </a:cubicBezTo>
                  <a:cubicBezTo>
                    <a:pt x="230" y="12639"/>
                    <a:pt x="148" y="12289"/>
                    <a:pt x="99" y="11933"/>
                  </a:cubicBezTo>
                  <a:cubicBezTo>
                    <a:pt x="71" y="11660"/>
                    <a:pt x="66" y="11386"/>
                    <a:pt x="66" y="11112"/>
                  </a:cubicBezTo>
                  <a:cubicBezTo>
                    <a:pt x="66" y="10395"/>
                    <a:pt x="121" y="9684"/>
                    <a:pt x="164" y="8972"/>
                  </a:cubicBezTo>
                  <a:cubicBezTo>
                    <a:pt x="307" y="7149"/>
                    <a:pt x="454" y="5332"/>
                    <a:pt x="728" y="3531"/>
                  </a:cubicBezTo>
                  <a:cubicBezTo>
                    <a:pt x="805" y="3072"/>
                    <a:pt x="909" y="2623"/>
                    <a:pt x="1035" y="2185"/>
                  </a:cubicBezTo>
                  <a:cubicBezTo>
                    <a:pt x="1166" y="1747"/>
                    <a:pt x="1352" y="1325"/>
                    <a:pt x="1598" y="942"/>
                  </a:cubicBezTo>
                  <a:cubicBezTo>
                    <a:pt x="1763" y="691"/>
                    <a:pt x="1976" y="472"/>
                    <a:pt x="2217" y="286"/>
                  </a:cubicBezTo>
                  <a:cubicBezTo>
                    <a:pt x="2310" y="220"/>
                    <a:pt x="2398" y="149"/>
                    <a:pt x="2502" y="94"/>
                  </a:cubicBezTo>
                  <a:cubicBezTo>
                    <a:pt x="2502" y="61"/>
                    <a:pt x="2496" y="34"/>
                    <a:pt x="249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61"/>
            <p:cNvSpPr/>
            <p:nvPr/>
          </p:nvSpPr>
          <p:spPr>
            <a:xfrm>
              <a:off x="2648695" y="2693988"/>
              <a:ext cx="6988" cy="12254"/>
            </a:xfrm>
            <a:custGeom>
              <a:avLst/>
              <a:gdLst/>
              <a:ahLst/>
              <a:cxnLst/>
              <a:rect l="l" t="t" r="r" b="b"/>
              <a:pathLst>
                <a:path w="88" h="143" extrusionOk="0">
                  <a:moveTo>
                    <a:pt x="0" y="1"/>
                  </a:moveTo>
                  <a:cubicBezTo>
                    <a:pt x="0" y="44"/>
                    <a:pt x="6" y="94"/>
                    <a:pt x="6" y="143"/>
                  </a:cubicBezTo>
                  <a:cubicBezTo>
                    <a:pt x="22" y="143"/>
                    <a:pt x="33" y="126"/>
                    <a:pt x="44" y="116"/>
                  </a:cubicBezTo>
                  <a:cubicBezTo>
                    <a:pt x="60" y="116"/>
                    <a:pt x="77" y="121"/>
                    <a:pt x="88" y="121"/>
                  </a:cubicBezTo>
                  <a:lnTo>
                    <a:pt x="88" y="28"/>
                  </a:lnTo>
                  <a:cubicBezTo>
                    <a:pt x="60" y="28"/>
                    <a:pt x="44" y="17"/>
                    <a:pt x="11" y="12"/>
                  </a:cubicBezTo>
                  <a:lnTo>
                    <a:pt x="6" y="6"/>
                  </a:lnTo>
                  <a:cubicBezTo>
                    <a:pt x="6" y="6"/>
                    <a:pt x="0" y="6"/>
                    <a:pt x="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61"/>
            <p:cNvSpPr/>
            <p:nvPr/>
          </p:nvSpPr>
          <p:spPr>
            <a:xfrm>
              <a:off x="2650442" y="2731949"/>
              <a:ext cx="8338" cy="22194"/>
            </a:xfrm>
            <a:custGeom>
              <a:avLst/>
              <a:gdLst/>
              <a:ahLst/>
              <a:cxnLst/>
              <a:rect l="l" t="t" r="r" b="b"/>
              <a:pathLst>
                <a:path w="105" h="259" extrusionOk="0">
                  <a:moveTo>
                    <a:pt x="0" y="1"/>
                  </a:moveTo>
                  <a:cubicBezTo>
                    <a:pt x="6" y="89"/>
                    <a:pt x="11" y="176"/>
                    <a:pt x="22" y="258"/>
                  </a:cubicBezTo>
                  <a:cubicBezTo>
                    <a:pt x="49" y="247"/>
                    <a:pt x="77" y="225"/>
                    <a:pt x="104" y="214"/>
                  </a:cubicBezTo>
                  <a:cubicBezTo>
                    <a:pt x="93" y="149"/>
                    <a:pt x="93" y="94"/>
                    <a:pt x="88" y="34"/>
                  </a:cubicBezTo>
                  <a:cubicBezTo>
                    <a:pt x="66" y="28"/>
                    <a:pt x="38" y="12"/>
                    <a:pt x="22" y="6"/>
                  </a:cubicBezTo>
                  <a:cubicBezTo>
                    <a:pt x="11" y="6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61"/>
            <p:cNvSpPr/>
            <p:nvPr/>
          </p:nvSpPr>
          <p:spPr>
            <a:xfrm>
              <a:off x="2642580" y="2526375"/>
              <a:ext cx="948421" cy="167701"/>
            </a:xfrm>
            <a:custGeom>
              <a:avLst/>
              <a:gdLst/>
              <a:ahLst/>
              <a:cxnLst/>
              <a:rect l="l" t="t" r="r" b="b"/>
              <a:pathLst>
                <a:path w="11944" h="1957" extrusionOk="0">
                  <a:moveTo>
                    <a:pt x="4744" y="0"/>
                  </a:moveTo>
                  <a:cubicBezTo>
                    <a:pt x="4197" y="0"/>
                    <a:pt x="3651" y="10"/>
                    <a:pt x="3104" y="30"/>
                  </a:cubicBezTo>
                  <a:cubicBezTo>
                    <a:pt x="2447" y="52"/>
                    <a:pt x="1790" y="41"/>
                    <a:pt x="1145" y="150"/>
                  </a:cubicBezTo>
                  <a:cubicBezTo>
                    <a:pt x="838" y="200"/>
                    <a:pt x="209" y="271"/>
                    <a:pt x="50" y="588"/>
                  </a:cubicBezTo>
                  <a:cubicBezTo>
                    <a:pt x="1" y="698"/>
                    <a:pt x="28" y="818"/>
                    <a:pt x="22" y="933"/>
                  </a:cubicBezTo>
                  <a:cubicBezTo>
                    <a:pt x="28" y="1196"/>
                    <a:pt x="50" y="1453"/>
                    <a:pt x="72" y="1710"/>
                  </a:cubicBezTo>
                  <a:cubicBezTo>
                    <a:pt x="77" y="1699"/>
                    <a:pt x="83" y="1699"/>
                    <a:pt x="94" y="1694"/>
                  </a:cubicBezTo>
                  <a:lnTo>
                    <a:pt x="105" y="1694"/>
                  </a:lnTo>
                  <a:cubicBezTo>
                    <a:pt x="121" y="1694"/>
                    <a:pt x="137" y="1699"/>
                    <a:pt x="154" y="1699"/>
                  </a:cubicBezTo>
                  <a:cubicBezTo>
                    <a:pt x="137" y="1546"/>
                    <a:pt x="126" y="1393"/>
                    <a:pt x="110" y="1234"/>
                  </a:cubicBezTo>
                  <a:cubicBezTo>
                    <a:pt x="105" y="1141"/>
                    <a:pt x="99" y="1042"/>
                    <a:pt x="99" y="944"/>
                  </a:cubicBezTo>
                  <a:lnTo>
                    <a:pt x="99" y="709"/>
                  </a:lnTo>
                  <a:cubicBezTo>
                    <a:pt x="105" y="676"/>
                    <a:pt x="110" y="648"/>
                    <a:pt x="132" y="616"/>
                  </a:cubicBezTo>
                  <a:cubicBezTo>
                    <a:pt x="422" y="232"/>
                    <a:pt x="1774" y="189"/>
                    <a:pt x="2261" y="156"/>
                  </a:cubicBezTo>
                  <a:cubicBezTo>
                    <a:pt x="2830" y="123"/>
                    <a:pt x="3389" y="123"/>
                    <a:pt x="3958" y="112"/>
                  </a:cubicBezTo>
                  <a:cubicBezTo>
                    <a:pt x="4388" y="108"/>
                    <a:pt x="4815" y="99"/>
                    <a:pt x="5244" y="99"/>
                  </a:cubicBezTo>
                  <a:cubicBezTo>
                    <a:pt x="5442" y="99"/>
                    <a:pt x="5641" y="101"/>
                    <a:pt x="5841" y="107"/>
                  </a:cubicBezTo>
                  <a:cubicBezTo>
                    <a:pt x="6624" y="134"/>
                    <a:pt x="7412" y="194"/>
                    <a:pt x="8200" y="238"/>
                  </a:cubicBezTo>
                  <a:cubicBezTo>
                    <a:pt x="9109" y="304"/>
                    <a:pt x="10017" y="347"/>
                    <a:pt x="10915" y="517"/>
                  </a:cubicBezTo>
                  <a:cubicBezTo>
                    <a:pt x="11074" y="544"/>
                    <a:pt x="11232" y="572"/>
                    <a:pt x="11386" y="605"/>
                  </a:cubicBezTo>
                  <a:cubicBezTo>
                    <a:pt x="11462" y="626"/>
                    <a:pt x="11550" y="626"/>
                    <a:pt x="11621" y="681"/>
                  </a:cubicBezTo>
                  <a:cubicBezTo>
                    <a:pt x="11834" y="873"/>
                    <a:pt x="11845" y="1480"/>
                    <a:pt x="11851" y="1874"/>
                  </a:cubicBezTo>
                  <a:cubicBezTo>
                    <a:pt x="11851" y="1880"/>
                    <a:pt x="11862" y="1885"/>
                    <a:pt x="11867" y="1885"/>
                  </a:cubicBezTo>
                  <a:cubicBezTo>
                    <a:pt x="11900" y="1891"/>
                    <a:pt x="11928" y="1913"/>
                    <a:pt x="11933" y="1946"/>
                  </a:cubicBezTo>
                  <a:lnTo>
                    <a:pt x="11933" y="1957"/>
                  </a:lnTo>
                  <a:cubicBezTo>
                    <a:pt x="11933" y="1874"/>
                    <a:pt x="11933" y="1798"/>
                    <a:pt x="11944" y="1716"/>
                  </a:cubicBezTo>
                  <a:cubicBezTo>
                    <a:pt x="11922" y="1415"/>
                    <a:pt x="11922" y="774"/>
                    <a:pt x="11676" y="594"/>
                  </a:cubicBezTo>
                  <a:cubicBezTo>
                    <a:pt x="11588" y="528"/>
                    <a:pt x="11479" y="522"/>
                    <a:pt x="11380" y="501"/>
                  </a:cubicBezTo>
                  <a:lnTo>
                    <a:pt x="10909" y="418"/>
                  </a:lnTo>
                  <a:cubicBezTo>
                    <a:pt x="10559" y="358"/>
                    <a:pt x="10209" y="304"/>
                    <a:pt x="9864" y="265"/>
                  </a:cubicBezTo>
                  <a:cubicBezTo>
                    <a:pt x="9125" y="178"/>
                    <a:pt x="8375" y="145"/>
                    <a:pt x="7631" y="90"/>
                  </a:cubicBezTo>
                  <a:cubicBezTo>
                    <a:pt x="6670" y="31"/>
                    <a:pt x="5707" y="0"/>
                    <a:pt x="4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61"/>
            <p:cNvSpPr/>
            <p:nvPr/>
          </p:nvSpPr>
          <p:spPr>
            <a:xfrm>
              <a:off x="3583144" y="2694931"/>
              <a:ext cx="6988" cy="18852"/>
            </a:xfrm>
            <a:custGeom>
              <a:avLst/>
              <a:gdLst/>
              <a:ahLst/>
              <a:cxnLst/>
              <a:rect l="l" t="t" r="r" b="b"/>
              <a:pathLst>
                <a:path w="88" h="220" extrusionOk="0">
                  <a:moveTo>
                    <a:pt x="88" y="1"/>
                  </a:moveTo>
                  <a:cubicBezTo>
                    <a:pt x="88" y="22"/>
                    <a:pt x="83" y="33"/>
                    <a:pt x="72" y="50"/>
                  </a:cubicBezTo>
                  <a:cubicBezTo>
                    <a:pt x="50" y="50"/>
                    <a:pt x="22" y="55"/>
                    <a:pt x="0" y="55"/>
                  </a:cubicBezTo>
                  <a:lnTo>
                    <a:pt x="0" y="99"/>
                  </a:lnTo>
                  <a:lnTo>
                    <a:pt x="0" y="159"/>
                  </a:lnTo>
                  <a:cubicBezTo>
                    <a:pt x="6" y="165"/>
                    <a:pt x="17" y="170"/>
                    <a:pt x="22" y="170"/>
                  </a:cubicBezTo>
                  <a:cubicBezTo>
                    <a:pt x="50" y="187"/>
                    <a:pt x="72" y="198"/>
                    <a:pt x="88" y="21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61"/>
            <p:cNvSpPr/>
            <p:nvPr/>
          </p:nvSpPr>
          <p:spPr>
            <a:xfrm>
              <a:off x="3583541" y="2736234"/>
              <a:ext cx="7464" cy="28707"/>
            </a:xfrm>
            <a:custGeom>
              <a:avLst/>
              <a:gdLst/>
              <a:ahLst/>
              <a:cxnLst/>
              <a:rect l="l" t="t" r="r" b="b"/>
              <a:pathLst>
                <a:path w="94" h="335" extrusionOk="0">
                  <a:moveTo>
                    <a:pt x="94" y="0"/>
                  </a:moveTo>
                  <a:cubicBezTo>
                    <a:pt x="78" y="6"/>
                    <a:pt x="67" y="17"/>
                    <a:pt x="56" y="28"/>
                  </a:cubicBezTo>
                  <a:cubicBezTo>
                    <a:pt x="50" y="33"/>
                    <a:pt x="39" y="39"/>
                    <a:pt x="28" y="44"/>
                  </a:cubicBezTo>
                  <a:cubicBezTo>
                    <a:pt x="23" y="55"/>
                    <a:pt x="6" y="55"/>
                    <a:pt x="1" y="55"/>
                  </a:cubicBezTo>
                  <a:lnTo>
                    <a:pt x="1" y="290"/>
                  </a:lnTo>
                  <a:cubicBezTo>
                    <a:pt x="28" y="307"/>
                    <a:pt x="67" y="318"/>
                    <a:pt x="94" y="334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61"/>
            <p:cNvSpPr/>
            <p:nvPr/>
          </p:nvSpPr>
          <p:spPr>
            <a:xfrm>
              <a:off x="2641310" y="2574362"/>
              <a:ext cx="922773" cy="29221"/>
            </a:xfrm>
            <a:custGeom>
              <a:avLst/>
              <a:gdLst/>
              <a:ahLst/>
              <a:cxnLst/>
              <a:rect l="l" t="t" r="r" b="b"/>
              <a:pathLst>
                <a:path w="11621" h="341" extrusionOk="0">
                  <a:moveTo>
                    <a:pt x="38" y="1"/>
                  </a:moveTo>
                  <a:cubicBezTo>
                    <a:pt x="17" y="6"/>
                    <a:pt x="0" y="28"/>
                    <a:pt x="6" y="50"/>
                  </a:cubicBezTo>
                  <a:cubicBezTo>
                    <a:pt x="11" y="72"/>
                    <a:pt x="17" y="88"/>
                    <a:pt x="38" y="94"/>
                  </a:cubicBezTo>
                  <a:cubicBezTo>
                    <a:pt x="66" y="99"/>
                    <a:pt x="99" y="99"/>
                    <a:pt x="126" y="110"/>
                  </a:cubicBezTo>
                  <a:cubicBezTo>
                    <a:pt x="290" y="138"/>
                    <a:pt x="465" y="149"/>
                    <a:pt x="630" y="154"/>
                  </a:cubicBezTo>
                  <a:cubicBezTo>
                    <a:pt x="1505" y="176"/>
                    <a:pt x="2370" y="181"/>
                    <a:pt x="3246" y="209"/>
                  </a:cubicBezTo>
                  <a:cubicBezTo>
                    <a:pt x="3974" y="236"/>
                    <a:pt x="4707" y="264"/>
                    <a:pt x="5435" y="302"/>
                  </a:cubicBezTo>
                  <a:cubicBezTo>
                    <a:pt x="5901" y="324"/>
                    <a:pt x="6360" y="340"/>
                    <a:pt x="6826" y="340"/>
                  </a:cubicBezTo>
                  <a:cubicBezTo>
                    <a:pt x="8008" y="324"/>
                    <a:pt x="9201" y="318"/>
                    <a:pt x="10378" y="220"/>
                  </a:cubicBezTo>
                  <a:cubicBezTo>
                    <a:pt x="10778" y="192"/>
                    <a:pt x="11183" y="176"/>
                    <a:pt x="11588" y="116"/>
                  </a:cubicBezTo>
                  <a:cubicBezTo>
                    <a:pt x="11610" y="110"/>
                    <a:pt x="11621" y="88"/>
                    <a:pt x="11621" y="61"/>
                  </a:cubicBezTo>
                  <a:cubicBezTo>
                    <a:pt x="11621" y="34"/>
                    <a:pt x="11604" y="17"/>
                    <a:pt x="11577" y="17"/>
                  </a:cubicBezTo>
                  <a:cubicBezTo>
                    <a:pt x="11445" y="39"/>
                    <a:pt x="11320" y="56"/>
                    <a:pt x="11194" y="66"/>
                  </a:cubicBezTo>
                  <a:cubicBezTo>
                    <a:pt x="11090" y="72"/>
                    <a:pt x="10986" y="83"/>
                    <a:pt x="10876" y="88"/>
                  </a:cubicBezTo>
                  <a:cubicBezTo>
                    <a:pt x="10072" y="127"/>
                    <a:pt x="9267" y="203"/>
                    <a:pt x="8462" y="225"/>
                  </a:cubicBezTo>
                  <a:cubicBezTo>
                    <a:pt x="7947" y="231"/>
                    <a:pt x="7429" y="237"/>
                    <a:pt x="6911" y="237"/>
                  </a:cubicBezTo>
                  <a:cubicBezTo>
                    <a:pt x="6461" y="237"/>
                    <a:pt x="6010" y="232"/>
                    <a:pt x="5561" y="220"/>
                  </a:cubicBezTo>
                  <a:cubicBezTo>
                    <a:pt x="5102" y="203"/>
                    <a:pt x="4653" y="165"/>
                    <a:pt x="4193" y="143"/>
                  </a:cubicBezTo>
                  <a:cubicBezTo>
                    <a:pt x="3273" y="110"/>
                    <a:pt x="2354" y="83"/>
                    <a:pt x="1429" y="83"/>
                  </a:cubicBezTo>
                  <a:cubicBezTo>
                    <a:pt x="1095" y="72"/>
                    <a:pt x="766" y="66"/>
                    <a:pt x="427" y="45"/>
                  </a:cubicBezTo>
                  <a:cubicBezTo>
                    <a:pt x="301" y="39"/>
                    <a:pt x="170" y="6"/>
                    <a:pt x="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61"/>
            <p:cNvSpPr/>
            <p:nvPr/>
          </p:nvSpPr>
          <p:spPr>
            <a:xfrm>
              <a:off x="2639960" y="2662111"/>
              <a:ext cx="708139" cy="42247"/>
            </a:xfrm>
            <a:custGeom>
              <a:avLst/>
              <a:gdLst/>
              <a:ahLst/>
              <a:cxnLst/>
              <a:rect l="l" t="t" r="r" b="b"/>
              <a:pathLst>
                <a:path w="8918" h="493" extrusionOk="0">
                  <a:moveTo>
                    <a:pt x="77" y="0"/>
                  </a:moveTo>
                  <a:lnTo>
                    <a:pt x="77" y="17"/>
                  </a:lnTo>
                  <a:cubicBezTo>
                    <a:pt x="61" y="17"/>
                    <a:pt x="50" y="22"/>
                    <a:pt x="44" y="33"/>
                  </a:cubicBezTo>
                  <a:cubicBezTo>
                    <a:pt x="23" y="50"/>
                    <a:pt x="6" y="61"/>
                    <a:pt x="1" y="82"/>
                  </a:cubicBezTo>
                  <a:cubicBezTo>
                    <a:pt x="570" y="159"/>
                    <a:pt x="1139" y="219"/>
                    <a:pt x="1703" y="290"/>
                  </a:cubicBezTo>
                  <a:cubicBezTo>
                    <a:pt x="2321" y="351"/>
                    <a:pt x="2929" y="362"/>
                    <a:pt x="3548" y="400"/>
                  </a:cubicBezTo>
                  <a:cubicBezTo>
                    <a:pt x="4341" y="427"/>
                    <a:pt x="5124" y="433"/>
                    <a:pt x="5918" y="460"/>
                  </a:cubicBezTo>
                  <a:cubicBezTo>
                    <a:pt x="6892" y="488"/>
                    <a:pt x="7861" y="477"/>
                    <a:pt x="8835" y="493"/>
                  </a:cubicBezTo>
                  <a:cubicBezTo>
                    <a:pt x="8852" y="460"/>
                    <a:pt x="8879" y="427"/>
                    <a:pt x="8917" y="405"/>
                  </a:cubicBezTo>
                  <a:lnTo>
                    <a:pt x="8917" y="405"/>
                  </a:lnTo>
                  <a:cubicBezTo>
                    <a:pt x="8843" y="406"/>
                    <a:pt x="8770" y="406"/>
                    <a:pt x="8696" y="406"/>
                  </a:cubicBezTo>
                  <a:cubicBezTo>
                    <a:pt x="7944" y="406"/>
                    <a:pt x="7196" y="383"/>
                    <a:pt x="6449" y="373"/>
                  </a:cubicBezTo>
                  <a:cubicBezTo>
                    <a:pt x="5945" y="362"/>
                    <a:pt x="5447" y="362"/>
                    <a:pt x="4943" y="351"/>
                  </a:cubicBezTo>
                  <a:cubicBezTo>
                    <a:pt x="4188" y="323"/>
                    <a:pt x="3427" y="296"/>
                    <a:pt x="2677" y="263"/>
                  </a:cubicBezTo>
                  <a:cubicBezTo>
                    <a:pt x="2212" y="236"/>
                    <a:pt x="1747" y="197"/>
                    <a:pt x="1287" y="154"/>
                  </a:cubicBezTo>
                  <a:cubicBezTo>
                    <a:pt x="904" y="115"/>
                    <a:pt x="521" y="55"/>
                    <a:pt x="138" y="6"/>
                  </a:cubicBezTo>
                  <a:cubicBezTo>
                    <a:pt x="116" y="6"/>
                    <a:pt x="99" y="0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61"/>
            <p:cNvSpPr/>
            <p:nvPr/>
          </p:nvSpPr>
          <p:spPr>
            <a:xfrm>
              <a:off x="3370151" y="2677536"/>
              <a:ext cx="226941" cy="28707"/>
            </a:xfrm>
            <a:custGeom>
              <a:avLst/>
              <a:gdLst/>
              <a:ahLst/>
              <a:cxnLst/>
              <a:rect l="l" t="t" r="r" b="b"/>
              <a:pathLst>
                <a:path w="2858" h="335" extrusionOk="0">
                  <a:moveTo>
                    <a:pt x="2808" y="1"/>
                  </a:moveTo>
                  <a:cubicBezTo>
                    <a:pt x="2551" y="50"/>
                    <a:pt x="2288" y="88"/>
                    <a:pt x="2031" y="126"/>
                  </a:cubicBezTo>
                  <a:cubicBezTo>
                    <a:pt x="1352" y="209"/>
                    <a:pt x="673" y="236"/>
                    <a:pt x="0" y="241"/>
                  </a:cubicBezTo>
                  <a:cubicBezTo>
                    <a:pt x="44" y="269"/>
                    <a:pt x="88" y="296"/>
                    <a:pt x="115" y="334"/>
                  </a:cubicBezTo>
                  <a:cubicBezTo>
                    <a:pt x="985" y="334"/>
                    <a:pt x="1850" y="274"/>
                    <a:pt x="2709" y="126"/>
                  </a:cubicBezTo>
                  <a:cubicBezTo>
                    <a:pt x="2753" y="116"/>
                    <a:pt x="2808" y="105"/>
                    <a:pt x="2857" y="99"/>
                  </a:cubicBezTo>
                  <a:cubicBezTo>
                    <a:pt x="2846" y="88"/>
                    <a:pt x="2835" y="77"/>
                    <a:pt x="2824" y="72"/>
                  </a:cubicBezTo>
                  <a:lnTo>
                    <a:pt x="2808" y="5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61"/>
            <p:cNvSpPr/>
            <p:nvPr/>
          </p:nvSpPr>
          <p:spPr>
            <a:xfrm>
              <a:off x="2639563" y="2692617"/>
              <a:ext cx="698055" cy="31021"/>
            </a:xfrm>
            <a:custGeom>
              <a:avLst/>
              <a:gdLst/>
              <a:ahLst/>
              <a:cxnLst/>
              <a:rect l="l" t="t" r="r" b="b"/>
              <a:pathLst>
                <a:path w="8791" h="362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3"/>
                    <a:pt x="28" y="60"/>
                    <a:pt x="44" y="82"/>
                  </a:cubicBezTo>
                  <a:cubicBezTo>
                    <a:pt x="39" y="88"/>
                    <a:pt x="28" y="99"/>
                    <a:pt x="17" y="104"/>
                  </a:cubicBezTo>
                  <a:cubicBezTo>
                    <a:pt x="230" y="153"/>
                    <a:pt x="449" y="192"/>
                    <a:pt x="663" y="214"/>
                  </a:cubicBezTo>
                  <a:cubicBezTo>
                    <a:pt x="1237" y="274"/>
                    <a:pt x="1817" y="329"/>
                    <a:pt x="2398" y="334"/>
                  </a:cubicBezTo>
                  <a:cubicBezTo>
                    <a:pt x="2934" y="345"/>
                    <a:pt x="3465" y="361"/>
                    <a:pt x="4001" y="361"/>
                  </a:cubicBezTo>
                  <a:cubicBezTo>
                    <a:pt x="4457" y="355"/>
                    <a:pt x="4916" y="352"/>
                    <a:pt x="5375" y="352"/>
                  </a:cubicBezTo>
                  <a:cubicBezTo>
                    <a:pt x="5700" y="352"/>
                    <a:pt x="6025" y="354"/>
                    <a:pt x="6350" y="356"/>
                  </a:cubicBezTo>
                  <a:cubicBezTo>
                    <a:pt x="7092" y="356"/>
                    <a:pt x="7840" y="328"/>
                    <a:pt x="8583" y="328"/>
                  </a:cubicBezTo>
                  <a:cubicBezTo>
                    <a:pt x="8645" y="328"/>
                    <a:pt x="8707" y="328"/>
                    <a:pt x="8769" y="329"/>
                  </a:cubicBezTo>
                  <a:cubicBezTo>
                    <a:pt x="8769" y="301"/>
                    <a:pt x="8785" y="274"/>
                    <a:pt x="8791" y="246"/>
                  </a:cubicBezTo>
                  <a:cubicBezTo>
                    <a:pt x="8693" y="246"/>
                    <a:pt x="8594" y="246"/>
                    <a:pt x="8496" y="246"/>
                  </a:cubicBezTo>
                  <a:cubicBezTo>
                    <a:pt x="7253" y="246"/>
                    <a:pt x="6010" y="263"/>
                    <a:pt x="4766" y="263"/>
                  </a:cubicBezTo>
                  <a:cubicBezTo>
                    <a:pt x="3725" y="263"/>
                    <a:pt x="2684" y="251"/>
                    <a:pt x="1642" y="208"/>
                  </a:cubicBezTo>
                  <a:cubicBezTo>
                    <a:pt x="1161" y="181"/>
                    <a:pt x="673" y="137"/>
                    <a:pt x="197" y="44"/>
                  </a:cubicBezTo>
                  <a:cubicBezTo>
                    <a:pt x="137" y="28"/>
                    <a:pt x="66" y="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61"/>
            <p:cNvSpPr/>
            <p:nvPr/>
          </p:nvSpPr>
          <p:spPr>
            <a:xfrm>
              <a:off x="3380579" y="2700072"/>
              <a:ext cx="214792" cy="22794"/>
            </a:xfrm>
            <a:custGeom>
              <a:avLst/>
              <a:gdLst/>
              <a:ahLst/>
              <a:cxnLst/>
              <a:rect l="l" t="t" r="r" b="b"/>
              <a:pathLst>
                <a:path w="2705" h="266" extrusionOk="0">
                  <a:moveTo>
                    <a:pt x="2644" y="1"/>
                  </a:moveTo>
                  <a:cubicBezTo>
                    <a:pt x="2612" y="1"/>
                    <a:pt x="2584" y="6"/>
                    <a:pt x="2557" y="6"/>
                  </a:cubicBezTo>
                  <a:cubicBezTo>
                    <a:pt x="2059" y="55"/>
                    <a:pt x="1572" y="138"/>
                    <a:pt x="1074" y="159"/>
                  </a:cubicBezTo>
                  <a:cubicBezTo>
                    <a:pt x="921" y="167"/>
                    <a:pt x="768" y="169"/>
                    <a:pt x="614" y="169"/>
                  </a:cubicBezTo>
                  <a:cubicBezTo>
                    <a:pt x="409" y="169"/>
                    <a:pt x="204" y="165"/>
                    <a:pt x="1" y="165"/>
                  </a:cubicBezTo>
                  <a:cubicBezTo>
                    <a:pt x="12" y="192"/>
                    <a:pt x="23" y="220"/>
                    <a:pt x="28" y="258"/>
                  </a:cubicBezTo>
                  <a:cubicBezTo>
                    <a:pt x="218" y="262"/>
                    <a:pt x="410" y="266"/>
                    <a:pt x="599" y="266"/>
                  </a:cubicBezTo>
                  <a:cubicBezTo>
                    <a:pt x="678" y="266"/>
                    <a:pt x="756" y="265"/>
                    <a:pt x="833" y="263"/>
                  </a:cubicBezTo>
                  <a:cubicBezTo>
                    <a:pt x="1188" y="247"/>
                    <a:pt x="1539" y="214"/>
                    <a:pt x="1889" y="176"/>
                  </a:cubicBezTo>
                  <a:cubicBezTo>
                    <a:pt x="2163" y="138"/>
                    <a:pt x="2431" y="121"/>
                    <a:pt x="2705" y="83"/>
                  </a:cubicBezTo>
                  <a:cubicBezTo>
                    <a:pt x="2688" y="72"/>
                    <a:pt x="2666" y="55"/>
                    <a:pt x="2650" y="45"/>
                  </a:cubicBezTo>
                  <a:lnTo>
                    <a:pt x="2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61"/>
            <p:cNvSpPr/>
            <p:nvPr/>
          </p:nvSpPr>
          <p:spPr>
            <a:xfrm>
              <a:off x="2635593" y="2725865"/>
              <a:ext cx="671216" cy="59899"/>
            </a:xfrm>
            <a:custGeom>
              <a:avLst/>
              <a:gdLst/>
              <a:ahLst/>
              <a:cxnLst/>
              <a:rect l="l" t="t" r="r" b="b"/>
              <a:pathLst>
                <a:path w="8453" h="699" extrusionOk="0">
                  <a:moveTo>
                    <a:pt x="1" y="1"/>
                  </a:moveTo>
                  <a:lnTo>
                    <a:pt x="23" y="45"/>
                  </a:lnTo>
                  <a:cubicBezTo>
                    <a:pt x="56" y="99"/>
                    <a:pt x="110" y="132"/>
                    <a:pt x="165" y="160"/>
                  </a:cubicBezTo>
                  <a:cubicBezTo>
                    <a:pt x="559" y="291"/>
                    <a:pt x="970" y="357"/>
                    <a:pt x="1380" y="439"/>
                  </a:cubicBezTo>
                  <a:cubicBezTo>
                    <a:pt x="2119" y="592"/>
                    <a:pt x="2875" y="680"/>
                    <a:pt x="3624" y="696"/>
                  </a:cubicBezTo>
                  <a:cubicBezTo>
                    <a:pt x="3717" y="698"/>
                    <a:pt x="3810" y="698"/>
                    <a:pt x="3902" y="698"/>
                  </a:cubicBezTo>
                  <a:cubicBezTo>
                    <a:pt x="4400" y="698"/>
                    <a:pt x="4894" y="676"/>
                    <a:pt x="5392" y="658"/>
                  </a:cubicBezTo>
                  <a:cubicBezTo>
                    <a:pt x="6400" y="625"/>
                    <a:pt x="7396" y="565"/>
                    <a:pt x="8397" y="510"/>
                  </a:cubicBezTo>
                  <a:cubicBezTo>
                    <a:pt x="8419" y="482"/>
                    <a:pt x="8430" y="450"/>
                    <a:pt x="8452" y="422"/>
                  </a:cubicBezTo>
                  <a:lnTo>
                    <a:pt x="8452" y="422"/>
                  </a:lnTo>
                  <a:cubicBezTo>
                    <a:pt x="8263" y="431"/>
                    <a:pt x="8077" y="442"/>
                    <a:pt x="7880" y="442"/>
                  </a:cubicBezTo>
                  <a:cubicBezTo>
                    <a:pt x="7820" y="442"/>
                    <a:pt x="7759" y="441"/>
                    <a:pt x="7697" y="439"/>
                  </a:cubicBezTo>
                  <a:cubicBezTo>
                    <a:pt x="6712" y="477"/>
                    <a:pt x="5726" y="548"/>
                    <a:pt x="4741" y="586"/>
                  </a:cubicBezTo>
                  <a:cubicBezTo>
                    <a:pt x="4618" y="588"/>
                    <a:pt x="4494" y="589"/>
                    <a:pt x="4371" y="589"/>
                  </a:cubicBezTo>
                  <a:cubicBezTo>
                    <a:pt x="4000" y="589"/>
                    <a:pt x="3627" y="582"/>
                    <a:pt x="3258" y="570"/>
                  </a:cubicBezTo>
                  <a:cubicBezTo>
                    <a:pt x="2842" y="559"/>
                    <a:pt x="2420" y="504"/>
                    <a:pt x="2010" y="439"/>
                  </a:cubicBezTo>
                  <a:cubicBezTo>
                    <a:pt x="1457" y="368"/>
                    <a:pt x="904" y="269"/>
                    <a:pt x="362" y="116"/>
                  </a:cubicBezTo>
                  <a:cubicBezTo>
                    <a:pt x="247" y="83"/>
                    <a:pt x="121" y="45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61"/>
            <p:cNvSpPr/>
            <p:nvPr/>
          </p:nvSpPr>
          <p:spPr>
            <a:xfrm>
              <a:off x="3333650" y="2755943"/>
              <a:ext cx="51375" cy="11311"/>
            </a:xfrm>
            <a:custGeom>
              <a:avLst/>
              <a:gdLst/>
              <a:ahLst/>
              <a:cxnLst/>
              <a:rect l="l" t="t" r="r" b="b"/>
              <a:pathLst>
                <a:path w="647" h="132" extrusionOk="0">
                  <a:moveTo>
                    <a:pt x="646" y="0"/>
                  </a:moveTo>
                  <a:cubicBezTo>
                    <a:pt x="614" y="0"/>
                    <a:pt x="575" y="6"/>
                    <a:pt x="542" y="6"/>
                  </a:cubicBezTo>
                  <a:cubicBezTo>
                    <a:pt x="515" y="44"/>
                    <a:pt x="488" y="60"/>
                    <a:pt x="460" y="77"/>
                  </a:cubicBezTo>
                  <a:cubicBezTo>
                    <a:pt x="455" y="82"/>
                    <a:pt x="455" y="82"/>
                    <a:pt x="449" y="82"/>
                  </a:cubicBezTo>
                  <a:lnTo>
                    <a:pt x="438" y="82"/>
                  </a:lnTo>
                  <a:cubicBezTo>
                    <a:pt x="433" y="88"/>
                    <a:pt x="428" y="88"/>
                    <a:pt x="422" y="88"/>
                  </a:cubicBezTo>
                  <a:lnTo>
                    <a:pt x="373" y="88"/>
                  </a:lnTo>
                  <a:cubicBezTo>
                    <a:pt x="269" y="88"/>
                    <a:pt x="192" y="66"/>
                    <a:pt x="132" y="33"/>
                  </a:cubicBezTo>
                  <a:cubicBezTo>
                    <a:pt x="83" y="33"/>
                    <a:pt x="44" y="38"/>
                    <a:pt x="1" y="38"/>
                  </a:cubicBezTo>
                  <a:cubicBezTo>
                    <a:pt x="17" y="55"/>
                    <a:pt x="28" y="77"/>
                    <a:pt x="50" y="88"/>
                  </a:cubicBezTo>
                  <a:cubicBezTo>
                    <a:pt x="44" y="104"/>
                    <a:pt x="44" y="115"/>
                    <a:pt x="39" y="131"/>
                  </a:cubicBezTo>
                  <a:cubicBezTo>
                    <a:pt x="72" y="131"/>
                    <a:pt x="110" y="126"/>
                    <a:pt x="154" y="126"/>
                  </a:cubicBezTo>
                  <a:lnTo>
                    <a:pt x="564" y="104"/>
                  </a:lnTo>
                  <a:cubicBezTo>
                    <a:pt x="597" y="77"/>
                    <a:pt x="625" y="44"/>
                    <a:pt x="6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61"/>
            <p:cNvSpPr/>
            <p:nvPr/>
          </p:nvSpPr>
          <p:spPr>
            <a:xfrm>
              <a:off x="3395349" y="2737605"/>
              <a:ext cx="203040" cy="26822"/>
            </a:xfrm>
            <a:custGeom>
              <a:avLst/>
              <a:gdLst/>
              <a:ahLst/>
              <a:cxnLst/>
              <a:rect l="l" t="t" r="r" b="b"/>
              <a:pathLst>
                <a:path w="2557" h="313" extrusionOk="0">
                  <a:moveTo>
                    <a:pt x="2557" y="1"/>
                  </a:moveTo>
                  <a:lnTo>
                    <a:pt x="2557" y="1"/>
                  </a:lnTo>
                  <a:cubicBezTo>
                    <a:pt x="2426" y="28"/>
                    <a:pt x="2300" y="44"/>
                    <a:pt x="2168" y="72"/>
                  </a:cubicBezTo>
                  <a:cubicBezTo>
                    <a:pt x="1451" y="165"/>
                    <a:pt x="723" y="181"/>
                    <a:pt x="1" y="214"/>
                  </a:cubicBezTo>
                  <a:cubicBezTo>
                    <a:pt x="6" y="241"/>
                    <a:pt x="17" y="274"/>
                    <a:pt x="28" y="313"/>
                  </a:cubicBezTo>
                  <a:cubicBezTo>
                    <a:pt x="838" y="274"/>
                    <a:pt x="1659" y="258"/>
                    <a:pt x="2464" y="121"/>
                  </a:cubicBezTo>
                  <a:lnTo>
                    <a:pt x="2464" y="105"/>
                  </a:lnTo>
                  <a:cubicBezTo>
                    <a:pt x="2475" y="94"/>
                    <a:pt x="2497" y="77"/>
                    <a:pt x="2508" y="66"/>
                  </a:cubicBezTo>
                  <a:cubicBezTo>
                    <a:pt x="2530" y="44"/>
                    <a:pt x="2546" y="23"/>
                    <a:pt x="2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61"/>
            <p:cNvSpPr/>
            <p:nvPr/>
          </p:nvSpPr>
          <p:spPr>
            <a:xfrm>
              <a:off x="2633052" y="2697501"/>
              <a:ext cx="22234" cy="43018"/>
            </a:xfrm>
            <a:custGeom>
              <a:avLst/>
              <a:gdLst/>
              <a:ahLst/>
              <a:cxnLst/>
              <a:rect l="l" t="t" r="r" b="b"/>
              <a:pathLst>
                <a:path w="280" h="502" extrusionOk="0">
                  <a:moveTo>
                    <a:pt x="197" y="0"/>
                  </a:moveTo>
                  <a:cubicBezTo>
                    <a:pt x="175" y="0"/>
                    <a:pt x="151" y="8"/>
                    <a:pt x="137" y="20"/>
                  </a:cubicBezTo>
                  <a:cubicBezTo>
                    <a:pt x="22" y="91"/>
                    <a:pt x="0" y="266"/>
                    <a:pt x="60" y="381"/>
                  </a:cubicBezTo>
                  <a:cubicBezTo>
                    <a:pt x="93" y="436"/>
                    <a:pt x="148" y="469"/>
                    <a:pt x="203" y="496"/>
                  </a:cubicBezTo>
                  <a:cubicBezTo>
                    <a:pt x="210" y="500"/>
                    <a:pt x="217" y="501"/>
                    <a:pt x="223" y="501"/>
                  </a:cubicBezTo>
                  <a:cubicBezTo>
                    <a:pt x="263" y="501"/>
                    <a:pt x="280" y="431"/>
                    <a:pt x="246" y="403"/>
                  </a:cubicBezTo>
                  <a:cubicBezTo>
                    <a:pt x="192" y="381"/>
                    <a:pt x="131" y="343"/>
                    <a:pt x="121" y="272"/>
                  </a:cubicBezTo>
                  <a:cubicBezTo>
                    <a:pt x="110" y="211"/>
                    <a:pt x="131" y="129"/>
                    <a:pt x="192" y="96"/>
                  </a:cubicBezTo>
                  <a:cubicBezTo>
                    <a:pt x="194" y="93"/>
                    <a:pt x="195" y="92"/>
                    <a:pt x="197" y="92"/>
                  </a:cubicBezTo>
                  <a:cubicBezTo>
                    <a:pt x="201" y="92"/>
                    <a:pt x="206" y="96"/>
                    <a:pt x="214" y="96"/>
                  </a:cubicBezTo>
                  <a:cubicBezTo>
                    <a:pt x="230" y="96"/>
                    <a:pt x="252" y="64"/>
                    <a:pt x="252" y="47"/>
                  </a:cubicBezTo>
                  <a:cubicBezTo>
                    <a:pt x="252" y="13"/>
                    <a:pt x="226" y="0"/>
                    <a:pt x="1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61"/>
            <p:cNvSpPr/>
            <p:nvPr/>
          </p:nvSpPr>
          <p:spPr>
            <a:xfrm>
              <a:off x="2635196" y="2663310"/>
              <a:ext cx="17231" cy="38048"/>
            </a:xfrm>
            <a:custGeom>
              <a:avLst/>
              <a:gdLst/>
              <a:ahLst/>
              <a:cxnLst/>
              <a:rect l="l" t="t" r="r" b="b"/>
              <a:pathLst>
                <a:path w="217" h="444" extrusionOk="0">
                  <a:moveTo>
                    <a:pt x="168" y="1"/>
                  </a:moveTo>
                  <a:cubicBezTo>
                    <a:pt x="146" y="1"/>
                    <a:pt x="120" y="12"/>
                    <a:pt x="104" y="30"/>
                  </a:cubicBezTo>
                  <a:cubicBezTo>
                    <a:pt x="0" y="123"/>
                    <a:pt x="22" y="337"/>
                    <a:pt x="115" y="430"/>
                  </a:cubicBezTo>
                  <a:cubicBezTo>
                    <a:pt x="125" y="439"/>
                    <a:pt x="136" y="444"/>
                    <a:pt x="146" y="444"/>
                  </a:cubicBezTo>
                  <a:cubicBezTo>
                    <a:pt x="181" y="444"/>
                    <a:pt x="208" y="394"/>
                    <a:pt x="170" y="364"/>
                  </a:cubicBezTo>
                  <a:lnTo>
                    <a:pt x="148" y="342"/>
                  </a:lnTo>
                  <a:cubicBezTo>
                    <a:pt x="104" y="282"/>
                    <a:pt x="94" y="178"/>
                    <a:pt x="143" y="112"/>
                  </a:cubicBezTo>
                  <a:cubicBezTo>
                    <a:pt x="148" y="101"/>
                    <a:pt x="159" y="101"/>
                    <a:pt x="165" y="96"/>
                  </a:cubicBezTo>
                  <a:cubicBezTo>
                    <a:pt x="192" y="96"/>
                    <a:pt x="214" y="85"/>
                    <a:pt x="214" y="58"/>
                  </a:cubicBezTo>
                  <a:cubicBezTo>
                    <a:pt x="217" y="16"/>
                    <a:pt x="195" y="1"/>
                    <a:pt x="1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61"/>
            <p:cNvSpPr/>
            <p:nvPr/>
          </p:nvSpPr>
          <p:spPr>
            <a:xfrm>
              <a:off x="3581397" y="2701957"/>
              <a:ext cx="20090" cy="45760"/>
            </a:xfrm>
            <a:custGeom>
              <a:avLst/>
              <a:gdLst/>
              <a:ahLst/>
              <a:cxnLst/>
              <a:rect l="l" t="t" r="r" b="b"/>
              <a:pathLst>
                <a:path w="253" h="534" extrusionOk="0">
                  <a:moveTo>
                    <a:pt x="55" y="1"/>
                  </a:moveTo>
                  <a:cubicBezTo>
                    <a:pt x="6" y="6"/>
                    <a:pt x="1" y="77"/>
                    <a:pt x="44" y="88"/>
                  </a:cubicBezTo>
                  <a:cubicBezTo>
                    <a:pt x="159" y="132"/>
                    <a:pt x="209" y="274"/>
                    <a:pt x="132" y="378"/>
                  </a:cubicBezTo>
                  <a:lnTo>
                    <a:pt x="83" y="428"/>
                  </a:lnTo>
                  <a:cubicBezTo>
                    <a:pt x="55" y="439"/>
                    <a:pt x="22" y="466"/>
                    <a:pt x="44" y="510"/>
                  </a:cubicBezTo>
                  <a:cubicBezTo>
                    <a:pt x="54" y="527"/>
                    <a:pt x="65" y="533"/>
                    <a:pt x="77" y="533"/>
                  </a:cubicBezTo>
                  <a:cubicBezTo>
                    <a:pt x="107" y="533"/>
                    <a:pt x="141" y="494"/>
                    <a:pt x="165" y="482"/>
                  </a:cubicBezTo>
                  <a:cubicBezTo>
                    <a:pt x="225" y="428"/>
                    <a:pt x="252" y="329"/>
                    <a:pt x="252" y="247"/>
                  </a:cubicBezTo>
                  <a:cubicBezTo>
                    <a:pt x="247" y="137"/>
                    <a:pt x="165" y="17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61"/>
            <p:cNvSpPr/>
            <p:nvPr/>
          </p:nvSpPr>
          <p:spPr>
            <a:xfrm>
              <a:off x="3581397" y="2679592"/>
              <a:ext cx="16993" cy="29478"/>
            </a:xfrm>
            <a:custGeom>
              <a:avLst/>
              <a:gdLst/>
              <a:ahLst/>
              <a:cxnLst/>
              <a:rect l="l" t="t" r="r" b="b"/>
              <a:pathLst>
                <a:path w="214" h="344" extrusionOk="0">
                  <a:moveTo>
                    <a:pt x="63" y="1"/>
                  </a:moveTo>
                  <a:cubicBezTo>
                    <a:pt x="57" y="1"/>
                    <a:pt x="51" y="2"/>
                    <a:pt x="44" y="4"/>
                  </a:cubicBezTo>
                  <a:cubicBezTo>
                    <a:pt x="1" y="15"/>
                    <a:pt x="1" y="76"/>
                    <a:pt x="33" y="92"/>
                  </a:cubicBezTo>
                  <a:cubicBezTo>
                    <a:pt x="72" y="97"/>
                    <a:pt x="99" y="119"/>
                    <a:pt x="105" y="152"/>
                  </a:cubicBezTo>
                  <a:cubicBezTo>
                    <a:pt x="115" y="185"/>
                    <a:pt x="99" y="223"/>
                    <a:pt x="77" y="245"/>
                  </a:cubicBezTo>
                  <a:cubicBezTo>
                    <a:pt x="55" y="267"/>
                    <a:pt x="50" y="305"/>
                    <a:pt x="72" y="333"/>
                  </a:cubicBezTo>
                  <a:cubicBezTo>
                    <a:pt x="81" y="340"/>
                    <a:pt x="90" y="344"/>
                    <a:pt x="99" y="344"/>
                  </a:cubicBezTo>
                  <a:cubicBezTo>
                    <a:pt x="141" y="344"/>
                    <a:pt x="173" y="269"/>
                    <a:pt x="187" y="229"/>
                  </a:cubicBezTo>
                  <a:cubicBezTo>
                    <a:pt x="214" y="152"/>
                    <a:pt x="181" y="65"/>
                    <a:pt x="115" y="21"/>
                  </a:cubicBezTo>
                  <a:cubicBezTo>
                    <a:pt x="103" y="12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61"/>
            <p:cNvSpPr/>
            <p:nvPr/>
          </p:nvSpPr>
          <p:spPr>
            <a:xfrm>
              <a:off x="3326266" y="2683619"/>
              <a:ext cx="65748" cy="88178"/>
            </a:xfrm>
            <a:custGeom>
              <a:avLst/>
              <a:gdLst/>
              <a:ahLst/>
              <a:cxnLst/>
              <a:rect l="l" t="t" r="r" b="b"/>
              <a:pathLst>
                <a:path w="828" h="1029" extrusionOk="0">
                  <a:moveTo>
                    <a:pt x="367" y="100"/>
                  </a:moveTo>
                  <a:cubicBezTo>
                    <a:pt x="482" y="133"/>
                    <a:pt x="608" y="187"/>
                    <a:pt x="657" y="313"/>
                  </a:cubicBezTo>
                  <a:cubicBezTo>
                    <a:pt x="718" y="455"/>
                    <a:pt x="750" y="625"/>
                    <a:pt x="685" y="767"/>
                  </a:cubicBezTo>
                  <a:cubicBezTo>
                    <a:pt x="646" y="844"/>
                    <a:pt x="586" y="926"/>
                    <a:pt x="499" y="932"/>
                  </a:cubicBezTo>
                  <a:cubicBezTo>
                    <a:pt x="483" y="932"/>
                    <a:pt x="468" y="933"/>
                    <a:pt x="453" y="933"/>
                  </a:cubicBezTo>
                  <a:cubicBezTo>
                    <a:pt x="164" y="933"/>
                    <a:pt x="58" y="779"/>
                    <a:pt x="105" y="466"/>
                  </a:cubicBezTo>
                  <a:cubicBezTo>
                    <a:pt x="132" y="346"/>
                    <a:pt x="192" y="154"/>
                    <a:pt x="323" y="133"/>
                  </a:cubicBezTo>
                  <a:cubicBezTo>
                    <a:pt x="340" y="133"/>
                    <a:pt x="362" y="116"/>
                    <a:pt x="367" y="100"/>
                  </a:cubicBezTo>
                  <a:close/>
                  <a:moveTo>
                    <a:pt x="359" y="0"/>
                  </a:moveTo>
                  <a:cubicBezTo>
                    <a:pt x="334" y="0"/>
                    <a:pt x="313" y="20"/>
                    <a:pt x="313" y="45"/>
                  </a:cubicBezTo>
                  <a:cubicBezTo>
                    <a:pt x="83" y="94"/>
                    <a:pt x="1" y="455"/>
                    <a:pt x="11" y="669"/>
                  </a:cubicBezTo>
                  <a:cubicBezTo>
                    <a:pt x="28" y="877"/>
                    <a:pt x="159" y="1003"/>
                    <a:pt x="356" y="1025"/>
                  </a:cubicBezTo>
                  <a:cubicBezTo>
                    <a:pt x="384" y="1026"/>
                    <a:pt x="413" y="1028"/>
                    <a:pt x="442" y="1028"/>
                  </a:cubicBezTo>
                  <a:cubicBezTo>
                    <a:pt x="505" y="1028"/>
                    <a:pt x="568" y="1020"/>
                    <a:pt x="625" y="986"/>
                  </a:cubicBezTo>
                  <a:cubicBezTo>
                    <a:pt x="723" y="915"/>
                    <a:pt x="783" y="795"/>
                    <a:pt x="805" y="674"/>
                  </a:cubicBezTo>
                  <a:cubicBezTo>
                    <a:pt x="827" y="483"/>
                    <a:pt x="772" y="242"/>
                    <a:pt x="625" y="122"/>
                  </a:cubicBezTo>
                  <a:cubicBezTo>
                    <a:pt x="548" y="56"/>
                    <a:pt x="460" y="29"/>
                    <a:pt x="367" y="1"/>
                  </a:cubicBezTo>
                  <a:cubicBezTo>
                    <a:pt x="364" y="1"/>
                    <a:pt x="362" y="0"/>
                    <a:pt x="3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61"/>
            <p:cNvSpPr/>
            <p:nvPr/>
          </p:nvSpPr>
          <p:spPr>
            <a:xfrm>
              <a:off x="3156337" y="2717896"/>
              <a:ext cx="188271" cy="526325"/>
            </a:xfrm>
            <a:custGeom>
              <a:avLst/>
              <a:gdLst/>
              <a:ahLst/>
              <a:cxnLst/>
              <a:rect l="l" t="t" r="r" b="b"/>
              <a:pathLst>
                <a:path w="2371" h="6142" extrusionOk="0">
                  <a:moveTo>
                    <a:pt x="2190" y="1"/>
                  </a:moveTo>
                  <a:cubicBezTo>
                    <a:pt x="2182" y="1"/>
                    <a:pt x="2175" y="3"/>
                    <a:pt x="2168" y="6"/>
                  </a:cubicBezTo>
                  <a:cubicBezTo>
                    <a:pt x="2042" y="116"/>
                    <a:pt x="1949" y="253"/>
                    <a:pt x="1861" y="389"/>
                  </a:cubicBezTo>
                  <a:cubicBezTo>
                    <a:pt x="1626" y="762"/>
                    <a:pt x="1456" y="1161"/>
                    <a:pt x="1265" y="1555"/>
                  </a:cubicBezTo>
                  <a:cubicBezTo>
                    <a:pt x="799" y="2519"/>
                    <a:pt x="482" y="3553"/>
                    <a:pt x="236" y="4593"/>
                  </a:cubicBezTo>
                  <a:cubicBezTo>
                    <a:pt x="154" y="4949"/>
                    <a:pt x="93" y="5316"/>
                    <a:pt x="11" y="5677"/>
                  </a:cubicBezTo>
                  <a:cubicBezTo>
                    <a:pt x="6" y="5715"/>
                    <a:pt x="0" y="5753"/>
                    <a:pt x="0" y="5786"/>
                  </a:cubicBezTo>
                  <a:cubicBezTo>
                    <a:pt x="3" y="5830"/>
                    <a:pt x="26" y="5845"/>
                    <a:pt x="52" y="5845"/>
                  </a:cubicBezTo>
                  <a:cubicBezTo>
                    <a:pt x="72" y="5845"/>
                    <a:pt x="93" y="5836"/>
                    <a:pt x="110" y="5825"/>
                  </a:cubicBezTo>
                  <a:cubicBezTo>
                    <a:pt x="263" y="5688"/>
                    <a:pt x="389" y="5513"/>
                    <a:pt x="520" y="5359"/>
                  </a:cubicBezTo>
                  <a:cubicBezTo>
                    <a:pt x="597" y="5502"/>
                    <a:pt x="663" y="5660"/>
                    <a:pt x="728" y="5808"/>
                  </a:cubicBezTo>
                  <a:cubicBezTo>
                    <a:pt x="767" y="5885"/>
                    <a:pt x="799" y="5967"/>
                    <a:pt x="838" y="6044"/>
                  </a:cubicBezTo>
                  <a:cubicBezTo>
                    <a:pt x="854" y="6076"/>
                    <a:pt x="871" y="6109"/>
                    <a:pt x="903" y="6131"/>
                  </a:cubicBezTo>
                  <a:cubicBezTo>
                    <a:pt x="916" y="6138"/>
                    <a:pt x="928" y="6141"/>
                    <a:pt x="939" y="6141"/>
                  </a:cubicBezTo>
                  <a:cubicBezTo>
                    <a:pt x="1011" y="6141"/>
                    <a:pt x="1025" y="5990"/>
                    <a:pt x="1029" y="5923"/>
                  </a:cubicBezTo>
                  <a:cubicBezTo>
                    <a:pt x="1057" y="5732"/>
                    <a:pt x="1079" y="5540"/>
                    <a:pt x="1106" y="5348"/>
                  </a:cubicBezTo>
                  <a:cubicBezTo>
                    <a:pt x="1188" y="4746"/>
                    <a:pt x="1314" y="4161"/>
                    <a:pt x="1456" y="3570"/>
                  </a:cubicBezTo>
                  <a:cubicBezTo>
                    <a:pt x="1538" y="3241"/>
                    <a:pt x="1648" y="2924"/>
                    <a:pt x="1757" y="2601"/>
                  </a:cubicBezTo>
                  <a:cubicBezTo>
                    <a:pt x="1933" y="2075"/>
                    <a:pt x="2086" y="1544"/>
                    <a:pt x="2228" y="1013"/>
                  </a:cubicBezTo>
                  <a:cubicBezTo>
                    <a:pt x="2272" y="877"/>
                    <a:pt x="2305" y="734"/>
                    <a:pt x="2343" y="586"/>
                  </a:cubicBezTo>
                  <a:cubicBezTo>
                    <a:pt x="2359" y="554"/>
                    <a:pt x="2370" y="521"/>
                    <a:pt x="2338" y="499"/>
                  </a:cubicBezTo>
                  <a:cubicBezTo>
                    <a:pt x="2332" y="496"/>
                    <a:pt x="2326" y="495"/>
                    <a:pt x="2321" y="495"/>
                  </a:cubicBezTo>
                  <a:cubicBezTo>
                    <a:pt x="2307" y="495"/>
                    <a:pt x="2296" y="505"/>
                    <a:pt x="2288" y="521"/>
                  </a:cubicBezTo>
                  <a:cubicBezTo>
                    <a:pt x="2261" y="597"/>
                    <a:pt x="2245" y="679"/>
                    <a:pt x="2223" y="762"/>
                  </a:cubicBezTo>
                  <a:cubicBezTo>
                    <a:pt x="2086" y="1260"/>
                    <a:pt x="1943" y="1752"/>
                    <a:pt x="1785" y="2239"/>
                  </a:cubicBezTo>
                  <a:cubicBezTo>
                    <a:pt x="1599" y="2792"/>
                    <a:pt x="1413" y="3340"/>
                    <a:pt x="1287" y="3909"/>
                  </a:cubicBezTo>
                  <a:cubicBezTo>
                    <a:pt x="1106" y="4599"/>
                    <a:pt x="1051" y="5316"/>
                    <a:pt x="931" y="6022"/>
                  </a:cubicBezTo>
                  <a:cubicBezTo>
                    <a:pt x="666" y="5471"/>
                    <a:pt x="605" y="5251"/>
                    <a:pt x="528" y="5251"/>
                  </a:cubicBezTo>
                  <a:cubicBezTo>
                    <a:pt x="456" y="5251"/>
                    <a:pt x="369" y="5446"/>
                    <a:pt x="82" y="5743"/>
                  </a:cubicBezTo>
                  <a:cubicBezTo>
                    <a:pt x="203" y="5119"/>
                    <a:pt x="345" y="4500"/>
                    <a:pt x="509" y="3892"/>
                  </a:cubicBezTo>
                  <a:cubicBezTo>
                    <a:pt x="635" y="3405"/>
                    <a:pt x="783" y="2935"/>
                    <a:pt x="969" y="2469"/>
                  </a:cubicBezTo>
                  <a:cubicBezTo>
                    <a:pt x="1155" y="1993"/>
                    <a:pt x="1358" y="1528"/>
                    <a:pt x="1588" y="1074"/>
                  </a:cubicBezTo>
                  <a:cubicBezTo>
                    <a:pt x="1757" y="745"/>
                    <a:pt x="1927" y="395"/>
                    <a:pt x="2179" y="121"/>
                  </a:cubicBezTo>
                  <a:cubicBezTo>
                    <a:pt x="2201" y="94"/>
                    <a:pt x="2250" y="66"/>
                    <a:pt x="2228" y="23"/>
                  </a:cubicBezTo>
                  <a:cubicBezTo>
                    <a:pt x="2217" y="8"/>
                    <a:pt x="2204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61"/>
            <p:cNvSpPr/>
            <p:nvPr/>
          </p:nvSpPr>
          <p:spPr>
            <a:xfrm>
              <a:off x="3362792" y="2716439"/>
              <a:ext cx="109183" cy="512443"/>
            </a:xfrm>
            <a:custGeom>
              <a:avLst/>
              <a:gdLst/>
              <a:ahLst/>
              <a:cxnLst/>
              <a:rect l="l" t="t" r="r" b="b"/>
              <a:pathLst>
                <a:path w="1375" h="5980" extrusionOk="0">
                  <a:moveTo>
                    <a:pt x="295" y="1"/>
                  </a:moveTo>
                  <a:cubicBezTo>
                    <a:pt x="270" y="1"/>
                    <a:pt x="247" y="31"/>
                    <a:pt x="252" y="56"/>
                  </a:cubicBezTo>
                  <a:cubicBezTo>
                    <a:pt x="362" y="280"/>
                    <a:pt x="422" y="527"/>
                    <a:pt x="482" y="773"/>
                  </a:cubicBezTo>
                  <a:cubicBezTo>
                    <a:pt x="537" y="1003"/>
                    <a:pt x="602" y="1233"/>
                    <a:pt x="663" y="1468"/>
                  </a:cubicBezTo>
                  <a:cubicBezTo>
                    <a:pt x="750" y="1819"/>
                    <a:pt x="821" y="2169"/>
                    <a:pt x="882" y="2530"/>
                  </a:cubicBezTo>
                  <a:cubicBezTo>
                    <a:pt x="947" y="2946"/>
                    <a:pt x="1051" y="3351"/>
                    <a:pt x="1122" y="3767"/>
                  </a:cubicBezTo>
                  <a:cubicBezTo>
                    <a:pt x="1210" y="4315"/>
                    <a:pt x="1243" y="4856"/>
                    <a:pt x="1270" y="5409"/>
                  </a:cubicBezTo>
                  <a:cubicBezTo>
                    <a:pt x="1133" y="5256"/>
                    <a:pt x="1024" y="5092"/>
                    <a:pt x="903" y="4944"/>
                  </a:cubicBezTo>
                  <a:cubicBezTo>
                    <a:pt x="887" y="4922"/>
                    <a:pt x="865" y="4900"/>
                    <a:pt x="843" y="4895"/>
                  </a:cubicBezTo>
                  <a:cubicBezTo>
                    <a:pt x="840" y="4894"/>
                    <a:pt x="837" y="4894"/>
                    <a:pt x="834" y="4894"/>
                  </a:cubicBezTo>
                  <a:cubicBezTo>
                    <a:pt x="763" y="4894"/>
                    <a:pt x="716" y="5012"/>
                    <a:pt x="674" y="5075"/>
                  </a:cubicBezTo>
                  <a:cubicBezTo>
                    <a:pt x="542" y="5327"/>
                    <a:pt x="433" y="5579"/>
                    <a:pt x="312" y="5831"/>
                  </a:cubicBezTo>
                  <a:cubicBezTo>
                    <a:pt x="219" y="5327"/>
                    <a:pt x="186" y="4813"/>
                    <a:pt x="197" y="4298"/>
                  </a:cubicBezTo>
                  <a:cubicBezTo>
                    <a:pt x="203" y="3734"/>
                    <a:pt x="181" y="3160"/>
                    <a:pt x="181" y="2585"/>
                  </a:cubicBezTo>
                  <a:cubicBezTo>
                    <a:pt x="181" y="2043"/>
                    <a:pt x="181" y="1501"/>
                    <a:pt x="121" y="970"/>
                  </a:cubicBezTo>
                  <a:lnTo>
                    <a:pt x="82" y="560"/>
                  </a:lnTo>
                  <a:lnTo>
                    <a:pt x="82" y="543"/>
                  </a:lnTo>
                  <a:cubicBezTo>
                    <a:pt x="66" y="543"/>
                    <a:pt x="50" y="549"/>
                    <a:pt x="39" y="549"/>
                  </a:cubicBezTo>
                  <a:lnTo>
                    <a:pt x="0" y="549"/>
                  </a:lnTo>
                  <a:lnTo>
                    <a:pt x="0" y="565"/>
                  </a:lnTo>
                  <a:cubicBezTo>
                    <a:pt x="11" y="686"/>
                    <a:pt x="17" y="806"/>
                    <a:pt x="33" y="921"/>
                  </a:cubicBezTo>
                  <a:cubicBezTo>
                    <a:pt x="99" y="1550"/>
                    <a:pt x="110" y="2185"/>
                    <a:pt x="99" y="2820"/>
                  </a:cubicBezTo>
                  <a:cubicBezTo>
                    <a:pt x="99" y="3395"/>
                    <a:pt x="121" y="3970"/>
                    <a:pt x="126" y="4544"/>
                  </a:cubicBezTo>
                  <a:cubicBezTo>
                    <a:pt x="137" y="4922"/>
                    <a:pt x="148" y="5300"/>
                    <a:pt x="203" y="5666"/>
                  </a:cubicBezTo>
                  <a:cubicBezTo>
                    <a:pt x="219" y="5738"/>
                    <a:pt x="225" y="5957"/>
                    <a:pt x="301" y="5978"/>
                  </a:cubicBezTo>
                  <a:cubicBezTo>
                    <a:pt x="305" y="5979"/>
                    <a:pt x="309" y="5980"/>
                    <a:pt x="312" y="5980"/>
                  </a:cubicBezTo>
                  <a:cubicBezTo>
                    <a:pt x="349" y="5980"/>
                    <a:pt x="369" y="5932"/>
                    <a:pt x="389" y="5902"/>
                  </a:cubicBezTo>
                  <a:cubicBezTo>
                    <a:pt x="416" y="5847"/>
                    <a:pt x="438" y="5798"/>
                    <a:pt x="466" y="5743"/>
                  </a:cubicBezTo>
                  <a:cubicBezTo>
                    <a:pt x="537" y="5584"/>
                    <a:pt x="613" y="5420"/>
                    <a:pt x="690" y="5256"/>
                  </a:cubicBezTo>
                  <a:cubicBezTo>
                    <a:pt x="739" y="5163"/>
                    <a:pt x="772" y="5059"/>
                    <a:pt x="838" y="4977"/>
                  </a:cubicBezTo>
                  <a:cubicBezTo>
                    <a:pt x="964" y="5130"/>
                    <a:pt x="1073" y="5283"/>
                    <a:pt x="1194" y="5437"/>
                  </a:cubicBezTo>
                  <a:cubicBezTo>
                    <a:pt x="1222" y="5473"/>
                    <a:pt x="1268" y="5543"/>
                    <a:pt x="1313" y="5543"/>
                  </a:cubicBezTo>
                  <a:cubicBezTo>
                    <a:pt x="1328" y="5543"/>
                    <a:pt x="1344" y="5534"/>
                    <a:pt x="1358" y="5513"/>
                  </a:cubicBezTo>
                  <a:cubicBezTo>
                    <a:pt x="1374" y="5491"/>
                    <a:pt x="1374" y="5469"/>
                    <a:pt x="1374" y="5448"/>
                  </a:cubicBezTo>
                  <a:cubicBezTo>
                    <a:pt x="1374" y="5387"/>
                    <a:pt x="1369" y="5327"/>
                    <a:pt x="1369" y="5267"/>
                  </a:cubicBezTo>
                  <a:cubicBezTo>
                    <a:pt x="1347" y="4807"/>
                    <a:pt x="1314" y="4353"/>
                    <a:pt x="1237" y="3909"/>
                  </a:cubicBezTo>
                  <a:cubicBezTo>
                    <a:pt x="1166" y="3493"/>
                    <a:pt x="1079" y="3083"/>
                    <a:pt x="1002" y="2667"/>
                  </a:cubicBezTo>
                  <a:cubicBezTo>
                    <a:pt x="958" y="2426"/>
                    <a:pt x="914" y="2185"/>
                    <a:pt x="860" y="1944"/>
                  </a:cubicBezTo>
                  <a:cubicBezTo>
                    <a:pt x="767" y="1528"/>
                    <a:pt x="657" y="1118"/>
                    <a:pt x="553" y="707"/>
                  </a:cubicBezTo>
                  <a:cubicBezTo>
                    <a:pt x="504" y="532"/>
                    <a:pt x="455" y="352"/>
                    <a:pt x="394" y="176"/>
                  </a:cubicBezTo>
                  <a:cubicBezTo>
                    <a:pt x="383" y="127"/>
                    <a:pt x="345" y="12"/>
                    <a:pt x="301" y="1"/>
                  </a:cubicBezTo>
                  <a:cubicBezTo>
                    <a:pt x="299" y="1"/>
                    <a:pt x="297" y="1"/>
                    <a:pt x="29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61"/>
            <p:cNvSpPr/>
            <p:nvPr/>
          </p:nvSpPr>
          <p:spPr>
            <a:xfrm>
              <a:off x="2707852" y="2620208"/>
              <a:ext cx="849243" cy="34534"/>
            </a:xfrm>
            <a:custGeom>
              <a:avLst/>
              <a:gdLst/>
              <a:ahLst/>
              <a:cxnLst/>
              <a:rect l="l" t="t" r="r" b="b"/>
              <a:pathLst>
                <a:path w="10695" h="403" extrusionOk="0">
                  <a:moveTo>
                    <a:pt x="10642" y="1"/>
                  </a:moveTo>
                  <a:cubicBezTo>
                    <a:pt x="10608" y="1"/>
                    <a:pt x="10577" y="8"/>
                    <a:pt x="10542" y="8"/>
                  </a:cubicBezTo>
                  <a:cubicBezTo>
                    <a:pt x="10482" y="24"/>
                    <a:pt x="10416" y="30"/>
                    <a:pt x="10350" y="46"/>
                  </a:cubicBezTo>
                  <a:cubicBezTo>
                    <a:pt x="10153" y="79"/>
                    <a:pt x="9951" y="117"/>
                    <a:pt x="9748" y="155"/>
                  </a:cubicBezTo>
                  <a:cubicBezTo>
                    <a:pt x="9518" y="194"/>
                    <a:pt x="9294" y="238"/>
                    <a:pt x="9058" y="254"/>
                  </a:cubicBezTo>
                  <a:cubicBezTo>
                    <a:pt x="8703" y="292"/>
                    <a:pt x="8352" y="298"/>
                    <a:pt x="7997" y="303"/>
                  </a:cubicBezTo>
                  <a:cubicBezTo>
                    <a:pt x="7861" y="308"/>
                    <a:pt x="7725" y="310"/>
                    <a:pt x="7589" y="310"/>
                  </a:cubicBezTo>
                  <a:cubicBezTo>
                    <a:pt x="7096" y="310"/>
                    <a:pt x="6602" y="284"/>
                    <a:pt x="6108" y="276"/>
                  </a:cubicBezTo>
                  <a:cubicBezTo>
                    <a:pt x="5904" y="269"/>
                    <a:pt x="5702" y="267"/>
                    <a:pt x="5500" y="267"/>
                  </a:cubicBezTo>
                  <a:cubicBezTo>
                    <a:pt x="5187" y="267"/>
                    <a:pt x="4875" y="273"/>
                    <a:pt x="4559" y="276"/>
                  </a:cubicBezTo>
                  <a:cubicBezTo>
                    <a:pt x="4001" y="270"/>
                    <a:pt x="3442" y="249"/>
                    <a:pt x="2890" y="243"/>
                  </a:cubicBezTo>
                  <a:cubicBezTo>
                    <a:pt x="2386" y="227"/>
                    <a:pt x="1888" y="227"/>
                    <a:pt x="1390" y="210"/>
                  </a:cubicBezTo>
                  <a:cubicBezTo>
                    <a:pt x="952" y="183"/>
                    <a:pt x="509" y="166"/>
                    <a:pt x="71" y="112"/>
                  </a:cubicBezTo>
                  <a:cubicBezTo>
                    <a:pt x="69" y="111"/>
                    <a:pt x="67" y="111"/>
                    <a:pt x="65" y="111"/>
                  </a:cubicBezTo>
                  <a:cubicBezTo>
                    <a:pt x="24" y="111"/>
                    <a:pt x="1" y="163"/>
                    <a:pt x="27" y="194"/>
                  </a:cubicBezTo>
                  <a:cubicBezTo>
                    <a:pt x="43" y="205"/>
                    <a:pt x="49" y="210"/>
                    <a:pt x="60" y="210"/>
                  </a:cubicBezTo>
                  <a:cubicBezTo>
                    <a:pt x="142" y="216"/>
                    <a:pt x="235" y="232"/>
                    <a:pt x="323" y="238"/>
                  </a:cubicBezTo>
                  <a:cubicBezTo>
                    <a:pt x="651" y="259"/>
                    <a:pt x="979" y="276"/>
                    <a:pt x="1308" y="292"/>
                  </a:cubicBezTo>
                  <a:cubicBezTo>
                    <a:pt x="1800" y="298"/>
                    <a:pt x="2298" y="303"/>
                    <a:pt x="2797" y="331"/>
                  </a:cubicBezTo>
                  <a:cubicBezTo>
                    <a:pt x="3300" y="353"/>
                    <a:pt x="3793" y="358"/>
                    <a:pt x="4291" y="369"/>
                  </a:cubicBezTo>
                  <a:cubicBezTo>
                    <a:pt x="4624" y="369"/>
                    <a:pt x="4949" y="350"/>
                    <a:pt x="5277" y="350"/>
                  </a:cubicBezTo>
                  <a:cubicBezTo>
                    <a:pt x="5342" y="350"/>
                    <a:pt x="5407" y="351"/>
                    <a:pt x="5473" y="353"/>
                  </a:cubicBezTo>
                  <a:cubicBezTo>
                    <a:pt x="6196" y="380"/>
                    <a:pt x="6913" y="380"/>
                    <a:pt x="7630" y="402"/>
                  </a:cubicBezTo>
                  <a:cubicBezTo>
                    <a:pt x="7658" y="402"/>
                    <a:pt x="7686" y="402"/>
                    <a:pt x="7714" y="402"/>
                  </a:cubicBezTo>
                  <a:cubicBezTo>
                    <a:pt x="8523" y="402"/>
                    <a:pt x="9326" y="326"/>
                    <a:pt x="10115" y="177"/>
                  </a:cubicBezTo>
                  <a:cubicBezTo>
                    <a:pt x="10290" y="145"/>
                    <a:pt x="10460" y="106"/>
                    <a:pt x="10640" y="90"/>
                  </a:cubicBezTo>
                  <a:cubicBezTo>
                    <a:pt x="10645" y="92"/>
                    <a:pt x="10650" y="93"/>
                    <a:pt x="10655" y="93"/>
                  </a:cubicBezTo>
                  <a:cubicBezTo>
                    <a:pt x="10677" y="93"/>
                    <a:pt x="10695" y="74"/>
                    <a:pt x="10695" y="51"/>
                  </a:cubicBezTo>
                  <a:cubicBezTo>
                    <a:pt x="10695" y="30"/>
                    <a:pt x="10690" y="8"/>
                    <a:pt x="10668" y="2"/>
                  </a:cubicBezTo>
                  <a:cubicBezTo>
                    <a:pt x="10659" y="1"/>
                    <a:pt x="10650" y="1"/>
                    <a:pt x="1064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61"/>
            <p:cNvSpPr/>
            <p:nvPr/>
          </p:nvSpPr>
          <p:spPr>
            <a:xfrm>
              <a:off x="2102302" y="2900333"/>
              <a:ext cx="961523" cy="702767"/>
            </a:xfrm>
            <a:custGeom>
              <a:avLst/>
              <a:gdLst/>
              <a:ahLst/>
              <a:cxnLst/>
              <a:rect l="l" t="t" r="r" b="b"/>
              <a:pathLst>
                <a:path w="12109" h="8201" extrusionOk="0">
                  <a:moveTo>
                    <a:pt x="10897" y="1234"/>
                  </a:moveTo>
                  <a:cubicBezTo>
                    <a:pt x="10972" y="1234"/>
                    <a:pt x="11048" y="1254"/>
                    <a:pt x="11118" y="1298"/>
                  </a:cubicBezTo>
                  <a:cubicBezTo>
                    <a:pt x="11320" y="1430"/>
                    <a:pt x="11391" y="1703"/>
                    <a:pt x="11266" y="1917"/>
                  </a:cubicBezTo>
                  <a:cubicBezTo>
                    <a:pt x="11186" y="2055"/>
                    <a:pt x="11041" y="2135"/>
                    <a:pt x="10893" y="2135"/>
                  </a:cubicBezTo>
                  <a:cubicBezTo>
                    <a:pt x="10818" y="2135"/>
                    <a:pt x="10743" y="2114"/>
                    <a:pt x="10674" y="2070"/>
                  </a:cubicBezTo>
                  <a:cubicBezTo>
                    <a:pt x="10466" y="1950"/>
                    <a:pt x="10401" y="1670"/>
                    <a:pt x="10521" y="1457"/>
                  </a:cubicBezTo>
                  <a:cubicBezTo>
                    <a:pt x="10605" y="1315"/>
                    <a:pt x="10749" y="1234"/>
                    <a:pt x="10897" y="1234"/>
                  </a:cubicBezTo>
                  <a:close/>
                  <a:moveTo>
                    <a:pt x="9870" y="1"/>
                  </a:moveTo>
                  <a:lnTo>
                    <a:pt x="1" y="4380"/>
                  </a:lnTo>
                  <a:lnTo>
                    <a:pt x="1320" y="8200"/>
                  </a:lnTo>
                  <a:lnTo>
                    <a:pt x="11452" y="3493"/>
                  </a:lnTo>
                  <a:lnTo>
                    <a:pt x="12108" y="1134"/>
                  </a:lnTo>
                  <a:lnTo>
                    <a:pt x="9870" y="1"/>
                  </a:ln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61"/>
            <p:cNvSpPr/>
            <p:nvPr/>
          </p:nvSpPr>
          <p:spPr>
            <a:xfrm>
              <a:off x="2097141" y="2896135"/>
              <a:ext cx="972322" cy="713992"/>
            </a:xfrm>
            <a:custGeom>
              <a:avLst/>
              <a:gdLst/>
              <a:ahLst/>
              <a:cxnLst/>
              <a:rect l="l" t="t" r="r" b="b"/>
              <a:pathLst>
                <a:path w="12245" h="8332" extrusionOk="0">
                  <a:moveTo>
                    <a:pt x="10958" y="1342"/>
                  </a:moveTo>
                  <a:cubicBezTo>
                    <a:pt x="11024" y="1342"/>
                    <a:pt x="11095" y="1364"/>
                    <a:pt x="11144" y="1402"/>
                  </a:cubicBezTo>
                  <a:cubicBezTo>
                    <a:pt x="11325" y="1511"/>
                    <a:pt x="11385" y="1758"/>
                    <a:pt x="11276" y="1944"/>
                  </a:cubicBezTo>
                  <a:cubicBezTo>
                    <a:pt x="11203" y="2067"/>
                    <a:pt x="11078" y="2135"/>
                    <a:pt x="10949" y="2135"/>
                  </a:cubicBezTo>
                  <a:cubicBezTo>
                    <a:pt x="10883" y="2135"/>
                    <a:pt x="10817" y="2118"/>
                    <a:pt x="10756" y="2081"/>
                  </a:cubicBezTo>
                  <a:cubicBezTo>
                    <a:pt x="10674" y="2026"/>
                    <a:pt x="10613" y="1944"/>
                    <a:pt x="10586" y="1840"/>
                  </a:cubicBezTo>
                  <a:cubicBezTo>
                    <a:pt x="10559" y="1736"/>
                    <a:pt x="10570" y="1626"/>
                    <a:pt x="10624" y="1539"/>
                  </a:cubicBezTo>
                  <a:cubicBezTo>
                    <a:pt x="10685" y="1446"/>
                    <a:pt x="10761" y="1380"/>
                    <a:pt x="10860" y="1353"/>
                  </a:cubicBezTo>
                  <a:cubicBezTo>
                    <a:pt x="10893" y="1347"/>
                    <a:pt x="10920" y="1342"/>
                    <a:pt x="10958" y="1342"/>
                  </a:cubicBezTo>
                  <a:close/>
                  <a:moveTo>
                    <a:pt x="10964" y="1236"/>
                  </a:moveTo>
                  <a:cubicBezTo>
                    <a:pt x="10922" y="1236"/>
                    <a:pt x="10879" y="1242"/>
                    <a:pt x="10838" y="1254"/>
                  </a:cubicBezTo>
                  <a:cubicBezTo>
                    <a:pt x="10712" y="1287"/>
                    <a:pt x="10608" y="1369"/>
                    <a:pt x="10537" y="1484"/>
                  </a:cubicBezTo>
                  <a:cubicBezTo>
                    <a:pt x="10471" y="1599"/>
                    <a:pt x="10449" y="1736"/>
                    <a:pt x="10482" y="1867"/>
                  </a:cubicBezTo>
                  <a:cubicBezTo>
                    <a:pt x="10515" y="1999"/>
                    <a:pt x="10603" y="2108"/>
                    <a:pt x="10712" y="2174"/>
                  </a:cubicBezTo>
                  <a:cubicBezTo>
                    <a:pt x="10783" y="2223"/>
                    <a:pt x="10876" y="2245"/>
                    <a:pt x="10958" y="2245"/>
                  </a:cubicBezTo>
                  <a:cubicBezTo>
                    <a:pt x="11128" y="2245"/>
                    <a:pt x="11287" y="2157"/>
                    <a:pt x="11380" y="1999"/>
                  </a:cubicBezTo>
                  <a:cubicBezTo>
                    <a:pt x="11517" y="1758"/>
                    <a:pt x="11440" y="1451"/>
                    <a:pt x="11210" y="1309"/>
                  </a:cubicBezTo>
                  <a:cubicBezTo>
                    <a:pt x="11137" y="1261"/>
                    <a:pt x="11051" y="1236"/>
                    <a:pt x="10964" y="1236"/>
                  </a:cubicBezTo>
                  <a:close/>
                  <a:moveTo>
                    <a:pt x="9929" y="116"/>
                  </a:moveTo>
                  <a:lnTo>
                    <a:pt x="12108" y="1216"/>
                  </a:lnTo>
                  <a:lnTo>
                    <a:pt x="11467" y="3504"/>
                  </a:lnTo>
                  <a:lnTo>
                    <a:pt x="1412" y="8178"/>
                  </a:lnTo>
                  <a:lnTo>
                    <a:pt x="132" y="4462"/>
                  </a:lnTo>
                  <a:lnTo>
                    <a:pt x="9929" y="116"/>
                  </a:lnTo>
                  <a:close/>
                  <a:moveTo>
                    <a:pt x="9946" y="1"/>
                  </a:moveTo>
                  <a:lnTo>
                    <a:pt x="0" y="4407"/>
                  </a:lnTo>
                  <a:lnTo>
                    <a:pt x="1358" y="8332"/>
                  </a:lnTo>
                  <a:lnTo>
                    <a:pt x="11566" y="3586"/>
                  </a:lnTo>
                  <a:lnTo>
                    <a:pt x="12245" y="1161"/>
                  </a:lnTo>
                  <a:lnTo>
                    <a:pt x="9946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61"/>
            <p:cNvSpPr/>
            <p:nvPr/>
          </p:nvSpPr>
          <p:spPr>
            <a:xfrm>
              <a:off x="2196240" y="3323907"/>
              <a:ext cx="73927" cy="146363"/>
            </a:xfrm>
            <a:custGeom>
              <a:avLst/>
              <a:gdLst/>
              <a:ahLst/>
              <a:cxnLst/>
              <a:rect l="l" t="t" r="r" b="b"/>
              <a:pathLst>
                <a:path w="931" h="1708" extrusionOk="0">
                  <a:moveTo>
                    <a:pt x="515" y="1"/>
                  </a:moveTo>
                  <a:cubicBezTo>
                    <a:pt x="465" y="1"/>
                    <a:pt x="422" y="12"/>
                    <a:pt x="378" y="28"/>
                  </a:cubicBezTo>
                  <a:cubicBezTo>
                    <a:pt x="268" y="77"/>
                    <a:pt x="175" y="187"/>
                    <a:pt x="110" y="351"/>
                  </a:cubicBezTo>
                  <a:cubicBezTo>
                    <a:pt x="38" y="510"/>
                    <a:pt x="6" y="685"/>
                    <a:pt x="0" y="876"/>
                  </a:cubicBezTo>
                  <a:cubicBezTo>
                    <a:pt x="0" y="1002"/>
                    <a:pt x="11" y="1117"/>
                    <a:pt x="33" y="1221"/>
                  </a:cubicBezTo>
                  <a:cubicBezTo>
                    <a:pt x="77" y="1396"/>
                    <a:pt x="142" y="1533"/>
                    <a:pt x="241" y="1626"/>
                  </a:cubicBezTo>
                  <a:cubicBezTo>
                    <a:pt x="302" y="1679"/>
                    <a:pt x="369" y="1708"/>
                    <a:pt x="440" y="1708"/>
                  </a:cubicBezTo>
                  <a:cubicBezTo>
                    <a:pt x="464" y="1708"/>
                    <a:pt x="489" y="1704"/>
                    <a:pt x="515" y="1697"/>
                  </a:cubicBezTo>
                  <a:cubicBezTo>
                    <a:pt x="526" y="1697"/>
                    <a:pt x="542" y="1692"/>
                    <a:pt x="553" y="1686"/>
                  </a:cubicBezTo>
                  <a:cubicBezTo>
                    <a:pt x="651" y="1637"/>
                    <a:pt x="739" y="1533"/>
                    <a:pt x="805" y="1385"/>
                  </a:cubicBezTo>
                  <a:cubicBezTo>
                    <a:pt x="881" y="1232"/>
                    <a:pt x="925" y="1057"/>
                    <a:pt x="931" y="865"/>
                  </a:cubicBezTo>
                  <a:lnTo>
                    <a:pt x="931" y="756"/>
                  </a:lnTo>
                  <a:lnTo>
                    <a:pt x="931" y="729"/>
                  </a:lnTo>
                  <a:cubicBezTo>
                    <a:pt x="925" y="696"/>
                    <a:pt x="903" y="679"/>
                    <a:pt x="876" y="674"/>
                  </a:cubicBezTo>
                  <a:cubicBezTo>
                    <a:pt x="859" y="674"/>
                    <a:pt x="849" y="674"/>
                    <a:pt x="832" y="679"/>
                  </a:cubicBezTo>
                  <a:lnTo>
                    <a:pt x="493" y="838"/>
                  </a:lnTo>
                  <a:cubicBezTo>
                    <a:pt x="449" y="849"/>
                    <a:pt x="433" y="876"/>
                    <a:pt x="416" y="920"/>
                  </a:cubicBezTo>
                  <a:lnTo>
                    <a:pt x="416" y="948"/>
                  </a:lnTo>
                  <a:cubicBezTo>
                    <a:pt x="429" y="990"/>
                    <a:pt x="451" y="1006"/>
                    <a:pt x="486" y="1006"/>
                  </a:cubicBezTo>
                  <a:cubicBezTo>
                    <a:pt x="497" y="1006"/>
                    <a:pt x="508" y="1005"/>
                    <a:pt x="520" y="1002"/>
                  </a:cubicBezTo>
                  <a:cubicBezTo>
                    <a:pt x="526" y="1002"/>
                    <a:pt x="608" y="969"/>
                    <a:pt x="766" y="893"/>
                  </a:cubicBezTo>
                  <a:lnTo>
                    <a:pt x="766" y="893"/>
                  </a:lnTo>
                  <a:cubicBezTo>
                    <a:pt x="761" y="1057"/>
                    <a:pt x="723" y="1199"/>
                    <a:pt x="668" y="1325"/>
                  </a:cubicBezTo>
                  <a:cubicBezTo>
                    <a:pt x="624" y="1418"/>
                    <a:pt x="575" y="1478"/>
                    <a:pt x="526" y="1506"/>
                  </a:cubicBezTo>
                  <a:cubicBezTo>
                    <a:pt x="501" y="1520"/>
                    <a:pt x="477" y="1527"/>
                    <a:pt x="454" y="1527"/>
                  </a:cubicBezTo>
                  <a:cubicBezTo>
                    <a:pt x="406" y="1527"/>
                    <a:pt x="360" y="1497"/>
                    <a:pt x="312" y="1446"/>
                  </a:cubicBezTo>
                  <a:cubicBezTo>
                    <a:pt x="252" y="1369"/>
                    <a:pt x="203" y="1271"/>
                    <a:pt x="175" y="1139"/>
                  </a:cubicBezTo>
                  <a:cubicBezTo>
                    <a:pt x="142" y="1002"/>
                    <a:pt x="142" y="849"/>
                    <a:pt x="164" y="679"/>
                  </a:cubicBezTo>
                  <a:cubicBezTo>
                    <a:pt x="186" y="521"/>
                    <a:pt x="225" y="395"/>
                    <a:pt x="285" y="302"/>
                  </a:cubicBezTo>
                  <a:cubicBezTo>
                    <a:pt x="312" y="258"/>
                    <a:pt x="350" y="231"/>
                    <a:pt x="389" y="209"/>
                  </a:cubicBezTo>
                  <a:cubicBezTo>
                    <a:pt x="414" y="199"/>
                    <a:pt x="438" y="194"/>
                    <a:pt x="461" y="194"/>
                  </a:cubicBezTo>
                  <a:cubicBezTo>
                    <a:pt x="503" y="194"/>
                    <a:pt x="542" y="210"/>
                    <a:pt x="580" y="241"/>
                  </a:cubicBezTo>
                  <a:cubicBezTo>
                    <a:pt x="602" y="263"/>
                    <a:pt x="624" y="285"/>
                    <a:pt x="641" y="313"/>
                  </a:cubicBezTo>
                  <a:lnTo>
                    <a:pt x="651" y="318"/>
                  </a:lnTo>
                  <a:cubicBezTo>
                    <a:pt x="662" y="340"/>
                    <a:pt x="684" y="345"/>
                    <a:pt x="712" y="345"/>
                  </a:cubicBezTo>
                  <a:cubicBezTo>
                    <a:pt x="717" y="345"/>
                    <a:pt x="723" y="345"/>
                    <a:pt x="734" y="340"/>
                  </a:cubicBezTo>
                  <a:cubicBezTo>
                    <a:pt x="761" y="324"/>
                    <a:pt x="777" y="302"/>
                    <a:pt x="788" y="269"/>
                  </a:cubicBezTo>
                  <a:lnTo>
                    <a:pt x="788" y="220"/>
                  </a:lnTo>
                  <a:cubicBezTo>
                    <a:pt x="788" y="209"/>
                    <a:pt x="777" y="192"/>
                    <a:pt x="772" y="187"/>
                  </a:cubicBezTo>
                  <a:cubicBezTo>
                    <a:pt x="695" y="72"/>
                    <a:pt x="613" y="12"/>
                    <a:pt x="5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61"/>
            <p:cNvSpPr/>
            <p:nvPr/>
          </p:nvSpPr>
          <p:spPr>
            <a:xfrm>
              <a:off x="2283983" y="3350300"/>
              <a:ext cx="75277" cy="68126"/>
            </a:xfrm>
            <a:custGeom>
              <a:avLst/>
              <a:gdLst/>
              <a:ahLst/>
              <a:cxnLst/>
              <a:rect l="l" t="t" r="r" b="b"/>
              <a:pathLst>
                <a:path w="948" h="795" extrusionOk="0">
                  <a:moveTo>
                    <a:pt x="179" y="152"/>
                  </a:moveTo>
                  <a:cubicBezTo>
                    <a:pt x="189" y="152"/>
                    <a:pt x="196" y="158"/>
                    <a:pt x="203" y="169"/>
                  </a:cubicBezTo>
                  <a:cubicBezTo>
                    <a:pt x="209" y="174"/>
                    <a:pt x="209" y="174"/>
                    <a:pt x="209" y="180"/>
                  </a:cubicBezTo>
                  <a:cubicBezTo>
                    <a:pt x="214" y="207"/>
                    <a:pt x="209" y="235"/>
                    <a:pt x="187" y="262"/>
                  </a:cubicBezTo>
                  <a:cubicBezTo>
                    <a:pt x="154" y="262"/>
                    <a:pt x="132" y="240"/>
                    <a:pt x="127" y="213"/>
                  </a:cubicBezTo>
                  <a:cubicBezTo>
                    <a:pt x="127" y="196"/>
                    <a:pt x="132" y="180"/>
                    <a:pt x="149" y="169"/>
                  </a:cubicBezTo>
                  <a:cubicBezTo>
                    <a:pt x="154" y="169"/>
                    <a:pt x="154" y="158"/>
                    <a:pt x="160" y="158"/>
                  </a:cubicBezTo>
                  <a:cubicBezTo>
                    <a:pt x="167" y="154"/>
                    <a:pt x="174" y="152"/>
                    <a:pt x="179" y="152"/>
                  </a:cubicBezTo>
                  <a:close/>
                  <a:moveTo>
                    <a:pt x="192" y="0"/>
                  </a:moveTo>
                  <a:cubicBezTo>
                    <a:pt x="170" y="0"/>
                    <a:pt x="150" y="8"/>
                    <a:pt x="127" y="16"/>
                  </a:cubicBezTo>
                  <a:cubicBezTo>
                    <a:pt x="66" y="43"/>
                    <a:pt x="23" y="87"/>
                    <a:pt x="12" y="152"/>
                  </a:cubicBezTo>
                  <a:cubicBezTo>
                    <a:pt x="1" y="180"/>
                    <a:pt x="1" y="213"/>
                    <a:pt x="12" y="240"/>
                  </a:cubicBezTo>
                  <a:cubicBezTo>
                    <a:pt x="28" y="306"/>
                    <a:pt x="56" y="349"/>
                    <a:pt x="105" y="371"/>
                  </a:cubicBezTo>
                  <a:cubicBezTo>
                    <a:pt x="99" y="377"/>
                    <a:pt x="99" y="388"/>
                    <a:pt x="94" y="393"/>
                  </a:cubicBezTo>
                  <a:cubicBezTo>
                    <a:pt x="77" y="415"/>
                    <a:pt x="72" y="432"/>
                    <a:pt x="72" y="448"/>
                  </a:cubicBezTo>
                  <a:lnTo>
                    <a:pt x="72" y="459"/>
                  </a:lnTo>
                  <a:cubicBezTo>
                    <a:pt x="77" y="481"/>
                    <a:pt x="94" y="497"/>
                    <a:pt x="110" y="497"/>
                  </a:cubicBezTo>
                  <a:cubicBezTo>
                    <a:pt x="127" y="497"/>
                    <a:pt x="132" y="486"/>
                    <a:pt x="138" y="486"/>
                  </a:cubicBezTo>
                  <a:cubicBezTo>
                    <a:pt x="160" y="481"/>
                    <a:pt x="192" y="453"/>
                    <a:pt x="231" y="404"/>
                  </a:cubicBezTo>
                  <a:lnTo>
                    <a:pt x="247" y="388"/>
                  </a:lnTo>
                  <a:cubicBezTo>
                    <a:pt x="258" y="377"/>
                    <a:pt x="258" y="377"/>
                    <a:pt x="264" y="377"/>
                  </a:cubicBezTo>
                  <a:cubicBezTo>
                    <a:pt x="269" y="377"/>
                    <a:pt x="274" y="371"/>
                    <a:pt x="285" y="371"/>
                  </a:cubicBezTo>
                  <a:cubicBezTo>
                    <a:pt x="324" y="349"/>
                    <a:pt x="368" y="322"/>
                    <a:pt x="400" y="284"/>
                  </a:cubicBezTo>
                  <a:cubicBezTo>
                    <a:pt x="400" y="295"/>
                    <a:pt x="406" y="344"/>
                    <a:pt x="411" y="415"/>
                  </a:cubicBezTo>
                  <a:lnTo>
                    <a:pt x="433" y="514"/>
                  </a:lnTo>
                  <a:cubicBezTo>
                    <a:pt x="466" y="678"/>
                    <a:pt x="532" y="771"/>
                    <a:pt x="614" y="787"/>
                  </a:cubicBezTo>
                  <a:cubicBezTo>
                    <a:pt x="630" y="792"/>
                    <a:pt x="645" y="795"/>
                    <a:pt x="660" y="795"/>
                  </a:cubicBezTo>
                  <a:cubicBezTo>
                    <a:pt x="681" y="795"/>
                    <a:pt x="703" y="789"/>
                    <a:pt x="729" y="776"/>
                  </a:cubicBezTo>
                  <a:cubicBezTo>
                    <a:pt x="789" y="749"/>
                    <a:pt x="844" y="700"/>
                    <a:pt x="893" y="634"/>
                  </a:cubicBezTo>
                  <a:cubicBezTo>
                    <a:pt x="931" y="568"/>
                    <a:pt x="948" y="525"/>
                    <a:pt x="942" y="481"/>
                  </a:cubicBezTo>
                  <a:cubicBezTo>
                    <a:pt x="931" y="470"/>
                    <a:pt x="926" y="453"/>
                    <a:pt x="904" y="448"/>
                  </a:cubicBezTo>
                  <a:cubicBezTo>
                    <a:pt x="901" y="445"/>
                    <a:pt x="897" y="444"/>
                    <a:pt x="892" y="444"/>
                  </a:cubicBezTo>
                  <a:cubicBezTo>
                    <a:pt x="888" y="444"/>
                    <a:pt x="882" y="445"/>
                    <a:pt x="877" y="448"/>
                  </a:cubicBezTo>
                  <a:cubicBezTo>
                    <a:pt x="860" y="459"/>
                    <a:pt x="838" y="481"/>
                    <a:pt x="805" y="530"/>
                  </a:cubicBezTo>
                  <a:cubicBezTo>
                    <a:pt x="767" y="579"/>
                    <a:pt x="740" y="612"/>
                    <a:pt x="723" y="618"/>
                  </a:cubicBezTo>
                  <a:cubicBezTo>
                    <a:pt x="713" y="623"/>
                    <a:pt x="704" y="626"/>
                    <a:pt x="695" y="626"/>
                  </a:cubicBezTo>
                  <a:cubicBezTo>
                    <a:pt x="668" y="626"/>
                    <a:pt x="644" y="604"/>
                    <a:pt x="619" y="563"/>
                  </a:cubicBezTo>
                  <a:cubicBezTo>
                    <a:pt x="619" y="563"/>
                    <a:pt x="619" y="552"/>
                    <a:pt x="597" y="536"/>
                  </a:cubicBezTo>
                  <a:cubicBezTo>
                    <a:pt x="576" y="497"/>
                    <a:pt x="565" y="453"/>
                    <a:pt x="559" y="421"/>
                  </a:cubicBezTo>
                  <a:cubicBezTo>
                    <a:pt x="537" y="339"/>
                    <a:pt x="532" y="229"/>
                    <a:pt x="537" y="98"/>
                  </a:cubicBezTo>
                  <a:lnTo>
                    <a:pt x="537" y="87"/>
                  </a:lnTo>
                  <a:lnTo>
                    <a:pt x="537" y="65"/>
                  </a:lnTo>
                  <a:cubicBezTo>
                    <a:pt x="537" y="59"/>
                    <a:pt x="532" y="48"/>
                    <a:pt x="515" y="43"/>
                  </a:cubicBezTo>
                  <a:cubicBezTo>
                    <a:pt x="506" y="41"/>
                    <a:pt x="498" y="39"/>
                    <a:pt x="490" y="39"/>
                  </a:cubicBezTo>
                  <a:cubicBezTo>
                    <a:pt x="478" y="39"/>
                    <a:pt x="466" y="42"/>
                    <a:pt x="450" y="48"/>
                  </a:cubicBezTo>
                  <a:cubicBezTo>
                    <a:pt x="428" y="59"/>
                    <a:pt x="400" y="92"/>
                    <a:pt x="357" y="147"/>
                  </a:cubicBezTo>
                  <a:cubicBezTo>
                    <a:pt x="346" y="169"/>
                    <a:pt x="329" y="185"/>
                    <a:pt x="324" y="196"/>
                  </a:cubicBezTo>
                  <a:cubicBezTo>
                    <a:pt x="324" y="158"/>
                    <a:pt x="324" y="131"/>
                    <a:pt x="318" y="98"/>
                  </a:cubicBezTo>
                  <a:cubicBezTo>
                    <a:pt x="302" y="43"/>
                    <a:pt x="274" y="10"/>
                    <a:pt x="220" y="5"/>
                  </a:cubicBezTo>
                  <a:cubicBezTo>
                    <a:pt x="210" y="1"/>
                    <a:pt x="201" y="0"/>
                    <a:pt x="19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61"/>
            <p:cNvSpPr/>
            <p:nvPr/>
          </p:nvSpPr>
          <p:spPr>
            <a:xfrm>
              <a:off x="2344887" y="3318252"/>
              <a:ext cx="72656" cy="88092"/>
            </a:xfrm>
            <a:custGeom>
              <a:avLst/>
              <a:gdLst/>
              <a:ahLst/>
              <a:cxnLst/>
              <a:rect l="l" t="t" r="r" b="b"/>
              <a:pathLst>
                <a:path w="915" h="1028" extrusionOk="0">
                  <a:moveTo>
                    <a:pt x="356" y="193"/>
                  </a:moveTo>
                  <a:lnTo>
                    <a:pt x="367" y="258"/>
                  </a:lnTo>
                  <a:cubicBezTo>
                    <a:pt x="378" y="340"/>
                    <a:pt x="383" y="444"/>
                    <a:pt x="372" y="570"/>
                  </a:cubicBezTo>
                  <a:cubicBezTo>
                    <a:pt x="372" y="630"/>
                    <a:pt x="372" y="680"/>
                    <a:pt x="367" y="691"/>
                  </a:cubicBezTo>
                  <a:cubicBezTo>
                    <a:pt x="356" y="713"/>
                    <a:pt x="339" y="745"/>
                    <a:pt x="318" y="778"/>
                  </a:cubicBezTo>
                  <a:cubicBezTo>
                    <a:pt x="296" y="817"/>
                    <a:pt x="274" y="844"/>
                    <a:pt x="257" y="849"/>
                  </a:cubicBezTo>
                  <a:cubicBezTo>
                    <a:pt x="250" y="853"/>
                    <a:pt x="243" y="855"/>
                    <a:pt x="237" y="855"/>
                  </a:cubicBezTo>
                  <a:cubicBezTo>
                    <a:pt x="209" y="855"/>
                    <a:pt x="189" y="818"/>
                    <a:pt x="175" y="751"/>
                  </a:cubicBezTo>
                  <a:lnTo>
                    <a:pt x="175" y="745"/>
                  </a:lnTo>
                  <a:cubicBezTo>
                    <a:pt x="153" y="658"/>
                    <a:pt x="153" y="559"/>
                    <a:pt x="164" y="461"/>
                  </a:cubicBezTo>
                  <a:cubicBezTo>
                    <a:pt x="186" y="340"/>
                    <a:pt x="219" y="258"/>
                    <a:pt x="274" y="220"/>
                  </a:cubicBezTo>
                  <a:cubicBezTo>
                    <a:pt x="290" y="214"/>
                    <a:pt x="296" y="203"/>
                    <a:pt x="312" y="198"/>
                  </a:cubicBezTo>
                  <a:cubicBezTo>
                    <a:pt x="329" y="193"/>
                    <a:pt x="345" y="193"/>
                    <a:pt x="356" y="193"/>
                  </a:cubicBezTo>
                  <a:close/>
                  <a:moveTo>
                    <a:pt x="427" y="1"/>
                  </a:moveTo>
                  <a:cubicBezTo>
                    <a:pt x="427" y="1"/>
                    <a:pt x="422" y="1"/>
                    <a:pt x="405" y="6"/>
                  </a:cubicBezTo>
                  <a:cubicBezTo>
                    <a:pt x="378" y="12"/>
                    <a:pt x="367" y="34"/>
                    <a:pt x="356" y="56"/>
                  </a:cubicBezTo>
                  <a:cubicBezTo>
                    <a:pt x="347" y="53"/>
                    <a:pt x="338" y="51"/>
                    <a:pt x="328" y="51"/>
                  </a:cubicBezTo>
                  <a:cubicBezTo>
                    <a:pt x="304" y="51"/>
                    <a:pt x="278" y="60"/>
                    <a:pt x="246" y="72"/>
                  </a:cubicBezTo>
                  <a:cubicBezTo>
                    <a:pt x="159" y="121"/>
                    <a:pt x="93" y="209"/>
                    <a:pt x="49" y="346"/>
                  </a:cubicBezTo>
                  <a:cubicBezTo>
                    <a:pt x="17" y="466"/>
                    <a:pt x="0" y="581"/>
                    <a:pt x="17" y="707"/>
                  </a:cubicBezTo>
                  <a:cubicBezTo>
                    <a:pt x="22" y="729"/>
                    <a:pt x="22" y="762"/>
                    <a:pt x="27" y="778"/>
                  </a:cubicBezTo>
                  <a:cubicBezTo>
                    <a:pt x="66" y="915"/>
                    <a:pt x="121" y="997"/>
                    <a:pt x="197" y="1025"/>
                  </a:cubicBezTo>
                  <a:cubicBezTo>
                    <a:pt x="211" y="1027"/>
                    <a:pt x="224" y="1028"/>
                    <a:pt x="238" y="1028"/>
                  </a:cubicBezTo>
                  <a:cubicBezTo>
                    <a:pt x="260" y="1028"/>
                    <a:pt x="282" y="1024"/>
                    <a:pt x="307" y="1014"/>
                  </a:cubicBezTo>
                  <a:cubicBezTo>
                    <a:pt x="372" y="986"/>
                    <a:pt x="427" y="921"/>
                    <a:pt x="471" y="833"/>
                  </a:cubicBezTo>
                  <a:cubicBezTo>
                    <a:pt x="482" y="822"/>
                    <a:pt x="487" y="800"/>
                    <a:pt x="493" y="784"/>
                  </a:cubicBezTo>
                  <a:cubicBezTo>
                    <a:pt x="528" y="830"/>
                    <a:pt x="571" y="851"/>
                    <a:pt x="615" y="851"/>
                  </a:cubicBezTo>
                  <a:cubicBezTo>
                    <a:pt x="640" y="851"/>
                    <a:pt x="665" y="844"/>
                    <a:pt x="690" y="833"/>
                  </a:cubicBezTo>
                  <a:cubicBezTo>
                    <a:pt x="755" y="806"/>
                    <a:pt x="810" y="756"/>
                    <a:pt x="859" y="691"/>
                  </a:cubicBezTo>
                  <a:cubicBezTo>
                    <a:pt x="892" y="630"/>
                    <a:pt x="914" y="581"/>
                    <a:pt x="903" y="548"/>
                  </a:cubicBezTo>
                  <a:cubicBezTo>
                    <a:pt x="898" y="526"/>
                    <a:pt x="887" y="510"/>
                    <a:pt x="865" y="505"/>
                  </a:cubicBezTo>
                  <a:cubicBezTo>
                    <a:pt x="857" y="502"/>
                    <a:pt x="851" y="500"/>
                    <a:pt x="847" y="500"/>
                  </a:cubicBezTo>
                  <a:cubicBezTo>
                    <a:pt x="843" y="500"/>
                    <a:pt x="840" y="502"/>
                    <a:pt x="838" y="505"/>
                  </a:cubicBezTo>
                  <a:cubicBezTo>
                    <a:pt x="816" y="510"/>
                    <a:pt x="788" y="537"/>
                    <a:pt x="761" y="581"/>
                  </a:cubicBezTo>
                  <a:cubicBezTo>
                    <a:pt x="734" y="619"/>
                    <a:pt x="712" y="647"/>
                    <a:pt x="695" y="663"/>
                  </a:cubicBezTo>
                  <a:cubicBezTo>
                    <a:pt x="684" y="663"/>
                    <a:pt x="679" y="669"/>
                    <a:pt x="673" y="669"/>
                  </a:cubicBezTo>
                  <a:cubicBezTo>
                    <a:pt x="665" y="674"/>
                    <a:pt x="656" y="676"/>
                    <a:pt x="648" y="676"/>
                  </a:cubicBezTo>
                  <a:cubicBezTo>
                    <a:pt x="629" y="676"/>
                    <a:pt x="610" y="664"/>
                    <a:pt x="591" y="641"/>
                  </a:cubicBezTo>
                  <a:cubicBezTo>
                    <a:pt x="575" y="619"/>
                    <a:pt x="564" y="603"/>
                    <a:pt x="558" y="565"/>
                  </a:cubicBezTo>
                  <a:cubicBezTo>
                    <a:pt x="547" y="521"/>
                    <a:pt x="531" y="395"/>
                    <a:pt x="509" y="198"/>
                  </a:cubicBezTo>
                  <a:cubicBezTo>
                    <a:pt x="504" y="127"/>
                    <a:pt x="493" y="89"/>
                    <a:pt x="487" y="67"/>
                  </a:cubicBezTo>
                  <a:cubicBezTo>
                    <a:pt x="476" y="17"/>
                    <a:pt x="454" y="1"/>
                    <a:pt x="42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61"/>
            <p:cNvSpPr/>
            <p:nvPr/>
          </p:nvSpPr>
          <p:spPr>
            <a:xfrm>
              <a:off x="2393563" y="3238473"/>
              <a:ext cx="59634" cy="135138"/>
            </a:xfrm>
            <a:custGeom>
              <a:avLst/>
              <a:gdLst/>
              <a:ahLst/>
              <a:cxnLst/>
              <a:rect l="l" t="t" r="r" b="b"/>
              <a:pathLst>
                <a:path w="751" h="1577" extrusionOk="0">
                  <a:moveTo>
                    <a:pt x="221" y="0"/>
                  </a:moveTo>
                  <a:cubicBezTo>
                    <a:pt x="217" y="0"/>
                    <a:pt x="213" y="1"/>
                    <a:pt x="208" y="1"/>
                  </a:cubicBezTo>
                  <a:cubicBezTo>
                    <a:pt x="203" y="1"/>
                    <a:pt x="197" y="7"/>
                    <a:pt x="192" y="7"/>
                  </a:cubicBezTo>
                  <a:cubicBezTo>
                    <a:pt x="153" y="23"/>
                    <a:pt x="137" y="56"/>
                    <a:pt x="137" y="105"/>
                  </a:cubicBezTo>
                  <a:lnTo>
                    <a:pt x="137" y="160"/>
                  </a:lnTo>
                  <a:lnTo>
                    <a:pt x="164" y="489"/>
                  </a:lnTo>
                  <a:cubicBezTo>
                    <a:pt x="137" y="500"/>
                    <a:pt x="99" y="516"/>
                    <a:pt x="66" y="527"/>
                  </a:cubicBezTo>
                  <a:cubicBezTo>
                    <a:pt x="66" y="532"/>
                    <a:pt x="60" y="532"/>
                    <a:pt x="60" y="532"/>
                  </a:cubicBezTo>
                  <a:cubicBezTo>
                    <a:pt x="17" y="554"/>
                    <a:pt x="0" y="576"/>
                    <a:pt x="0" y="631"/>
                  </a:cubicBezTo>
                  <a:lnTo>
                    <a:pt x="0" y="664"/>
                  </a:lnTo>
                  <a:cubicBezTo>
                    <a:pt x="8" y="692"/>
                    <a:pt x="25" y="708"/>
                    <a:pt x="51" y="708"/>
                  </a:cubicBezTo>
                  <a:cubicBezTo>
                    <a:pt x="60" y="708"/>
                    <a:pt x="71" y="706"/>
                    <a:pt x="82" y="702"/>
                  </a:cubicBezTo>
                  <a:cubicBezTo>
                    <a:pt x="88" y="697"/>
                    <a:pt x="88" y="697"/>
                    <a:pt x="93" y="697"/>
                  </a:cubicBezTo>
                  <a:lnTo>
                    <a:pt x="175" y="658"/>
                  </a:lnTo>
                  <a:cubicBezTo>
                    <a:pt x="225" y="1102"/>
                    <a:pt x="246" y="1337"/>
                    <a:pt x="252" y="1353"/>
                  </a:cubicBezTo>
                  <a:cubicBezTo>
                    <a:pt x="274" y="1441"/>
                    <a:pt x="307" y="1507"/>
                    <a:pt x="361" y="1545"/>
                  </a:cubicBezTo>
                  <a:cubicBezTo>
                    <a:pt x="395" y="1565"/>
                    <a:pt x="428" y="1577"/>
                    <a:pt x="463" y="1577"/>
                  </a:cubicBezTo>
                  <a:cubicBezTo>
                    <a:pt x="485" y="1577"/>
                    <a:pt x="508" y="1572"/>
                    <a:pt x="531" y="1561"/>
                  </a:cubicBezTo>
                  <a:cubicBezTo>
                    <a:pt x="591" y="1534"/>
                    <a:pt x="646" y="1485"/>
                    <a:pt x="695" y="1414"/>
                  </a:cubicBezTo>
                  <a:cubicBezTo>
                    <a:pt x="739" y="1353"/>
                    <a:pt x="750" y="1304"/>
                    <a:pt x="745" y="1271"/>
                  </a:cubicBezTo>
                  <a:cubicBezTo>
                    <a:pt x="739" y="1244"/>
                    <a:pt x="723" y="1233"/>
                    <a:pt x="695" y="1233"/>
                  </a:cubicBezTo>
                  <a:cubicBezTo>
                    <a:pt x="690" y="1233"/>
                    <a:pt x="673" y="1233"/>
                    <a:pt x="668" y="1238"/>
                  </a:cubicBezTo>
                  <a:cubicBezTo>
                    <a:pt x="646" y="1249"/>
                    <a:pt x="630" y="1271"/>
                    <a:pt x="602" y="1315"/>
                  </a:cubicBezTo>
                  <a:cubicBezTo>
                    <a:pt x="575" y="1353"/>
                    <a:pt x="553" y="1381"/>
                    <a:pt x="537" y="1397"/>
                  </a:cubicBezTo>
                  <a:cubicBezTo>
                    <a:pt x="531" y="1403"/>
                    <a:pt x="526" y="1408"/>
                    <a:pt x="520" y="1408"/>
                  </a:cubicBezTo>
                  <a:cubicBezTo>
                    <a:pt x="511" y="1414"/>
                    <a:pt x="501" y="1417"/>
                    <a:pt x="492" y="1417"/>
                  </a:cubicBezTo>
                  <a:cubicBezTo>
                    <a:pt x="474" y="1417"/>
                    <a:pt x="456" y="1406"/>
                    <a:pt x="438" y="1381"/>
                  </a:cubicBezTo>
                  <a:cubicBezTo>
                    <a:pt x="422" y="1364"/>
                    <a:pt x="411" y="1342"/>
                    <a:pt x="400" y="1310"/>
                  </a:cubicBezTo>
                  <a:cubicBezTo>
                    <a:pt x="389" y="1260"/>
                    <a:pt x="361" y="1020"/>
                    <a:pt x="318" y="598"/>
                  </a:cubicBezTo>
                  <a:lnTo>
                    <a:pt x="438" y="543"/>
                  </a:lnTo>
                  <a:cubicBezTo>
                    <a:pt x="471" y="527"/>
                    <a:pt x="493" y="505"/>
                    <a:pt x="498" y="472"/>
                  </a:cubicBezTo>
                  <a:lnTo>
                    <a:pt x="498" y="434"/>
                  </a:lnTo>
                  <a:cubicBezTo>
                    <a:pt x="493" y="406"/>
                    <a:pt x="476" y="390"/>
                    <a:pt x="449" y="385"/>
                  </a:cubicBezTo>
                  <a:cubicBezTo>
                    <a:pt x="446" y="383"/>
                    <a:pt x="442" y="382"/>
                    <a:pt x="437" y="382"/>
                  </a:cubicBezTo>
                  <a:cubicBezTo>
                    <a:pt x="426" y="382"/>
                    <a:pt x="411" y="386"/>
                    <a:pt x="400" y="390"/>
                  </a:cubicBezTo>
                  <a:lnTo>
                    <a:pt x="307" y="434"/>
                  </a:lnTo>
                  <a:cubicBezTo>
                    <a:pt x="285" y="204"/>
                    <a:pt x="279" y="84"/>
                    <a:pt x="274" y="67"/>
                  </a:cubicBezTo>
                  <a:cubicBezTo>
                    <a:pt x="264" y="19"/>
                    <a:pt x="250" y="0"/>
                    <a:pt x="2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61"/>
            <p:cNvSpPr/>
            <p:nvPr/>
          </p:nvSpPr>
          <p:spPr>
            <a:xfrm>
              <a:off x="2440492" y="3276863"/>
              <a:ext cx="52249" cy="82008"/>
            </a:xfrm>
            <a:custGeom>
              <a:avLst/>
              <a:gdLst/>
              <a:ahLst/>
              <a:cxnLst/>
              <a:rect l="l" t="t" r="r" b="b"/>
              <a:pathLst>
                <a:path w="658" h="957" extrusionOk="0">
                  <a:moveTo>
                    <a:pt x="305" y="144"/>
                  </a:moveTo>
                  <a:cubicBezTo>
                    <a:pt x="328" y="144"/>
                    <a:pt x="346" y="162"/>
                    <a:pt x="356" y="210"/>
                  </a:cubicBezTo>
                  <a:cubicBezTo>
                    <a:pt x="373" y="265"/>
                    <a:pt x="356" y="320"/>
                    <a:pt x="323" y="374"/>
                  </a:cubicBezTo>
                  <a:cubicBezTo>
                    <a:pt x="290" y="418"/>
                    <a:pt x="247" y="462"/>
                    <a:pt x="203" y="484"/>
                  </a:cubicBezTo>
                  <a:cubicBezTo>
                    <a:pt x="186" y="489"/>
                    <a:pt x="165" y="495"/>
                    <a:pt x="154" y="495"/>
                  </a:cubicBezTo>
                  <a:cubicBezTo>
                    <a:pt x="159" y="369"/>
                    <a:pt x="186" y="270"/>
                    <a:pt x="236" y="205"/>
                  </a:cubicBezTo>
                  <a:cubicBezTo>
                    <a:pt x="258" y="177"/>
                    <a:pt x="274" y="156"/>
                    <a:pt x="296" y="145"/>
                  </a:cubicBezTo>
                  <a:cubicBezTo>
                    <a:pt x="299" y="144"/>
                    <a:pt x="302" y="144"/>
                    <a:pt x="305" y="144"/>
                  </a:cubicBezTo>
                  <a:close/>
                  <a:moveTo>
                    <a:pt x="347" y="1"/>
                  </a:moveTo>
                  <a:cubicBezTo>
                    <a:pt x="339" y="1"/>
                    <a:pt x="331" y="1"/>
                    <a:pt x="323" y="2"/>
                  </a:cubicBezTo>
                  <a:cubicBezTo>
                    <a:pt x="296" y="2"/>
                    <a:pt x="274" y="8"/>
                    <a:pt x="247" y="24"/>
                  </a:cubicBezTo>
                  <a:cubicBezTo>
                    <a:pt x="159" y="68"/>
                    <a:pt x="88" y="161"/>
                    <a:pt x="50" y="298"/>
                  </a:cubicBezTo>
                  <a:cubicBezTo>
                    <a:pt x="17" y="407"/>
                    <a:pt x="0" y="522"/>
                    <a:pt x="17" y="648"/>
                  </a:cubicBezTo>
                  <a:cubicBezTo>
                    <a:pt x="22" y="676"/>
                    <a:pt x="22" y="703"/>
                    <a:pt x="28" y="725"/>
                  </a:cubicBezTo>
                  <a:cubicBezTo>
                    <a:pt x="65" y="878"/>
                    <a:pt x="130" y="957"/>
                    <a:pt x="226" y="957"/>
                  </a:cubicBezTo>
                  <a:cubicBezTo>
                    <a:pt x="243" y="957"/>
                    <a:pt x="260" y="954"/>
                    <a:pt x="279" y="949"/>
                  </a:cubicBezTo>
                  <a:cubicBezTo>
                    <a:pt x="301" y="949"/>
                    <a:pt x="323" y="933"/>
                    <a:pt x="345" y="927"/>
                  </a:cubicBezTo>
                  <a:cubicBezTo>
                    <a:pt x="405" y="905"/>
                    <a:pt x="466" y="851"/>
                    <a:pt x="537" y="785"/>
                  </a:cubicBezTo>
                  <a:cubicBezTo>
                    <a:pt x="608" y="708"/>
                    <a:pt x="652" y="643"/>
                    <a:pt x="657" y="593"/>
                  </a:cubicBezTo>
                  <a:lnTo>
                    <a:pt x="657" y="566"/>
                  </a:lnTo>
                  <a:cubicBezTo>
                    <a:pt x="652" y="544"/>
                    <a:pt x="635" y="528"/>
                    <a:pt x="619" y="522"/>
                  </a:cubicBezTo>
                  <a:cubicBezTo>
                    <a:pt x="602" y="522"/>
                    <a:pt x="597" y="522"/>
                    <a:pt x="591" y="528"/>
                  </a:cubicBezTo>
                  <a:cubicBezTo>
                    <a:pt x="575" y="539"/>
                    <a:pt x="553" y="555"/>
                    <a:pt x="526" y="599"/>
                  </a:cubicBezTo>
                  <a:cubicBezTo>
                    <a:pt x="482" y="659"/>
                    <a:pt x="438" y="708"/>
                    <a:pt x="405" y="736"/>
                  </a:cubicBezTo>
                  <a:cubicBezTo>
                    <a:pt x="383" y="758"/>
                    <a:pt x="356" y="763"/>
                    <a:pt x="334" y="780"/>
                  </a:cubicBezTo>
                  <a:cubicBezTo>
                    <a:pt x="307" y="788"/>
                    <a:pt x="284" y="792"/>
                    <a:pt x="264" y="792"/>
                  </a:cubicBezTo>
                  <a:cubicBezTo>
                    <a:pt x="245" y="792"/>
                    <a:pt x="230" y="788"/>
                    <a:pt x="219" y="780"/>
                  </a:cubicBezTo>
                  <a:cubicBezTo>
                    <a:pt x="197" y="763"/>
                    <a:pt x="186" y="736"/>
                    <a:pt x="181" y="692"/>
                  </a:cubicBezTo>
                  <a:cubicBezTo>
                    <a:pt x="181" y="681"/>
                    <a:pt x="170" y="665"/>
                    <a:pt x="170" y="654"/>
                  </a:cubicBezTo>
                  <a:cubicBezTo>
                    <a:pt x="186" y="648"/>
                    <a:pt x="208" y="643"/>
                    <a:pt x="219" y="632"/>
                  </a:cubicBezTo>
                  <a:cubicBezTo>
                    <a:pt x="307" y="593"/>
                    <a:pt x="378" y="522"/>
                    <a:pt x="433" y="435"/>
                  </a:cubicBezTo>
                  <a:cubicBezTo>
                    <a:pt x="487" y="342"/>
                    <a:pt x="509" y="249"/>
                    <a:pt x="493" y="156"/>
                  </a:cubicBezTo>
                  <a:cubicBezTo>
                    <a:pt x="487" y="150"/>
                    <a:pt x="487" y="139"/>
                    <a:pt x="487" y="134"/>
                  </a:cubicBezTo>
                  <a:cubicBezTo>
                    <a:pt x="468" y="49"/>
                    <a:pt x="421" y="1"/>
                    <a:pt x="3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61"/>
            <p:cNvSpPr/>
            <p:nvPr/>
          </p:nvSpPr>
          <p:spPr>
            <a:xfrm>
              <a:off x="2483054" y="3185087"/>
              <a:ext cx="59237" cy="225115"/>
            </a:xfrm>
            <a:custGeom>
              <a:avLst/>
              <a:gdLst/>
              <a:ahLst/>
              <a:cxnLst/>
              <a:rect l="l" t="t" r="r" b="b"/>
              <a:pathLst>
                <a:path w="746" h="2627" extrusionOk="0">
                  <a:moveTo>
                    <a:pt x="441" y="172"/>
                  </a:moveTo>
                  <a:cubicBezTo>
                    <a:pt x="453" y="172"/>
                    <a:pt x="465" y="180"/>
                    <a:pt x="471" y="197"/>
                  </a:cubicBezTo>
                  <a:cubicBezTo>
                    <a:pt x="471" y="208"/>
                    <a:pt x="477" y="214"/>
                    <a:pt x="477" y="219"/>
                  </a:cubicBezTo>
                  <a:cubicBezTo>
                    <a:pt x="504" y="323"/>
                    <a:pt x="482" y="471"/>
                    <a:pt x="417" y="674"/>
                  </a:cubicBezTo>
                  <a:cubicBezTo>
                    <a:pt x="389" y="761"/>
                    <a:pt x="362" y="838"/>
                    <a:pt x="329" y="898"/>
                  </a:cubicBezTo>
                  <a:cubicBezTo>
                    <a:pt x="329" y="882"/>
                    <a:pt x="318" y="865"/>
                    <a:pt x="318" y="827"/>
                  </a:cubicBezTo>
                  <a:cubicBezTo>
                    <a:pt x="302" y="630"/>
                    <a:pt x="302" y="482"/>
                    <a:pt x="313" y="384"/>
                  </a:cubicBezTo>
                  <a:cubicBezTo>
                    <a:pt x="329" y="274"/>
                    <a:pt x="362" y="208"/>
                    <a:pt x="417" y="181"/>
                  </a:cubicBezTo>
                  <a:cubicBezTo>
                    <a:pt x="425" y="175"/>
                    <a:pt x="433" y="172"/>
                    <a:pt x="441" y="172"/>
                  </a:cubicBezTo>
                  <a:close/>
                  <a:moveTo>
                    <a:pt x="285" y="2113"/>
                  </a:moveTo>
                  <a:lnTo>
                    <a:pt x="302" y="2245"/>
                  </a:lnTo>
                  <a:cubicBezTo>
                    <a:pt x="307" y="2332"/>
                    <a:pt x="302" y="2387"/>
                    <a:pt x="274" y="2409"/>
                  </a:cubicBezTo>
                  <a:cubicBezTo>
                    <a:pt x="269" y="2414"/>
                    <a:pt x="258" y="2420"/>
                    <a:pt x="247" y="2431"/>
                  </a:cubicBezTo>
                  <a:cubicBezTo>
                    <a:pt x="238" y="2434"/>
                    <a:pt x="230" y="2436"/>
                    <a:pt x="222" y="2436"/>
                  </a:cubicBezTo>
                  <a:cubicBezTo>
                    <a:pt x="206" y="2436"/>
                    <a:pt x="191" y="2428"/>
                    <a:pt x="176" y="2409"/>
                  </a:cubicBezTo>
                  <a:cubicBezTo>
                    <a:pt x="170" y="2403"/>
                    <a:pt x="165" y="2398"/>
                    <a:pt x="165" y="2381"/>
                  </a:cubicBezTo>
                  <a:cubicBezTo>
                    <a:pt x="159" y="2349"/>
                    <a:pt x="170" y="2299"/>
                    <a:pt x="203" y="2245"/>
                  </a:cubicBezTo>
                  <a:cubicBezTo>
                    <a:pt x="203" y="2245"/>
                    <a:pt x="231" y="2195"/>
                    <a:pt x="285" y="2113"/>
                  </a:cubicBezTo>
                  <a:close/>
                  <a:moveTo>
                    <a:pt x="488" y="0"/>
                  </a:moveTo>
                  <a:cubicBezTo>
                    <a:pt x="450" y="0"/>
                    <a:pt x="422" y="6"/>
                    <a:pt x="389" y="22"/>
                  </a:cubicBezTo>
                  <a:cubicBezTo>
                    <a:pt x="220" y="93"/>
                    <a:pt x="148" y="356"/>
                    <a:pt x="181" y="789"/>
                  </a:cubicBezTo>
                  <a:lnTo>
                    <a:pt x="220" y="1237"/>
                  </a:lnTo>
                  <a:cubicBezTo>
                    <a:pt x="181" y="1254"/>
                    <a:pt x="154" y="1276"/>
                    <a:pt x="116" y="1287"/>
                  </a:cubicBezTo>
                  <a:cubicBezTo>
                    <a:pt x="116" y="1292"/>
                    <a:pt x="110" y="1292"/>
                    <a:pt x="110" y="1292"/>
                  </a:cubicBezTo>
                  <a:cubicBezTo>
                    <a:pt x="66" y="1314"/>
                    <a:pt x="50" y="1341"/>
                    <a:pt x="55" y="1385"/>
                  </a:cubicBezTo>
                  <a:lnTo>
                    <a:pt x="55" y="1413"/>
                  </a:lnTo>
                  <a:cubicBezTo>
                    <a:pt x="60" y="1445"/>
                    <a:pt x="76" y="1463"/>
                    <a:pt x="100" y="1463"/>
                  </a:cubicBezTo>
                  <a:cubicBezTo>
                    <a:pt x="108" y="1463"/>
                    <a:pt x="117" y="1461"/>
                    <a:pt x="127" y="1456"/>
                  </a:cubicBezTo>
                  <a:cubicBezTo>
                    <a:pt x="127" y="1456"/>
                    <a:pt x="138" y="1451"/>
                    <a:pt x="143" y="1451"/>
                  </a:cubicBezTo>
                  <a:lnTo>
                    <a:pt x="231" y="1413"/>
                  </a:lnTo>
                  <a:lnTo>
                    <a:pt x="274" y="1905"/>
                  </a:lnTo>
                  <a:cubicBezTo>
                    <a:pt x="181" y="2048"/>
                    <a:pt x="121" y="2141"/>
                    <a:pt x="88" y="2190"/>
                  </a:cubicBezTo>
                  <a:cubicBezTo>
                    <a:pt x="83" y="2195"/>
                    <a:pt x="83" y="2206"/>
                    <a:pt x="83" y="2206"/>
                  </a:cubicBezTo>
                  <a:cubicBezTo>
                    <a:pt x="55" y="2261"/>
                    <a:pt x="28" y="2299"/>
                    <a:pt x="17" y="2327"/>
                  </a:cubicBezTo>
                  <a:cubicBezTo>
                    <a:pt x="1" y="2376"/>
                    <a:pt x="1" y="2431"/>
                    <a:pt x="12" y="2485"/>
                  </a:cubicBezTo>
                  <a:cubicBezTo>
                    <a:pt x="28" y="2540"/>
                    <a:pt x="61" y="2579"/>
                    <a:pt x="116" y="2606"/>
                  </a:cubicBezTo>
                  <a:cubicBezTo>
                    <a:pt x="143" y="2620"/>
                    <a:pt x="170" y="2626"/>
                    <a:pt x="198" y="2626"/>
                  </a:cubicBezTo>
                  <a:cubicBezTo>
                    <a:pt x="225" y="2626"/>
                    <a:pt x="252" y="2620"/>
                    <a:pt x="280" y="2606"/>
                  </a:cubicBezTo>
                  <a:cubicBezTo>
                    <a:pt x="340" y="2579"/>
                    <a:pt x="384" y="2540"/>
                    <a:pt x="417" y="2480"/>
                  </a:cubicBezTo>
                  <a:cubicBezTo>
                    <a:pt x="444" y="2425"/>
                    <a:pt x="455" y="2354"/>
                    <a:pt x="450" y="2288"/>
                  </a:cubicBezTo>
                  <a:lnTo>
                    <a:pt x="422" y="1933"/>
                  </a:lnTo>
                  <a:cubicBezTo>
                    <a:pt x="559" y="1703"/>
                    <a:pt x="658" y="1549"/>
                    <a:pt x="712" y="1456"/>
                  </a:cubicBezTo>
                  <a:cubicBezTo>
                    <a:pt x="729" y="1413"/>
                    <a:pt x="745" y="1369"/>
                    <a:pt x="740" y="1341"/>
                  </a:cubicBezTo>
                  <a:cubicBezTo>
                    <a:pt x="729" y="1320"/>
                    <a:pt x="718" y="1309"/>
                    <a:pt x="696" y="1303"/>
                  </a:cubicBezTo>
                  <a:cubicBezTo>
                    <a:pt x="690" y="1298"/>
                    <a:pt x="685" y="1295"/>
                    <a:pt x="680" y="1295"/>
                  </a:cubicBezTo>
                  <a:cubicBezTo>
                    <a:pt x="675" y="1295"/>
                    <a:pt x="671" y="1298"/>
                    <a:pt x="668" y="1303"/>
                  </a:cubicBezTo>
                  <a:cubicBezTo>
                    <a:pt x="647" y="1309"/>
                    <a:pt x="630" y="1331"/>
                    <a:pt x="608" y="1363"/>
                  </a:cubicBezTo>
                  <a:cubicBezTo>
                    <a:pt x="603" y="1374"/>
                    <a:pt x="526" y="1495"/>
                    <a:pt x="395" y="1697"/>
                  </a:cubicBezTo>
                  <a:lnTo>
                    <a:pt x="367" y="1347"/>
                  </a:lnTo>
                  <a:lnTo>
                    <a:pt x="482" y="1292"/>
                  </a:lnTo>
                  <a:cubicBezTo>
                    <a:pt x="521" y="1281"/>
                    <a:pt x="543" y="1259"/>
                    <a:pt x="548" y="1227"/>
                  </a:cubicBezTo>
                  <a:lnTo>
                    <a:pt x="548" y="1183"/>
                  </a:lnTo>
                  <a:cubicBezTo>
                    <a:pt x="537" y="1155"/>
                    <a:pt x="526" y="1139"/>
                    <a:pt x="499" y="1139"/>
                  </a:cubicBezTo>
                  <a:cubicBezTo>
                    <a:pt x="488" y="1139"/>
                    <a:pt x="471" y="1139"/>
                    <a:pt x="455" y="1144"/>
                  </a:cubicBezTo>
                  <a:lnTo>
                    <a:pt x="362" y="1183"/>
                  </a:lnTo>
                  <a:lnTo>
                    <a:pt x="356" y="1112"/>
                  </a:lnTo>
                  <a:cubicBezTo>
                    <a:pt x="411" y="1035"/>
                    <a:pt x="466" y="931"/>
                    <a:pt x="521" y="800"/>
                  </a:cubicBezTo>
                  <a:cubicBezTo>
                    <a:pt x="603" y="597"/>
                    <a:pt x="641" y="411"/>
                    <a:pt x="641" y="263"/>
                  </a:cubicBezTo>
                  <a:cubicBezTo>
                    <a:pt x="641" y="219"/>
                    <a:pt x="636" y="181"/>
                    <a:pt x="630" y="143"/>
                  </a:cubicBezTo>
                  <a:cubicBezTo>
                    <a:pt x="608" y="50"/>
                    <a:pt x="559" y="0"/>
                    <a:pt x="4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61"/>
            <p:cNvSpPr/>
            <p:nvPr/>
          </p:nvSpPr>
          <p:spPr>
            <a:xfrm>
              <a:off x="2536097" y="3223048"/>
              <a:ext cx="75674" cy="86036"/>
            </a:xfrm>
            <a:custGeom>
              <a:avLst/>
              <a:gdLst/>
              <a:ahLst/>
              <a:cxnLst/>
              <a:rect l="l" t="t" r="r" b="b"/>
              <a:pathLst>
                <a:path w="953" h="1004" extrusionOk="0">
                  <a:moveTo>
                    <a:pt x="468" y="0"/>
                  </a:moveTo>
                  <a:cubicBezTo>
                    <a:pt x="466" y="0"/>
                    <a:pt x="463" y="0"/>
                    <a:pt x="460" y="1"/>
                  </a:cubicBezTo>
                  <a:lnTo>
                    <a:pt x="455" y="1"/>
                  </a:lnTo>
                  <a:cubicBezTo>
                    <a:pt x="411" y="17"/>
                    <a:pt x="400" y="50"/>
                    <a:pt x="400" y="99"/>
                  </a:cubicBezTo>
                  <a:lnTo>
                    <a:pt x="400" y="110"/>
                  </a:lnTo>
                  <a:cubicBezTo>
                    <a:pt x="422" y="231"/>
                    <a:pt x="427" y="313"/>
                    <a:pt x="433" y="351"/>
                  </a:cubicBezTo>
                  <a:cubicBezTo>
                    <a:pt x="460" y="619"/>
                    <a:pt x="427" y="767"/>
                    <a:pt x="329" y="811"/>
                  </a:cubicBezTo>
                  <a:cubicBezTo>
                    <a:pt x="319" y="815"/>
                    <a:pt x="309" y="818"/>
                    <a:pt x="300" y="818"/>
                  </a:cubicBezTo>
                  <a:cubicBezTo>
                    <a:pt x="253" y="818"/>
                    <a:pt x="214" y="760"/>
                    <a:pt x="187" y="641"/>
                  </a:cubicBezTo>
                  <a:cubicBezTo>
                    <a:pt x="170" y="570"/>
                    <a:pt x="159" y="461"/>
                    <a:pt x="143" y="296"/>
                  </a:cubicBezTo>
                  <a:cubicBezTo>
                    <a:pt x="143" y="258"/>
                    <a:pt x="137" y="236"/>
                    <a:pt x="137" y="220"/>
                  </a:cubicBezTo>
                  <a:cubicBezTo>
                    <a:pt x="133" y="188"/>
                    <a:pt x="115" y="167"/>
                    <a:pt x="88" y="167"/>
                  </a:cubicBezTo>
                  <a:cubicBezTo>
                    <a:pt x="78" y="167"/>
                    <a:pt x="67" y="170"/>
                    <a:pt x="55" y="176"/>
                  </a:cubicBezTo>
                  <a:cubicBezTo>
                    <a:pt x="22" y="192"/>
                    <a:pt x="0" y="242"/>
                    <a:pt x="0" y="324"/>
                  </a:cubicBezTo>
                  <a:lnTo>
                    <a:pt x="0" y="346"/>
                  </a:lnTo>
                  <a:cubicBezTo>
                    <a:pt x="6" y="466"/>
                    <a:pt x="17" y="576"/>
                    <a:pt x="44" y="685"/>
                  </a:cubicBezTo>
                  <a:cubicBezTo>
                    <a:pt x="86" y="903"/>
                    <a:pt x="162" y="1003"/>
                    <a:pt x="273" y="1003"/>
                  </a:cubicBezTo>
                  <a:cubicBezTo>
                    <a:pt x="279" y="1003"/>
                    <a:pt x="285" y="1003"/>
                    <a:pt x="291" y="1002"/>
                  </a:cubicBezTo>
                  <a:lnTo>
                    <a:pt x="351" y="981"/>
                  </a:lnTo>
                  <a:cubicBezTo>
                    <a:pt x="444" y="931"/>
                    <a:pt x="510" y="866"/>
                    <a:pt x="548" y="767"/>
                  </a:cubicBezTo>
                  <a:cubicBezTo>
                    <a:pt x="584" y="803"/>
                    <a:pt x="622" y="822"/>
                    <a:pt x="665" y="822"/>
                  </a:cubicBezTo>
                  <a:cubicBezTo>
                    <a:pt x="688" y="822"/>
                    <a:pt x="713" y="817"/>
                    <a:pt x="739" y="805"/>
                  </a:cubicBezTo>
                  <a:cubicBezTo>
                    <a:pt x="794" y="778"/>
                    <a:pt x="849" y="729"/>
                    <a:pt x="898" y="658"/>
                  </a:cubicBezTo>
                  <a:cubicBezTo>
                    <a:pt x="936" y="603"/>
                    <a:pt x="953" y="565"/>
                    <a:pt x="953" y="532"/>
                  </a:cubicBezTo>
                  <a:lnTo>
                    <a:pt x="953" y="521"/>
                  </a:lnTo>
                  <a:cubicBezTo>
                    <a:pt x="947" y="493"/>
                    <a:pt x="931" y="482"/>
                    <a:pt x="909" y="472"/>
                  </a:cubicBezTo>
                  <a:cubicBezTo>
                    <a:pt x="904" y="469"/>
                    <a:pt x="900" y="467"/>
                    <a:pt x="895" y="467"/>
                  </a:cubicBezTo>
                  <a:cubicBezTo>
                    <a:pt x="891" y="467"/>
                    <a:pt x="887" y="469"/>
                    <a:pt x="882" y="472"/>
                  </a:cubicBezTo>
                  <a:cubicBezTo>
                    <a:pt x="865" y="482"/>
                    <a:pt x="838" y="510"/>
                    <a:pt x="811" y="548"/>
                  </a:cubicBezTo>
                  <a:cubicBezTo>
                    <a:pt x="783" y="592"/>
                    <a:pt x="756" y="619"/>
                    <a:pt x="739" y="630"/>
                  </a:cubicBezTo>
                  <a:cubicBezTo>
                    <a:pt x="734" y="641"/>
                    <a:pt x="728" y="647"/>
                    <a:pt x="718" y="647"/>
                  </a:cubicBezTo>
                  <a:cubicBezTo>
                    <a:pt x="709" y="651"/>
                    <a:pt x="701" y="654"/>
                    <a:pt x="692" y="654"/>
                  </a:cubicBezTo>
                  <a:cubicBezTo>
                    <a:pt x="663" y="654"/>
                    <a:pt x="634" y="623"/>
                    <a:pt x="608" y="559"/>
                  </a:cubicBezTo>
                  <a:cubicBezTo>
                    <a:pt x="603" y="543"/>
                    <a:pt x="603" y="532"/>
                    <a:pt x="597" y="510"/>
                  </a:cubicBezTo>
                  <a:cubicBezTo>
                    <a:pt x="592" y="461"/>
                    <a:pt x="570" y="346"/>
                    <a:pt x="542" y="154"/>
                  </a:cubicBezTo>
                  <a:cubicBezTo>
                    <a:pt x="542" y="153"/>
                    <a:pt x="542" y="152"/>
                    <a:pt x="542" y="152"/>
                  </a:cubicBezTo>
                  <a:cubicBezTo>
                    <a:pt x="543" y="152"/>
                    <a:pt x="544" y="160"/>
                    <a:pt x="548" y="181"/>
                  </a:cubicBezTo>
                  <a:cubicBezTo>
                    <a:pt x="542" y="149"/>
                    <a:pt x="542" y="116"/>
                    <a:pt x="537" y="99"/>
                  </a:cubicBezTo>
                  <a:cubicBezTo>
                    <a:pt x="522" y="29"/>
                    <a:pt x="498" y="0"/>
                    <a:pt x="4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61"/>
            <p:cNvSpPr/>
            <p:nvPr/>
          </p:nvSpPr>
          <p:spPr>
            <a:xfrm>
              <a:off x="2586917" y="3140270"/>
              <a:ext cx="67892" cy="133852"/>
            </a:xfrm>
            <a:custGeom>
              <a:avLst/>
              <a:gdLst/>
              <a:ahLst/>
              <a:cxnLst/>
              <a:rect l="l" t="t" r="r" b="b"/>
              <a:pathLst>
                <a:path w="855" h="1562" extrusionOk="0">
                  <a:moveTo>
                    <a:pt x="272" y="171"/>
                  </a:moveTo>
                  <a:cubicBezTo>
                    <a:pt x="290" y="171"/>
                    <a:pt x="305" y="177"/>
                    <a:pt x="313" y="190"/>
                  </a:cubicBezTo>
                  <a:cubicBezTo>
                    <a:pt x="313" y="195"/>
                    <a:pt x="318" y="200"/>
                    <a:pt x="318" y="211"/>
                  </a:cubicBezTo>
                  <a:cubicBezTo>
                    <a:pt x="340" y="321"/>
                    <a:pt x="318" y="469"/>
                    <a:pt x="253" y="666"/>
                  </a:cubicBezTo>
                  <a:cubicBezTo>
                    <a:pt x="231" y="742"/>
                    <a:pt x="203" y="814"/>
                    <a:pt x="176" y="868"/>
                  </a:cubicBezTo>
                  <a:cubicBezTo>
                    <a:pt x="121" y="584"/>
                    <a:pt x="121" y="387"/>
                    <a:pt x="171" y="272"/>
                  </a:cubicBezTo>
                  <a:cubicBezTo>
                    <a:pt x="192" y="222"/>
                    <a:pt x="220" y="195"/>
                    <a:pt x="253" y="173"/>
                  </a:cubicBezTo>
                  <a:cubicBezTo>
                    <a:pt x="260" y="172"/>
                    <a:pt x="266" y="171"/>
                    <a:pt x="272" y="171"/>
                  </a:cubicBezTo>
                  <a:close/>
                  <a:moveTo>
                    <a:pt x="309" y="0"/>
                  </a:moveTo>
                  <a:cubicBezTo>
                    <a:pt x="287" y="0"/>
                    <a:pt x="263" y="5"/>
                    <a:pt x="236" y="14"/>
                  </a:cubicBezTo>
                  <a:cubicBezTo>
                    <a:pt x="231" y="14"/>
                    <a:pt x="225" y="25"/>
                    <a:pt x="220" y="25"/>
                  </a:cubicBezTo>
                  <a:cubicBezTo>
                    <a:pt x="99" y="80"/>
                    <a:pt x="34" y="217"/>
                    <a:pt x="12" y="436"/>
                  </a:cubicBezTo>
                  <a:cubicBezTo>
                    <a:pt x="1" y="573"/>
                    <a:pt x="6" y="715"/>
                    <a:pt x="28" y="857"/>
                  </a:cubicBezTo>
                  <a:cubicBezTo>
                    <a:pt x="28" y="874"/>
                    <a:pt x="34" y="885"/>
                    <a:pt x="34" y="901"/>
                  </a:cubicBezTo>
                  <a:cubicBezTo>
                    <a:pt x="83" y="1115"/>
                    <a:pt x="149" y="1279"/>
                    <a:pt x="231" y="1394"/>
                  </a:cubicBezTo>
                  <a:cubicBezTo>
                    <a:pt x="313" y="1507"/>
                    <a:pt x="404" y="1562"/>
                    <a:pt x="504" y="1562"/>
                  </a:cubicBezTo>
                  <a:cubicBezTo>
                    <a:pt x="545" y="1562"/>
                    <a:pt x="587" y="1553"/>
                    <a:pt x="630" y="1536"/>
                  </a:cubicBezTo>
                  <a:cubicBezTo>
                    <a:pt x="696" y="1509"/>
                    <a:pt x="751" y="1454"/>
                    <a:pt x="806" y="1383"/>
                  </a:cubicBezTo>
                  <a:cubicBezTo>
                    <a:pt x="838" y="1328"/>
                    <a:pt x="855" y="1284"/>
                    <a:pt x="844" y="1246"/>
                  </a:cubicBezTo>
                  <a:cubicBezTo>
                    <a:pt x="838" y="1230"/>
                    <a:pt x="827" y="1213"/>
                    <a:pt x="806" y="1208"/>
                  </a:cubicBezTo>
                  <a:cubicBezTo>
                    <a:pt x="803" y="1205"/>
                    <a:pt x="797" y="1204"/>
                    <a:pt x="792" y="1204"/>
                  </a:cubicBezTo>
                  <a:cubicBezTo>
                    <a:pt x="786" y="1204"/>
                    <a:pt x="781" y="1205"/>
                    <a:pt x="778" y="1208"/>
                  </a:cubicBezTo>
                  <a:cubicBezTo>
                    <a:pt x="756" y="1213"/>
                    <a:pt x="729" y="1240"/>
                    <a:pt x="702" y="1284"/>
                  </a:cubicBezTo>
                  <a:cubicBezTo>
                    <a:pt x="669" y="1328"/>
                    <a:pt x="647" y="1355"/>
                    <a:pt x="625" y="1372"/>
                  </a:cubicBezTo>
                  <a:cubicBezTo>
                    <a:pt x="619" y="1377"/>
                    <a:pt x="614" y="1383"/>
                    <a:pt x="608" y="1383"/>
                  </a:cubicBezTo>
                  <a:cubicBezTo>
                    <a:pt x="580" y="1396"/>
                    <a:pt x="552" y="1403"/>
                    <a:pt x="526" y="1403"/>
                  </a:cubicBezTo>
                  <a:cubicBezTo>
                    <a:pt x="466" y="1403"/>
                    <a:pt x="411" y="1369"/>
                    <a:pt x="362" y="1301"/>
                  </a:cubicBezTo>
                  <a:cubicBezTo>
                    <a:pt x="318" y="1257"/>
                    <a:pt x="275" y="1164"/>
                    <a:pt x="225" y="1049"/>
                  </a:cubicBezTo>
                  <a:cubicBezTo>
                    <a:pt x="286" y="945"/>
                    <a:pt x="335" y="824"/>
                    <a:pt x="379" y="688"/>
                  </a:cubicBezTo>
                  <a:cubicBezTo>
                    <a:pt x="455" y="469"/>
                    <a:pt x="477" y="283"/>
                    <a:pt x="444" y="146"/>
                  </a:cubicBezTo>
                  <a:cubicBezTo>
                    <a:pt x="424" y="46"/>
                    <a:pt x="378" y="0"/>
                    <a:pt x="3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61"/>
            <p:cNvSpPr/>
            <p:nvPr/>
          </p:nvSpPr>
          <p:spPr>
            <a:xfrm>
              <a:off x="2689986" y="3073002"/>
              <a:ext cx="73927" cy="155790"/>
            </a:xfrm>
            <a:custGeom>
              <a:avLst/>
              <a:gdLst/>
              <a:ahLst/>
              <a:cxnLst/>
              <a:rect l="l" t="t" r="r" b="b"/>
              <a:pathLst>
                <a:path w="931" h="1818" extrusionOk="0">
                  <a:moveTo>
                    <a:pt x="761" y="0"/>
                  </a:moveTo>
                  <a:cubicBezTo>
                    <a:pt x="756" y="0"/>
                    <a:pt x="739" y="0"/>
                    <a:pt x="723" y="11"/>
                  </a:cubicBezTo>
                  <a:cubicBezTo>
                    <a:pt x="646" y="44"/>
                    <a:pt x="537" y="99"/>
                    <a:pt x="383" y="159"/>
                  </a:cubicBezTo>
                  <a:cubicBezTo>
                    <a:pt x="225" y="230"/>
                    <a:pt x="142" y="268"/>
                    <a:pt x="132" y="274"/>
                  </a:cubicBezTo>
                  <a:cubicBezTo>
                    <a:pt x="99" y="290"/>
                    <a:pt x="71" y="318"/>
                    <a:pt x="60" y="351"/>
                  </a:cubicBezTo>
                  <a:lnTo>
                    <a:pt x="60" y="400"/>
                  </a:lnTo>
                  <a:cubicBezTo>
                    <a:pt x="71" y="433"/>
                    <a:pt x="99" y="449"/>
                    <a:pt x="137" y="449"/>
                  </a:cubicBezTo>
                  <a:cubicBezTo>
                    <a:pt x="153" y="449"/>
                    <a:pt x="159" y="438"/>
                    <a:pt x="164" y="438"/>
                  </a:cubicBezTo>
                  <a:lnTo>
                    <a:pt x="679" y="208"/>
                  </a:lnTo>
                  <a:cubicBezTo>
                    <a:pt x="684" y="247"/>
                    <a:pt x="690" y="312"/>
                    <a:pt x="706" y="400"/>
                  </a:cubicBezTo>
                  <a:cubicBezTo>
                    <a:pt x="739" y="641"/>
                    <a:pt x="761" y="816"/>
                    <a:pt x="766" y="931"/>
                  </a:cubicBezTo>
                  <a:cubicBezTo>
                    <a:pt x="772" y="1221"/>
                    <a:pt x="717" y="1418"/>
                    <a:pt x="602" y="1533"/>
                  </a:cubicBezTo>
                  <a:cubicBezTo>
                    <a:pt x="569" y="1571"/>
                    <a:pt x="526" y="1599"/>
                    <a:pt x="482" y="1615"/>
                  </a:cubicBezTo>
                  <a:cubicBezTo>
                    <a:pt x="434" y="1634"/>
                    <a:pt x="387" y="1644"/>
                    <a:pt x="341" y="1644"/>
                  </a:cubicBezTo>
                  <a:cubicBezTo>
                    <a:pt x="266" y="1644"/>
                    <a:pt x="193" y="1618"/>
                    <a:pt x="115" y="1560"/>
                  </a:cubicBezTo>
                  <a:cubicBezTo>
                    <a:pt x="102" y="1554"/>
                    <a:pt x="91" y="1551"/>
                    <a:pt x="80" y="1551"/>
                  </a:cubicBezTo>
                  <a:cubicBezTo>
                    <a:pt x="72" y="1551"/>
                    <a:pt x="64" y="1552"/>
                    <a:pt x="55" y="1555"/>
                  </a:cubicBezTo>
                  <a:cubicBezTo>
                    <a:pt x="28" y="1571"/>
                    <a:pt x="6" y="1599"/>
                    <a:pt x="0" y="1631"/>
                  </a:cubicBezTo>
                  <a:lnTo>
                    <a:pt x="0" y="1670"/>
                  </a:lnTo>
                  <a:cubicBezTo>
                    <a:pt x="0" y="1686"/>
                    <a:pt x="6" y="1697"/>
                    <a:pt x="11" y="1708"/>
                  </a:cubicBezTo>
                  <a:cubicBezTo>
                    <a:pt x="77" y="1774"/>
                    <a:pt x="164" y="1807"/>
                    <a:pt x="279" y="1817"/>
                  </a:cubicBezTo>
                  <a:cubicBezTo>
                    <a:pt x="361" y="1817"/>
                    <a:pt x="438" y="1807"/>
                    <a:pt x="493" y="1779"/>
                  </a:cubicBezTo>
                  <a:cubicBezTo>
                    <a:pt x="723" y="1681"/>
                    <a:pt x="860" y="1489"/>
                    <a:pt x="903" y="1221"/>
                  </a:cubicBezTo>
                  <a:cubicBezTo>
                    <a:pt x="931" y="1068"/>
                    <a:pt x="925" y="860"/>
                    <a:pt x="892" y="597"/>
                  </a:cubicBezTo>
                  <a:cubicBezTo>
                    <a:pt x="881" y="548"/>
                    <a:pt x="876" y="482"/>
                    <a:pt x="860" y="394"/>
                  </a:cubicBezTo>
                  <a:cubicBezTo>
                    <a:pt x="838" y="230"/>
                    <a:pt x="821" y="121"/>
                    <a:pt x="816" y="50"/>
                  </a:cubicBezTo>
                  <a:cubicBezTo>
                    <a:pt x="805" y="22"/>
                    <a:pt x="788" y="11"/>
                    <a:pt x="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61"/>
            <p:cNvSpPr/>
            <p:nvPr/>
          </p:nvSpPr>
          <p:spPr>
            <a:xfrm>
              <a:off x="2787734" y="3077030"/>
              <a:ext cx="123555" cy="110801"/>
            </a:xfrm>
            <a:custGeom>
              <a:avLst/>
              <a:gdLst/>
              <a:ahLst/>
              <a:cxnLst/>
              <a:rect l="l" t="t" r="r" b="b"/>
              <a:pathLst>
                <a:path w="1556" h="1293" extrusionOk="0">
                  <a:moveTo>
                    <a:pt x="789" y="132"/>
                  </a:moveTo>
                  <a:cubicBezTo>
                    <a:pt x="802" y="132"/>
                    <a:pt x="812" y="137"/>
                    <a:pt x="816" y="145"/>
                  </a:cubicBezTo>
                  <a:cubicBezTo>
                    <a:pt x="822" y="156"/>
                    <a:pt x="822" y="156"/>
                    <a:pt x="822" y="161"/>
                  </a:cubicBezTo>
                  <a:cubicBezTo>
                    <a:pt x="822" y="172"/>
                    <a:pt x="827" y="200"/>
                    <a:pt x="827" y="243"/>
                  </a:cubicBezTo>
                  <a:cubicBezTo>
                    <a:pt x="783" y="243"/>
                    <a:pt x="756" y="227"/>
                    <a:pt x="745" y="194"/>
                  </a:cubicBezTo>
                  <a:cubicBezTo>
                    <a:pt x="740" y="172"/>
                    <a:pt x="745" y="161"/>
                    <a:pt x="762" y="139"/>
                  </a:cubicBezTo>
                  <a:cubicBezTo>
                    <a:pt x="767" y="139"/>
                    <a:pt x="767" y="134"/>
                    <a:pt x="772" y="134"/>
                  </a:cubicBezTo>
                  <a:cubicBezTo>
                    <a:pt x="778" y="132"/>
                    <a:pt x="784" y="132"/>
                    <a:pt x="789" y="132"/>
                  </a:cubicBezTo>
                  <a:close/>
                  <a:moveTo>
                    <a:pt x="351" y="446"/>
                  </a:moveTo>
                  <a:cubicBezTo>
                    <a:pt x="356" y="512"/>
                    <a:pt x="362" y="544"/>
                    <a:pt x="362" y="550"/>
                  </a:cubicBezTo>
                  <a:cubicBezTo>
                    <a:pt x="378" y="659"/>
                    <a:pt x="384" y="769"/>
                    <a:pt x="373" y="873"/>
                  </a:cubicBezTo>
                  <a:cubicBezTo>
                    <a:pt x="373" y="911"/>
                    <a:pt x="362" y="933"/>
                    <a:pt x="362" y="949"/>
                  </a:cubicBezTo>
                  <a:cubicBezTo>
                    <a:pt x="351" y="982"/>
                    <a:pt x="335" y="1015"/>
                    <a:pt x="307" y="1048"/>
                  </a:cubicBezTo>
                  <a:cubicBezTo>
                    <a:pt x="291" y="1075"/>
                    <a:pt x="274" y="1097"/>
                    <a:pt x="252" y="1103"/>
                  </a:cubicBezTo>
                  <a:cubicBezTo>
                    <a:pt x="246" y="1108"/>
                    <a:pt x="240" y="1110"/>
                    <a:pt x="234" y="1110"/>
                  </a:cubicBezTo>
                  <a:cubicBezTo>
                    <a:pt x="213" y="1110"/>
                    <a:pt x="194" y="1083"/>
                    <a:pt x="181" y="1037"/>
                  </a:cubicBezTo>
                  <a:cubicBezTo>
                    <a:pt x="181" y="1032"/>
                    <a:pt x="170" y="1015"/>
                    <a:pt x="170" y="1004"/>
                  </a:cubicBezTo>
                  <a:cubicBezTo>
                    <a:pt x="154" y="911"/>
                    <a:pt x="154" y="818"/>
                    <a:pt x="165" y="714"/>
                  </a:cubicBezTo>
                  <a:cubicBezTo>
                    <a:pt x="181" y="599"/>
                    <a:pt x="214" y="523"/>
                    <a:pt x="269" y="473"/>
                  </a:cubicBezTo>
                  <a:cubicBezTo>
                    <a:pt x="280" y="468"/>
                    <a:pt x="291" y="462"/>
                    <a:pt x="302" y="457"/>
                  </a:cubicBezTo>
                  <a:cubicBezTo>
                    <a:pt x="318" y="446"/>
                    <a:pt x="329" y="446"/>
                    <a:pt x="351" y="446"/>
                  </a:cubicBezTo>
                  <a:close/>
                  <a:moveTo>
                    <a:pt x="820" y="0"/>
                  </a:moveTo>
                  <a:cubicBezTo>
                    <a:pt x="796" y="0"/>
                    <a:pt x="774" y="7"/>
                    <a:pt x="745" y="19"/>
                  </a:cubicBezTo>
                  <a:cubicBezTo>
                    <a:pt x="685" y="46"/>
                    <a:pt x="647" y="90"/>
                    <a:pt x="630" y="156"/>
                  </a:cubicBezTo>
                  <a:cubicBezTo>
                    <a:pt x="625" y="183"/>
                    <a:pt x="625" y="216"/>
                    <a:pt x="630" y="243"/>
                  </a:cubicBezTo>
                  <a:cubicBezTo>
                    <a:pt x="647" y="320"/>
                    <a:pt x="685" y="364"/>
                    <a:pt x="756" y="380"/>
                  </a:cubicBezTo>
                  <a:cubicBezTo>
                    <a:pt x="764" y="383"/>
                    <a:pt x="775" y="384"/>
                    <a:pt x="788" y="384"/>
                  </a:cubicBezTo>
                  <a:cubicBezTo>
                    <a:pt x="800" y="384"/>
                    <a:pt x="814" y="383"/>
                    <a:pt x="827" y="380"/>
                  </a:cubicBezTo>
                  <a:lnTo>
                    <a:pt x="827" y="380"/>
                  </a:lnTo>
                  <a:cubicBezTo>
                    <a:pt x="827" y="659"/>
                    <a:pt x="789" y="834"/>
                    <a:pt x="707" y="911"/>
                  </a:cubicBezTo>
                  <a:cubicBezTo>
                    <a:pt x="690" y="917"/>
                    <a:pt x="685" y="928"/>
                    <a:pt x="674" y="933"/>
                  </a:cubicBezTo>
                  <a:cubicBezTo>
                    <a:pt x="666" y="936"/>
                    <a:pt x="657" y="938"/>
                    <a:pt x="649" y="938"/>
                  </a:cubicBezTo>
                  <a:cubicBezTo>
                    <a:pt x="630" y="938"/>
                    <a:pt x="611" y="929"/>
                    <a:pt x="592" y="906"/>
                  </a:cubicBezTo>
                  <a:cubicBezTo>
                    <a:pt x="575" y="884"/>
                    <a:pt x="564" y="856"/>
                    <a:pt x="554" y="829"/>
                  </a:cubicBezTo>
                  <a:cubicBezTo>
                    <a:pt x="543" y="785"/>
                    <a:pt x="526" y="659"/>
                    <a:pt x="499" y="462"/>
                  </a:cubicBezTo>
                  <a:cubicBezTo>
                    <a:pt x="493" y="391"/>
                    <a:pt x="488" y="353"/>
                    <a:pt x="482" y="331"/>
                  </a:cubicBezTo>
                  <a:cubicBezTo>
                    <a:pt x="466" y="282"/>
                    <a:pt x="455" y="260"/>
                    <a:pt x="428" y="260"/>
                  </a:cubicBezTo>
                  <a:cubicBezTo>
                    <a:pt x="417" y="260"/>
                    <a:pt x="406" y="260"/>
                    <a:pt x="400" y="271"/>
                  </a:cubicBezTo>
                  <a:cubicBezTo>
                    <a:pt x="378" y="282"/>
                    <a:pt x="362" y="298"/>
                    <a:pt x="356" y="325"/>
                  </a:cubicBezTo>
                  <a:cubicBezTo>
                    <a:pt x="345" y="320"/>
                    <a:pt x="334" y="317"/>
                    <a:pt x="322" y="317"/>
                  </a:cubicBezTo>
                  <a:cubicBezTo>
                    <a:pt x="299" y="317"/>
                    <a:pt x="276" y="326"/>
                    <a:pt x="247" y="336"/>
                  </a:cubicBezTo>
                  <a:cubicBezTo>
                    <a:pt x="159" y="380"/>
                    <a:pt x="88" y="473"/>
                    <a:pt x="50" y="610"/>
                  </a:cubicBezTo>
                  <a:cubicBezTo>
                    <a:pt x="17" y="720"/>
                    <a:pt x="1" y="840"/>
                    <a:pt x="17" y="960"/>
                  </a:cubicBezTo>
                  <a:cubicBezTo>
                    <a:pt x="23" y="988"/>
                    <a:pt x="23" y="1015"/>
                    <a:pt x="28" y="1037"/>
                  </a:cubicBezTo>
                  <a:cubicBezTo>
                    <a:pt x="61" y="1179"/>
                    <a:pt x="116" y="1261"/>
                    <a:pt x="181" y="1289"/>
                  </a:cubicBezTo>
                  <a:cubicBezTo>
                    <a:pt x="193" y="1291"/>
                    <a:pt x="205" y="1292"/>
                    <a:pt x="218" y="1292"/>
                  </a:cubicBezTo>
                  <a:cubicBezTo>
                    <a:pt x="240" y="1292"/>
                    <a:pt x="263" y="1288"/>
                    <a:pt x="291" y="1278"/>
                  </a:cubicBezTo>
                  <a:cubicBezTo>
                    <a:pt x="351" y="1245"/>
                    <a:pt x="406" y="1185"/>
                    <a:pt x="455" y="1092"/>
                  </a:cubicBezTo>
                  <a:lnTo>
                    <a:pt x="471" y="1048"/>
                  </a:lnTo>
                  <a:cubicBezTo>
                    <a:pt x="507" y="1094"/>
                    <a:pt x="547" y="1115"/>
                    <a:pt x="593" y="1115"/>
                  </a:cubicBezTo>
                  <a:cubicBezTo>
                    <a:pt x="618" y="1115"/>
                    <a:pt x="645" y="1109"/>
                    <a:pt x="674" y="1097"/>
                  </a:cubicBezTo>
                  <a:cubicBezTo>
                    <a:pt x="866" y="1010"/>
                    <a:pt x="953" y="774"/>
                    <a:pt x="953" y="391"/>
                  </a:cubicBezTo>
                  <a:lnTo>
                    <a:pt x="953" y="325"/>
                  </a:lnTo>
                  <a:cubicBezTo>
                    <a:pt x="975" y="304"/>
                    <a:pt x="991" y="293"/>
                    <a:pt x="1008" y="271"/>
                  </a:cubicBezTo>
                  <a:cubicBezTo>
                    <a:pt x="1008" y="304"/>
                    <a:pt x="1013" y="358"/>
                    <a:pt x="1030" y="435"/>
                  </a:cubicBezTo>
                  <a:cubicBezTo>
                    <a:pt x="1035" y="457"/>
                    <a:pt x="1035" y="484"/>
                    <a:pt x="1041" y="501"/>
                  </a:cubicBezTo>
                  <a:cubicBezTo>
                    <a:pt x="1068" y="610"/>
                    <a:pt x="1095" y="687"/>
                    <a:pt x="1128" y="720"/>
                  </a:cubicBezTo>
                  <a:cubicBezTo>
                    <a:pt x="1170" y="770"/>
                    <a:pt x="1218" y="791"/>
                    <a:pt x="1268" y="791"/>
                  </a:cubicBezTo>
                  <a:cubicBezTo>
                    <a:pt x="1283" y="791"/>
                    <a:pt x="1299" y="789"/>
                    <a:pt x="1314" y="785"/>
                  </a:cubicBezTo>
                  <a:cubicBezTo>
                    <a:pt x="1320" y="785"/>
                    <a:pt x="1331" y="774"/>
                    <a:pt x="1336" y="774"/>
                  </a:cubicBezTo>
                  <a:cubicBezTo>
                    <a:pt x="1402" y="747"/>
                    <a:pt x="1451" y="703"/>
                    <a:pt x="1500" y="632"/>
                  </a:cubicBezTo>
                  <a:cubicBezTo>
                    <a:pt x="1539" y="572"/>
                    <a:pt x="1555" y="523"/>
                    <a:pt x="1550" y="484"/>
                  </a:cubicBezTo>
                  <a:cubicBezTo>
                    <a:pt x="1539" y="462"/>
                    <a:pt x="1533" y="457"/>
                    <a:pt x="1511" y="446"/>
                  </a:cubicBezTo>
                  <a:cubicBezTo>
                    <a:pt x="1509" y="443"/>
                    <a:pt x="1505" y="442"/>
                    <a:pt x="1500" y="442"/>
                  </a:cubicBezTo>
                  <a:cubicBezTo>
                    <a:pt x="1495" y="442"/>
                    <a:pt x="1490" y="443"/>
                    <a:pt x="1484" y="446"/>
                  </a:cubicBezTo>
                  <a:cubicBezTo>
                    <a:pt x="1468" y="462"/>
                    <a:pt x="1446" y="484"/>
                    <a:pt x="1413" y="528"/>
                  </a:cubicBezTo>
                  <a:cubicBezTo>
                    <a:pt x="1375" y="577"/>
                    <a:pt x="1347" y="610"/>
                    <a:pt x="1331" y="621"/>
                  </a:cubicBezTo>
                  <a:cubicBezTo>
                    <a:pt x="1322" y="624"/>
                    <a:pt x="1313" y="625"/>
                    <a:pt x="1305" y="625"/>
                  </a:cubicBezTo>
                  <a:cubicBezTo>
                    <a:pt x="1278" y="625"/>
                    <a:pt x="1253" y="610"/>
                    <a:pt x="1232" y="572"/>
                  </a:cubicBezTo>
                  <a:cubicBezTo>
                    <a:pt x="1210" y="533"/>
                    <a:pt x="1194" y="490"/>
                    <a:pt x="1178" y="419"/>
                  </a:cubicBezTo>
                  <a:cubicBezTo>
                    <a:pt x="1156" y="331"/>
                    <a:pt x="1150" y="221"/>
                    <a:pt x="1156" y="90"/>
                  </a:cubicBezTo>
                  <a:lnTo>
                    <a:pt x="1156" y="57"/>
                  </a:lnTo>
                  <a:cubicBezTo>
                    <a:pt x="1156" y="52"/>
                    <a:pt x="1145" y="35"/>
                    <a:pt x="1123" y="35"/>
                  </a:cubicBezTo>
                  <a:cubicBezTo>
                    <a:pt x="1120" y="34"/>
                    <a:pt x="1116" y="33"/>
                    <a:pt x="1112" y="33"/>
                  </a:cubicBezTo>
                  <a:cubicBezTo>
                    <a:pt x="1100" y="33"/>
                    <a:pt x="1084" y="38"/>
                    <a:pt x="1068" y="46"/>
                  </a:cubicBezTo>
                  <a:cubicBezTo>
                    <a:pt x="1057" y="52"/>
                    <a:pt x="1030" y="74"/>
                    <a:pt x="1002" y="112"/>
                  </a:cubicBezTo>
                  <a:cubicBezTo>
                    <a:pt x="980" y="145"/>
                    <a:pt x="964" y="167"/>
                    <a:pt x="953" y="183"/>
                  </a:cubicBezTo>
                  <a:cubicBezTo>
                    <a:pt x="948" y="145"/>
                    <a:pt x="948" y="117"/>
                    <a:pt x="937" y="101"/>
                  </a:cubicBezTo>
                  <a:cubicBezTo>
                    <a:pt x="926" y="46"/>
                    <a:pt x="898" y="8"/>
                    <a:pt x="844" y="3"/>
                  </a:cubicBezTo>
                  <a:cubicBezTo>
                    <a:pt x="835" y="1"/>
                    <a:pt x="828" y="0"/>
                    <a:pt x="8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61"/>
            <p:cNvSpPr/>
            <p:nvPr/>
          </p:nvSpPr>
          <p:spPr>
            <a:xfrm>
              <a:off x="2998081" y="2717468"/>
              <a:ext cx="339141" cy="326061"/>
            </a:xfrm>
            <a:custGeom>
              <a:avLst/>
              <a:gdLst/>
              <a:ahLst/>
              <a:cxnLst/>
              <a:rect l="l" t="t" r="r" b="b"/>
              <a:pathLst>
                <a:path w="4271" h="3805" extrusionOk="0">
                  <a:moveTo>
                    <a:pt x="4238" y="0"/>
                  </a:moveTo>
                  <a:cubicBezTo>
                    <a:pt x="3433" y="318"/>
                    <a:pt x="2749" y="914"/>
                    <a:pt x="2300" y="1670"/>
                  </a:cubicBezTo>
                  <a:cubicBezTo>
                    <a:pt x="2190" y="1845"/>
                    <a:pt x="2092" y="2042"/>
                    <a:pt x="1999" y="2228"/>
                  </a:cubicBezTo>
                  <a:cubicBezTo>
                    <a:pt x="1840" y="2551"/>
                    <a:pt x="1676" y="2874"/>
                    <a:pt x="1451" y="3148"/>
                  </a:cubicBezTo>
                  <a:cubicBezTo>
                    <a:pt x="1201" y="3460"/>
                    <a:pt x="801" y="3705"/>
                    <a:pt x="414" y="3705"/>
                  </a:cubicBezTo>
                  <a:cubicBezTo>
                    <a:pt x="286" y="3705"/>
                    <a:pt x="159" y="3678"/>
                    <a:pt x="39" y="3618"/>
                  </a:cubicBezTo>
                  <a:lnTo>
                    <a:pt x="1" y="3706"/>
                  </a:lnTo>
                  <a:cubicBezTo>
                    <a:pt x="138" y="3777"/>
                    <a:pt x="275" y="3804"/>
                    <a:pt x="417" y="3804"/>
                  </a:cubicBezTo>
                  <a:cubicBezTo>
                    <a:pt x="844" y="3804"/>
                    <a:pt x="1265" y="3531"/>
                    <a:pt x="1534" y="3208"/>
                  </a:cubicBezTo>
                  <a:cubicBezTo>
                    <a:pt x="1758" y="2929"/>
                    <a:pt x="1928" y="2600"/>
                    <a:pt x="2086" y="2277"/>
                  </a:cubicBezTo>
                  <a:cubicBezTo>
                    <a:pt x="2174" y="2091"/>
                    <a:pt x="2272" y="1900"/>
                    <a:pt x="2382" y="1724"/>
                  </a:cubicBezTo>
                  <a:cubicBezTo>
                    <a:pt x="2825" y="986"/>
                    <a:pt x="3488" y="411"/>
                    <a:pt x="4270" y="93"/>
                  </a:cubicBezTo>
                  <a:lnTo>
                    <a:pt x="4238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61"/>
            <p:cNvSpPr/>
            <p:nvPr/>
          </p:nvSpPr>
          <p:spPr>
            <a:xfrm>
              <a:off x="3027699" y="2713440"/>
              <a:ext cx="304282" cy="263505"/>
            </a:xfrm>
            <a:custGeom>
              <a:avLst/>
              <a:gdLst/>
              <a:ahLst/>
              <a:cxnLst/>
              <a:rect l="l" t="t" r="r" b="b"/>
              <a:pathLst>
                <a:path w="3832" h="3075" extrusionOk="0">
                  <a:moveTo>
                    <a:pt x="3689" y="1"/>
                  </a:moveTo>
                  <a:cubicBezTo>
                    <a:pt x="3138" y="1"/>
                    <a:pt x="2643" y="365"/>
                    <a:pt x="2315" y="688"/>
                  </a:cubicBezTo>
                  <a:cubicBezTo>
                    <a:pt x="2179" y="825"/>
                    <a:pt x="2042" y="978"/>
                    <a:pt x="1910" y="1120"/>
                  </a:cubicBezTo>
                  <a:cubicBezTo>
                    <a:pt x="1664" y="1394"/>
                    <a:pt x="1412" y="1667"/>
                    <a:pt x="1117" y="1881"/>
                  </a:cubicBezTo>
                  <a:cubicBezTo>
                    <a:pt x="1024" y="1947"/>
                    <a:pt x="925" y="2007"/>
                    <a:pt x="832" y="2062"/>
                  </a:cubicBezTo>
                  <a:cubicBezTo>
                    <a:pt x="695" y="2144"/>
                    <a:pt x="558" y="2226"/>
                    <a:pt x="427" y="2330"/>
                  </a:cubicBezTo>
                  <a:cubicBezTo>
                    <a:pt x="274" y="2456"/>
                    <a:pt x="17" y="2713"/>
                    <a:pt x="0" y="3069"/>
                  </a:cubicBezTo>
                  <a:lnTo>
                    <a:pt x="99" y="3074"/>
                  </a:lnTo>
                  <a:cubicBezTo>
                    <a:pt x="115" y="2762"/>
                    <a:pt x="350" y="2527"/>
                    <a:pt x="504" y="2406"/>
                  </a:cubicBezTo>
                  <a:cubicBezTo>
                    <a:pt x="624" y="2308"/>
                    <a:pt x="761" y="2226"/>
                    <a:pt x="892" y="2144"/>
                  </a:cubicBezTo>
                  <a:cubicBezTo>
                    <a:pt x="985" y="2089"/>
                    <a:pt x="1084" y="2029"/>
                    <a:pt x="1177" y="1963"/>
                  </a:cubicBezTo>
                  <a:cubicBezTo>
                    <a:pt x="1489" y="1750"/>
                    <a:pt x="1741" y="1459"/>
                    <a:pt x="1987" y="1186"/>
                  </a:cubicBezTo>
                  <a:cubicBezTo>
                    <a:pt x="2107" y="1043"/>
                    <a:pt x="2244" y="901"/>
                    <a:pt x="2381" y="764"/>
                  </a:cubicBezTo>
                  <a:cubicBezTo>
                    <a:pt x="2695" y="456"/>
                    <a:pt x="3171" y="106"/>
                    <a:pt x="3691" y="106"/>
                  </a:cubicBezTo>
                  <a:cubicBezTo>
                    <a:pt x="3734" y="106"/>
                    <a:pt x="3777" y="108"/>
                    <a:pt x="3821" y="113"/>
                  </a:cubicBezTo>
                  <a:lnTo>
                    <a:pt x="3832" y="9"/>
                  </a:lnTo>
                  <a:cubicBezTo>
                    <a:pt x="3784" y="3"/>
                    <a:pt x="3736" y="1"/>
                    <a:pt x="368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5" name="Google Shape;7585;p61"/>
          <p:cNvGrpSpPr/>
          <p:nvPr/>
        </p:nvGrpSpPr>
        <p:grpSpPr>
          <a:xfrm>
            <a:off x="1246085" y="652986"/>
            <a:ext cx="953638" cy="562581"/>
            <a:chOff x="3037050" y="1564800"/>
            <a:chExt cx="253850" cy="149750"/>
          </a:xfrm>
        </p:grpSpPr>
        <p:sp>
          <p:nvSpPr>
            <p:cNvPr id="7586" name="Google Shape;7586;p61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61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8" name="Google Shape;7588;p61"/>
          <p:cNvGrpSpPr/>
          <p:nvPr/>
        </p:nvGrpSpPr>
        <p:grpSpPr>
          <a:xfrm>
            <a:off x="5757872" y="329636"/>
            <a:ext cx="953638" cy="562581"/>
            <a:chOff x="3037050" y="1564800"/>
            <a:chExt cx="253850" cy="149750"/>
          </a:xfrm>
        </p:grpSpPr>
        <p:sp>
          <p:nvSpPr>
            <p:cNvPr id="7589" name="Google Shape;7589;p61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61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1" name="Google Shape;7591;p61"/>
          <p:cNvSpPr/>
          <p:nvPr/>
        </p:nvSpPr>
        <p:spPr>
          <a:xfrm>
            <a:off x="87672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2" name="Google Shape;7592;p61"/>
          <p:cNvSpPr/>
          <p:nvPr/>
        </p:nvSpPr>
        <p:spPr>
          <a:xfrm>
            <a:off x="8748576" y="2492977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3" name="Google Shape;7593;p61"/>
          <p:cNvSpPr/>
          <p:nvPr/>
        </p:nvSpPr>
        <p:spPr>
          <a:xfrm>
            <a:off x="334474" y="21636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94" name="Google Shape;7594;p61"/>
          <p:cNvGrpSpPr/>
          <p:nvPr/>
        </p:nvGrpSpPr>
        <p:grpSpPr>
          <a:xfrm>
            <a:off x="8310216" y="329626"/>
            <a:ext cx="241121" cy="287236"/>
            <a:chOff x="7125991" y="3462688"/>
            <a:chExt cx="241121" cy="287236"/>
          </a:xfrm>
        </p:grpSpPr>
        <p:sp>
          <p:nvSpPr>
            <p:cNvPr id="7595" name="Google Shape;7595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8" name="Google Shape;7598;p61"/>
          <p:cNvGrpSpPr/>
          <p:nvPr/>
        </p:nvGrpSpPr>
        <p:grpSpPr>
          <a:xfrm>
            <a:off x="469128" y="3500526"/>
            <a:ext cx="241121" cy="287236"/>
            <a:chOff x="7125991" y="3462688"/>
            <a:chExt cx="241121" cy="287236"/>
          </a:xfrm>
        </p:grpSpPr>
        <p:sp>
          <p:nvSpPr>
            <p:cNvPr id="7599" name="Google Shape;7599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2" name="Google Shape;7602;p61"/>
          <p:cNvSpPr/>
          <p:nvPr/>
        </p:nvSpPr>
        <p:spPr>
          <a:xfrm>
            <a:off x="2695763" y="3973090"/>
            <a:ext cx="108869" cy="108787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3" name="Google Shape;7603;p61"/>
          <p:cNvGrpSpPr/>
          <p:nvPr/>
        </p:nvGrpSpPr>
        <p:grpSpPr>
          <a:xfrm>
            <a:off x="3047274" y="4604007"/>
            <a:ext cx="421527" cy="388314"/>
            <a:chOff x="6662403" y="3212065"/>
            <a:chExt cx="260895" cy="240353"/>
          </a:xfrm>
        </p:grpSpPr>
        <p:sp>
          <p:nvSpPr>
            <p:cNvPr id="7604" name="Google Shape;7604;p61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61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1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1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8" name="Google Shape;7608;p61"/>
          <p:cNvGrpSpPr/>
          <p:nvPr/>
        </p:nvGrpSpPr>
        <p:grpSpPr>
          <a:xfrm>
            <a:off x="7867519" y="4712670"/>
            <a:ext cx="284162" cy="279647"/>
            <a:chOff x="2999950" y="4020975"/>
            <a:chExt cx="89675" cy="88250"/>
          </a:xfrm>
        </p:grpSpPr>
        <p:sp>
          <p:nvSpPr>
            <p:cNvPr id="7609" name="Google Shape;7609;p61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1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61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61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3" name="Google Shape;7613;p61"/>
          <p:cNvGrpSpPr/>
          <p:nvPr/>
        </p:nvGrpSpPr>
        <p:grpSpPr>
          <a:xfrm>
            <a:off x="4234131" y="4081878"/>
            <a:ext cx="421526" cy="463727"/>
            <a:chOff x="167781" y="445978"/>
            <a:chExt cx="421526" cy="463727"/>
          </a:xfrm>
        </p:grpSpPr>
        <p:sp>
          <p:nvSpPr>
            <p:cNvPr id="7614" name="Google Shape;7614;p61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1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1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1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1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1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0" name="Google Shape;7620;p61"/>
          <p:cNvGrpSpPr/>
          <p:nvPr/>
        </p:nvGrpSpPr>
        <p:grpSpPr>
          <a:xfrm>
            <a:off x="5011981" y="4566303"/>
            <a:ext cx="421526" cy="463727"/>
            <a:chOff x="167781" y="445978"/>
            <a:chExt cx="421526" cy="463727"/>
          </a:xfrm>
        </p:grpSpPr>
        <p:sp>
          <p:nvSpPr>
            <p:cNvPr id="7621" name="Google Shape;7621;p61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1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1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1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1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61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7" name="Google Shape;7627;p61"/>
          <p:cNvGrpSpPr/>
          <p:nvPr/>
        </p:nvGrpSpPr>
        <p:grpSpPr>
          <a:xfrm>
            <a:off x="4727819" y="4750370"/>
            <a:ext cx="284162" cy="279647"/>
            <a:chOff x="2999950" y="4020975"/>
            <a:chExt cx="89675" cy="88250"/>
          </a:xfrm>
        </p:grpSpPr>
        <p:sp>
          <p:nvSpPr>
            <p:cNvPr id="7628" name="Google Shape;7628;p61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1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1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1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2" name="Google Shape;7632;p61"/>
          <p:cNvGrpSpPr/>
          <p:nvPr/>
        </p:nvGrpSpPr>
        <p:grpSpPr>
          <a:xfrm>
            <a:off x="8129806" y="4102578"/>
            <a:ext cx="421526" cy="463727"/>
            <a:chOff x="167781" y="445978"/>
            <a:chExt cx="421526" cy="463727"/>
          </a:xfrm>
        </p:grpSpPr>
        <p:sp>
          <p:nvSpPr>
            <p:cNvPr id="7633" name="Google Shape;7633;p61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1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1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1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1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1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9" name="Google Shape;7639;p61"/>
          <p:cNvGrpSpPr/>
          <p:nvPr/>
        </p:nvGrpSpPr>
        <p:grpSpPr>
          <a:xfrm rot="1220487">
            <a:off x="5997140" y="4316646"/>
            <a:ext cx="241112" cy="287224"/>
            <a:chOff x="7125991" y="3462688"/>
            <a:chExt cx="241121" cy="287236"/>
          </a:xfrm>
        </p:grpSpPr>
        <p:sp>
          <p:nvSpPr>
            <p:cNvPr id="7640" name="Google Shape;7640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3" name="Google Shape;7643;p61"/>
          <p:cNvGrpSpPr/>
          <p:nvPr/>
        </p:nvGrpSpPr>
        <p:grpSpPr>
          <a:xfrm>
            <a:off x="6661091" y="4506701"/>
            <a:ext cx="241121" cy="287236"/>
            <a:chOff x="7125991" y="3462688"/>
            <a:chExt cx="241121" cy="287236"/>
          </a:xfrm>
        </p:grpSpPr>
        <p:sp>
          <p:nvSpPr>
            <p:cNvPr id="7644" name="Google Shape;7644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7" name="Google Shape;7647;p61"/>
          <p:cNvGrpSpPr/>
          <p:nvPr/>
        </p:nvGrpSpPr>
        <p:grpSpPr>
          <a:xfrm>
            <a:off x="5644641" y="3973101"/>
            <a:ext cx="241121" cy="287236"/>
            <a:chOff x="7125991" y="3462688"/>
            <a:chExt cx="241121" cy="287236"/>
          </a:xfrm>
        </p:grpSpPr>
        <p:sp>
          <p:nvSpPr>
            <p:cNvPr id="7648" name="Google Shape;7648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1" name="Google Shape;7651;p61"/>
          <p:cNvGrpSpPr/>
          <p:nvPr/>
        </p:nvGrpSpPr>
        <p:grpSpPr>
          <a:xfrm rot="693294">
            <a:off x="7334306" y="3593444"/>
            <a:ext cx="241113" cy="287226"/>
            <a:chOff x="7125991" y="3462688"/>
            <a:chExt cx="241121" cy="287236"/>
          </a:xfrm>
        </p:grpSpPr>
        <p:sp>
          <p:nvSpPr>
            <p:cNvPr id="7652" name="Google Shape;7652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5" name="Google Shape;7655;p61"/>
          <p:cNvGrpSpPr/>
          <p:nvPr/>
        </p:nvGrpSpPr>
        <p:grpSpPr>
          <a:xfrm>
            <a:off x="7139253" y="4316776"/>
            <a:ext cx="241121" cy="287236"/>
            <a:chOff x="7125991" y="3462688"/>
            <a:chExt cx="241121" cy="287236"/>
          </a:xfrm>
        </p:grpSpPr>
        <p:sp>
          <p:nvSpPr>
            <p:cNvPr id="7656" name="Google Shape;7656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9" name="Google Shape;7659;p61"/>
          <p:cNvGrpSpPr/>
          <p:nvPr/>
        </p:nvGrpSpPr>
        <p:grpSpPr>
          <a:xfrm>
            <a:off x="6238566" y="3410526"/>
            <a:ext cx="241121" cy="287236"/>
            <a:chOff x="7125991" y="3462688"/>
            <a:chExt cx="241121" cy="287236"/>
          </a:xfrm>
        </p:grpSpPr>
        <p:sp>
          <p:nvSpPr>
            <p:cNvPr id="7660" name="Google Shape;7660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3" name="Google Shape;7663;p61"/>
          <p:cNvGrpSpPr/>
          <p:nvPr/>
        </p:nvGrpSpPr>
        <p:grpSpPr>
          <a:xfrm rot="-1024445">
            <a:off x="6661091" y="3765585"/>
            <a:ext cx="241115" cy="287228"/>
            <a:chOff x="7125991" y="3462688"/>
            <a:chExt cx="241121" cy="287236"/>
          </a:xfrm>
        </p:grpSpPr>
        <p:sp>
          <p:nvSpPr>
            <p:cNvPr id="7664" name="Google Shape;7664;p61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61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61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5871;p48">
            <a:extLst>
              <a:ext uri="{FF2B5EF4-FFF2-40B4-BE49-F238E27FC236}">
                <a16:creationId xmlns:a16="http://schemas.microsoft.com/office/drawing/2014/main" id="{ED0EE2FE-2A7E-40B2-AC6C-F2B959402B5F}"/>
              </a:ext>
            </a:extLst>
          </p:cNvPr>
          <p:cNvSpPr txBox="1">
            <a:spLocks/>
          </p:cNvSpPr>
          <p:nvPr/>
        </p:nvSpPr>
        <p:spPr>
          <a:xfrm>
            <a:off x="585719" y="1019055"/>
            <a:ext cx="65760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 b="0" i="0" u="none" strike="noStrike" cap="none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9pPr>
          </a:lstStyle>
          <a:p>
            <a:pPr algn="ctr"/>
            <a:r>
              <a:rPr lang="en-US" sz="6000" b="1" dirty="0">
                <a:latin typeface="Comic Sans MS" panose="030F0702030302020204" pitchFamily="66" charset="0"/>
              </a:rPr>
              <a:t>Activity 2</a:t>
            </a:r>
          </a:p>
        </p:txBody>
      </p:sp>
      <p:sp>
        <p:nvSpPr>
          <p:cNvPr id="158" name="Google Shape;6110;p48">
            <a:extLst>
              <a:ext uri="{FF2B5EF4-FFF2-40B4-BE49-F238E27FC236}">
                <a16:creationId xmlns:a16="http://schemas.microsoft.com/office/drawing/2014/main" id="{E82AECF8-10E5-4513-B247-D71EA84B1A4B}"/>
              </a:ext>
            </a:extLst>
          </p:cNvPr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6111;p48">
            <a:extLst>
              <a:ext uri="{FF2B5EF4-FFF2-40B4-BE49-F238E27FC236}">
                <a16:creationId xmlns:a16="http://schemas.microsoft.com/office/drawing/2014/main" id="{0AB022C5-56B3-4B17-84FE-42DE9B7B4F16}"/>
              </a:ext>
            </a:extLst>
          </p:cNvPr>
          <p:cNvGrpSpPr/>
          <p:nvPr/>
        </p:nvGrpSpPr>
        <p:grpSpPr>
          <a:xfrm rot="1258672">
            <a:off x="688246" y="1175034"/>
            <a:ext cx="200453" cy="252785"/>
            <a:chOff x="7158480" y="3001477"/>
            <a:chExt cx="200457" cy="252790"/>
          </a:xfrm>
        </p:grpSpPr>
        <p:sp>
          <p:nvSpPr>
            <p:cNvPr id="160" name="Google Shape;6112;p48">
              <a:extLst>
                <a:ext uri="{FF2B5EF4-FFF2-40B4-BE49-F238E27FC236}">
                  <a16:creationId xmlns:a16="http://schemas.microsoft.com/office/drawing/2014/main" id="{CD69BC0C-E4D9-4276-B592-503D8E3FAAC8}"/>
                </a:ext>
              </a:extLst>
            </p:cNvPr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113;p48">
              <a:extLst>
                <a:ext uri="{FF2B5EF4-FFF2-40B4-BE49-F238E27FC236}">
                  <a16:creationId xmlns:a16="http://schemas.microsoft.com/office/drawing/2014/main" id="{40B68EAB-C3D2-49BD-9FB9-6379E97F0F8E}"/>
                </a:ext>
              </a:extLst>
            </p:cNvPr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6114;p48">
            <a:extLst>
              <a:ext uri="{FF2B5EF4-FFF2-40B4-BE49-F238E27FC236}">
                <a16:creationId xmlns:a16="http://schemas.microsoft.com/office/drawing/2014/main" id="{3AC3F44E-6DA0-4B76-9A64-2F2C455AF5E9}"/>
              </a:ext>
            </a:extLst>
          </p:cNvPr>
          <p:cNvGrpSpPr/>
          <p:nvPr/>
        </p:nvGrpSpPr>
        <p:grpSpPr>
          <a:xfrm>
            <a:off x="1133116" y="2610613"/>
            <a:ext cx="241121" cy="287236"/>
            <a:chOff x="7125991" y="3462688"/>
            <a:chExt cx="241121" cy="287236"/>
          </a:xfrm>
        </p:grpSpPr>
        <p:sp>
          <p:nvSpPr>
            <p:cNvPr id="163" name="Google Shape;6115;p48">
              <a:extLst>
                <a:ext uri="{FF2B5EF4-FFF2-40B4-BE49-F238E27FC236}">
                  <a16:creationId xmlns:a16="http://schemas.microsoft.com/office/drawing/2014/main" id="{50BE145A-9D58-45D7-B5A1-436D87777ECE}"/>
                </a:ext>
              </a:extLst>
            </p:cNvPr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116;p48">
              <a:extLst>
                <a:ext uri="{FF2B5EF4-FFF2-40B4-BE49-F238E27FC236}">
                  <a16:creationId xmlns:a16="http://schemas.microsoft.com/office/drawing/2014/main" id="{FF95D3FC-981E-487A-8128-3591815483F8}"/>
                </a:ext>
              </a:extLst>
            </p:cNvPr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117;p48">
              <a:extLst>
                <a:ext uri="{FF2B5EF4-FFF2-40B4-BE49-F238E27FC236}">
                  <a16:creationId xmlns:a16="http://schemas.microsoft.com/office/drawing/2014/main" id="{76E2F5C5-49FC-4BD2-B41D-965152377D54}"/>
                </a:ext>
              </a:extLst>
            </p:cNvPr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6118;p48">
            <a:extLst>
              <a:ext uri="{FF2B5EF4-FFF2-40B4-BE49-F238E27FC236}">
                <a16:creationId xmlns:a16="http://schemas.microsoft.com/office/drawing/2014/main" id="{C189906B-03BF-4136-8834-8CA99556F577}"/>
              </a:ext>
            </a:extLst>
          </p:cNvPr>
          <p:cNvSpPr/>
          <p:nvPr/>
        </p:nvSpPr>
        <p:spPr>
          <a:xfrm>
            <a:off x="8303561" y="11475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ubtitle 2">
            <a:extLst>
              <a:ext uri="{FF2B5EF4-FFF2-40B4-BE49-F238E27FC236}">
                <a16:creationId xmlns:a16="http://schemas.microsoft.com/office/drawing/2014/main" id="{51FB8A51-1407-4C01-BE5B-5151E4B845B4}"/>
              </a:ext>
            </a:extLst>
          </p:cNvPr>
          <p:cNvSpPr txBox="1">
            <a:spLocks/>
          </p:cNvSpPr>
          <p:nvPr/>
        </p:nvSpPr>
        <p:spPr>
          <a:xfrm>
            <a:off x="1271408" y="2363507"/>
            <a:ext cx="3811229" cy="5617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n-US" sz="2400" dirty="0">
                <a:latin typeface="Comic Sans MS" panose="030F0702030302020204" pitchFamily="66" charset="0"/>
              </a:rPr>
              <a:t>Look, listen and repeat</a:t>
            </a:r>
          </a:p>
        </p:txBody>
      </p:sp>
      <p:sp>
        <p:nvSpPr>
          <p:cNvPr id="168" name="Google Shape;4990;p37">
            <a:extLst>
              <a:ext uri="{FF2B5EF4-FFF2-40B4-BE49-F238E27FC236}">
                <a16:creationId xmlns:a16="http://schemas.microsoft.com/office/drawing/2014/main" id="{ED19B991-FC80-4ACB-8195-D77933330C9E}"/>
              </a:ext>
            </a:extLst>
          </p:cNvPr>
          <p:cNvSpPr txBox="1">
            <a:spLocks/>
          </p:cNvSpPr>
          <p:nvPr/>
        </p:nvSpPr>
        <p:spPr>
          <a:xfrm>
            <a:off x="782366" y="1099407"/>
            <a:ext cx="13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b="1" dirty="0">
                <a:latin typeface="Comic Sans MS" panose="030F0702030302020204" pitchFamily="66" charset="0"/>
              </a:rPr>
              <a:t>03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21,659 Cooking Cartoons Images, Stock Photos &amp; Vectors | Shutterstock">
            <a:extLst>
              <a:ext uri="{FF2B5EF4-FFF2-40B4-BE49-F238E27FC236}">
                <a16:creationId xmlns:a16="http://schemas.microsoft.com/office/drawing/2014/main" id="{2875CA48-2DF6-4BE1-B736-F35459644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"/>
          <a:stretch/>
        </p:blipFill>
        <p:spPr bwMode="auto">
          <a:xfrm>
            <a:off x="1627323" y="1574357"/>
            <a:ext cx="2805193" cy="27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47B2AA8-D93F-4F51-9837-595BD50F231E}"/>
              </a:ext>
            </a:extLst>
          </p:cNvPr>
          <p:cNvSpPr/>
          <p:nvPr/>
        </p:nvSpPr>
        <p:spPr>
          <a:xfrm>
            <a:off x="108488" y="209227"/>
            <a:ext cx="5695627" cy="1131375"/>
          </a:xfrm>
          <a:prstGeom prst="wedgeRoundRectCallout">
            <a:avLst>
              <a:gd name="adj1" fmla="val -51883"/>
              <a:gd name="adj2" fmla="val 846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 on Sundays?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C7E0302-8BC6-48AA-972A-F793EF0221CA}"/>
              </a:ext>
            </a:extLst>
          </p:cNvPr>
          <p:cNvSpPr/>
          <p:nvPr/>
        </p:nvSpPr>
        <p:spPr>
          <a:xfrm>
            <a:off x="4773478" y="3099661"/>
            <a:ext cx="4203914" cy="872100"/>
          </a:xfrm>
          <a:prstGeom prst="wedgeRoundRectCallout">
            <a:avLst>
              <a:gd name="adj1" fmla="val 57913"/>
              <a:gd name="adj2" fmla="val 791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cook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meals.</a:t>
            </a:r>
          </a:p>
        </p:txBody>
      </p:sp>
    </p:spTree>
    <p:extLst>
      <p:ext uri="{BB962C8B-B14F-4D97-AF65-F5344CB8AC3E}">
        <p14:creationId xmlns:p14="http://schemas.microsoft.com/office/powerpoint/2010/main" val="18818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628514" y="2853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Comic Sans MS" panose="030F0702030302020204" pitchFamily="66" charset="0"/>
              </a:rPr>
              <a:t>Table of contents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719975" y="3084056"/>
            <a:ext cx="2305500" cy="91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en-US" sz="2400" dirty="0">
              <a:latin typeface="Comic Sans MS" panose="030F0702030302020204" pitchFamily="66" charset="0"/>
            </a:endParaRPr>
          </a:p>
          <a:p>
            <a:pPr marL="0" indent="0"/>
            <a:r>
              <a:rPr lang="en-US" sz="2400" dirty="0">
                <a:latin typeface="Comic Sans MS" panose="030F0702030302020204" pitchFamily="66" charset="0"/>
              </a:rPr>
              <a:t>Activity 2</a:t>
            </a:r>
          </a:p>
          <a:p>
            <a:pPr marL="0" indent="0"/>
            <a:r>
              <a:rPr lang="en-US" sz="1600" dirty="0">
                <a:latin typeface="Comic Sans MS" panose="030F0702030302020204" pitchFamily="66" charset="0"/>
              </a:rPr>
              <a:t>Listen point and say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681959" y="1562403"/>
            <a:ext cx="2305500" cy="97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562403"/>
            <a:ext cx="2305500" cy="97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dirty="0">
                <a:latin typeface="Comic Sans MS" panose="030F0702030302020204" pitchFamily="66" charset="0"/>
              </a:rPr>
              <a:t>New words</a:t>
            </a: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3419246" y="3091066"/>
            <a:ext cx="2305500" cy="9041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dirty="0">
                <a:latin typeface="Comic Sans MS" panose="030F0702030302020204" pitchFamily="66" charset="0"/>
              </a:rPr>
              <a:t>Activity 3</a:t>
            </a:r>
          </a:p>
          <a:p>
            <a:pPr marL="0" indent="0"/>
            <a:r>
              <a:rPr lang="en-US" sz="1400" dirty="0">
                <a:latin typeface="Comic Sans MS" panose="030F0702030302020204" pitchFamily="66" charset="0"/>
              </a:rPr>
              <a:t>Let’s talk</a:t>
            </a: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5992250" y="1523056"/>
            <a:ext cx="2305500" cy="97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dirty="0">
                <a:latin typeface="Comic Sans MS" panose="030F0702030302020204" pitchFamily="66" charset="0"/>
              </a:rPr>
              <a:t>Activity 1</a:t>
            </a:r>
          </a:p>
          <a:p>
            <a:pPr marL="0" indent="0"/>
            <a:r>
              <a:rPr lang="en-US" dirty="0">
                <a:latin typeface="Comic Sans MS" panose="030F0702030302020204" pitchFamily="66" charset="0"/>
              </a:rPr>
              <a:t>Look, listen and repeat</a:t>
            </a:r>
          </a:p>
        </p:txBody>
      </p:sp>
      <p:sp>
        <p:nvSpPr>
          <p:cNvPr id="4890" name="Google Shape;4890;p35"/>
          <p:cNvSpPr txBox="1">
            <a:spLocks noGrp="1"/>
          </p:cNvSpPr>
          <p:nvPr>
            <p:ph type="subTitle" idx="6"/>
          </p:nvPr>
        </p:nvSpPr>
        <p:spPr>
          <a:xfrm>
            <a:off x="6118524" y="3034208"/>
            <a:ext cx="2305500" cy="9610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dirty="0">
                <a:latin typeface="Comic Sans MS" panose="030F0702030302020204" pitchFamily="66" charset="0"/>
              </a:rPr>
              <a:t>Game</a:t>
            </a: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413906" y="111947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1505377" y="264348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3392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4179302" y="264346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05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3392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896" name="Google Shape;4896;p35"/>
          <p:cNvSpPr txBox="1">
            <a:spLocks noGrp="1"/>
          </p:cNvSpPr>
          <p:nvPr>
            <p:ph type="title" idx="15"/>
          </p:nvPr>
        </p:nvSpPr>
        <p:spPr>
          <a:xfrm>
            <a:off x="6853227" y="264346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06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581524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384348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994466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19523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689199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11878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4330E0-50FB-4D85-BBC0-F10164C17C12}"/>
              </a:ext>
            </a:extLst>
          </p:cNvPr>
          <p:cNvSpPr/>
          <p:nvPr/>
        </p:nvSpPr>
        <p:spPr>
          <a:xfrm>
            <a:off x="108488" y="209227"/>
            <a:ext cx="5695627" cy="1131375"/>
          </a:xfrm>
          <a:prstGeom prst="wedgeRoundRectCallout">
            <a:avLst>
              <a:gd name="adj1" fmla="val -51883"/>
              <a:gd name="adj2" fmla="val 846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 on Sundays?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CB98C5B-D6E9-483F-90BF-51FE08D56BB1}"/>
              </a:ext>
            </a:extLst>
          </p:cNvPr>
          <p:cNvSpPr/>
          <p:nvPr/>
        </p:nvSpPr>
        <p:spPr>
          <a:xfrm>
            <a:off x="4773478" y="3099661"/>
            <a:ext cx="4203914" cy="872100"/>
          </a:xfrm>
          <a:prstGeom prst="wedgeRoundRectCallout">
            <a:avLst>
              <a:gd name="adj1" fmla="val 57913"/>
              <a:gd name="adj2" fmla="val 791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play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tennis.</a:t>
            </a:r>
          </a:p>
        </p:txBody>
      </p:sp>
      <p:pic>
        <p:nvPicPr>
          <p:cNvPr id="4100" name="Picture 4" descr="Boy Tennis Player Cartoon Stock Illustration - Download Image Now - Tennis,  Child, Boys - iStock">
            <a:extLst>
              <a:ext uri="{FF2B5EF4-FFF2-40B4-BE49-F238E27FC236}">
                <a16:creationId xmlns:a16="http://schemas.microsoft.com/office/drawing/2014/main" id="{5CBB480B-4333-4FC8-92A7-0EBAE552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21" y="1557579"/>
            <a:ext cx="2301578" cy="28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3B54D09-6806-4A3E-BA66-3870EA662866}"/>
              </a:ext>
            </a:extLst>
          </p:cNvPr>
          <p:cNvSpPr/>
          <p:nvPr/>
        </p:nvSpPr>
        <p:spPr>
          <a:xfrm>
            <a:off x="108488" y="209227"/>
            <a:ext cx="5695627" cy="1131375"/>
          </a:xfrm>
          <a:prstGeom prst="wedgeRoundRectCallout">
            <a:avLst>
              <a:gd name="adj1" fmla="val -51883"/>
              <a:gd name="adj2" fmla="val 846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 on Sundays?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DA7364D-A340-45DC-A305-3E9B337A42DB}"/>
              </a:ext>
            </a:extLst>
          </p:cNvPr>
          <p:cNvSpPr/>
          <p:nvPr/>
        </p:nvSpPr>
        <p:spPr>
          <a:xfrm>
            <a:off x="4773478" y="3099661"/>
            <a:ext cx="4203914" cy="872100"/>
          </a:xfrm>
          <a:prstGeom prst="wedgeRoundRectCallout">
            <a:avLst>
              <a:gd name="adj1" fmla="val 57913"/>
              <a:gd name="adj2" fmla="val 791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watch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es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films.</a:t>
            </a:r>
          </a:p>
        </p:txBody>
      </p:sp>
      <p:pic>
        <p:nvPicPr>
          <p:cNvPr id="3074" name="Picture 2" descr="Clip Art - Kid Watching Movies Cartoon PNG Image | Transparent PNG Free  Download on SeekPNG">
            <a:extLst>
              <a:ext uri="{FF2B5EF4-FFF2-40B4-BE49-F238E27FC236}">
                <a16:creationId xmlns:a16="http://schemas.microsoft.com/office/drawing/2014/main" id="{A3CE1AE2-47AB-47A9-8FCF-A7141DE4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05" y="1472339"/>
            <a:ext cx="2882340" cy="28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BD383BE-5124-47C3-9F42-E1FE743CAC2C}"/>
              </a:ext>
            </a:extLst>
          </p:cNvPr>
          <p:cNvSpPr/>
          <p:nvPr/>
        </p:nvSpPr>
        <p:spPr>
          <a:xfrm>
            <a:off x="108488" y="209227"/>
            <a:ext cx="5695627" cy="1131375"/>
          </a:xfrm>
          <a:prstGeom prst="wedgeRoundRectCallout">
            <a:avLst>
              <a:gd name="adj1" fmla="val -51883"/>
              <a:gd name="adj2" fmla="val 846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 on Sundays?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77D885C-B2E0-4B51-8322-F4A0BC37FC62}"/>
              </a:ext>
            </a:extLst>
          </p:cNvPr>
          <p:cNvSpPr/>
          <p:nvPr/>
        </p:nvSpPr>
        <p:spPr>
          <a:xfrm>
            <a:off x="4773478" y="3099661"/>
            <a:ext cx="4203914" cy="872100"/>
          </a:xfrm>
          <a:prstGeom prst="wedgeRoundRectCallout">
            <a:avLst>
              <a:gd name="adj1" fmla="val 57913"/>
              <a:gd name="adj2" fmla="val 791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es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yoga.</a:t>
            </a:r>
          </a:p>
        </p:txBody>
      </p:sp>
      <p:pic>
        <p:nvPicPr>
          <p:cNvPr id="2050" name="Picture 2" descr="Kids Yoga Vector Images – Browse 13,806 Stock Photos, Vectors, and Video |  Adobe Stock">
            <a:extLst>
              <a:ext uri="{FF2B5EF4-FFF2-40B4-BE49-F238E27FC236}">
                <a16:creationId xmlns:a16="http://schemas.microsoft.com/office/drawing/2014/main" id="{4A1FC16E-E290-42BB-8172-E0B55195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9" y="1471368"/>
            <a:ext cx="2876873" cy="28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951D8-0D64-48FB-8D22-0AB68D66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" y="801608"/>
            <a:ext cx="8146053" cy="42174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D631B0-BC52-4357-A883-4A8203A2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33" y="189303"/>
            <a:ext cx="7704000" cy="572700"/>
          </a:xfrm>
        </p:spPr>
        <p:txBody>
          <a:bodyPr/>
          <a:lstStyle/>
          <a:p>
            <a:r>
              <a:rPr lang="en-US" sz="4000" b="1" dirty="0">
                <a:latin typeface="Comic Sans MS" panose="030F0702030302020204" pitchFamily="66" charset="0"/>
              </a:rPr>
              <a:t>Listen, point and say  </a:t>
            </a:r>
          </a:p>
        </p:txBody>
      </p:sp>
    </p:spTree>
    <p:extLst>
      <p:ext uri="{BB962C8B-B14F-4D97-AF65-F5344CB8AC3E}">
        <p14:creationId xmlns:p14="http://schemas.microsoft.com/office/powerpoint/2010/main" val="34261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9F29CD-A429-402B-8240-074079C8E28C}"/>
              </a:ext>
            </a:extLst>
          </p:cNvPr>
          <p:cNvSpPr/>
          <p:nvPr/>
        </p:nvSpPr>
        <p:spPr>
          <a:xfrm>
            <a:off x="2960176" y="201478"/>
            <a:ext cx="3448373" cy="7284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E42FB-931D-4F83-8C00-1E14A1D3B16C}"/>
              </a:ext>
            </a:extLst>
          </p:cNvPr>
          <p:cNvSpPr txBox="1"/>
          <p:nvPr/>
        </p:nvSpPr>
        <p:spPr>
          <a:xfrm>
            <a:off x="2274377" y="304078"/>
            <a:ext cx="4858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C965AD-1410-4339-8222-57E4FA60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40870"/>
              </p:ext>
            </p:extLst>
          </p:nvPr>
        </p:nvGraphicFramePr>
        <p:xfrm>
          <a:off x="1609241" y="1121429"/>
          <a:ext cx="6096000" cy="3163850"/>
        </p:xfrm>
        <a:graphic>
          <a:graphicData uri="http://schemas.openxmlformats.org/drawingml/2006/table">
            <a:tbl>
              <a:tblPr firstRow="1" bandRow="1">
                <a:tableStyleId>{3DF51838-1FD2-4418-871F-C05381C384A0}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129067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40571143"/>
                    </a:ext>
                  </a:extLst>
                </a:gridCol>
              </a:tblGrid>
              <a:tr h="6327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She / He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26631"/>
                  </a:ext>
                </a:extLst>
              </a:tr>
              <a:tr h="632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anose="030F0702030302020204" pitchFamily="66" charset="0"/>
                        </a:rPr>
                        <a:t>cook meals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135442"/>
                  </a:ext>
                </a:extLst>
              </a:tr>
              <a:tr h="632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anose="030F0702030302020204" pitchFamily="66" charset="0"/>
                        </a:rPr>
                        <a:t>play tennis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223695"/>
                  </a:ext>
                </a:extLst>
              </a:tr>
              <a:tr h="632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anose="030F0702030302020204" pitchFamily="66" charset="0"/>
                        </a:rPr>
                        <a:t>watch films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845481"/>
                  </a:ext>
                </a:extLst>
              </a:tr>
              <a:tr h="632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anose="030F0702030302020204" pitchFamily="66" charset="0"/>
                        </a:rPr>
                        <a:t>do yoga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i="0" u="none" strike="noStrike" cap="non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8450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E846BC-F050-4DEF-AAF1-2782F11D96DD}"/>
              </a:ext>
            </a:extLst>
          </p:cNvPr>
          <p:cNvSpPr txBox="1"/>
          <p:nvPr/>
        </p:nvSpPr>
        <p:spPr>
          <a:xfrm>
            <a:off x="3573652" y="1828078"/>
            <a:ext cx="4858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cook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meals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7028F-5C65-425F-8ACE-22D6784C7396}"/>
              </a:ext>
            </a:extLst>
          </p:cNvPr>
          <p:cNvSpPr txBox="1"/>
          <p:nvPr/>
        </p:nvSpPr>
        <p:spPr>
          <a:xfrm>
            <a:off x="3573652" y="2441744"/>
            <a:ext cx="4858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tennis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A0630-0475-4010-831C-911D4C0EACF8}"/>
              </a:ext>
            </a:extLst>
          </p:cNvPr>
          <p:cNvSpPr txBox="1"/>
          <p:nvPr/>
        </p:nvSpPr>
        <p:spPr>
          <a:xfrm>
            <a:off x="3573652" y="3055410"/>
            <a:ext cx="4858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watch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films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159DA-34EE-4F46-9836-24C13FD4960C}"/>
              </a:ext>
            </a:extLst>
          </p:cNvPr>
          <p:cNvSpPr txBox="1"/>
          <p:nvPr/>
        </p:nvSpPr>
        <p:spPr>
          <a:xfrm>
            <a:off x="3573652" y="3669076"/>
            <a:ext cx="4858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yoga</a:t>
            </a:r>
          </a:p>
        </p:txBody>
      </p:sp>
    </p:spTree>
    <p:extLst>
      <p:ext uri="{BB962C8B-B14F-4D97-AF65-F5344CB8AC3E}">
        <p14:creationId xmlns:p14="http://schemas.microsoft.com/office/powerpoint/2010/main" val="1859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9" name="Google Shape;4989;p37"/>
          <p:cNvSpPr txBox="1">
            <a:spLocks noGrp="1"/>
          </p:cNvSpPr>
          <p:nvPr>
            <p:ph type="title"/>
          </p:nvPr>
        </p:nvSpPr>
        <p:spPr>
          <a:xfrm>
            <a:off x="2090360" y="1409698"/>
            <a:ext cx="4564500" cy="14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Activity 2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4990" name="Google Shape;4990;p37"/>
          <p:cNvSpPr txBox="1">
            <a:spLocks noGrp="1"/>
          </p:cNvSpPr>
          <p:nvPr>
            <p:ph type="title" idx="2"/>
          </p:nvPr>
        </p:nvSpPr>
        <p:spPr>
          <a:xfrm>
            <a:off x="844673" y="2043054"/>
            <a:ext cx="13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mic Sans MS" panose="030F0702030302020204" pitchFamily="66" charset="0"/>
              </a:rPr>
              <a:t>04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4991" name="Google Shape;4991;p37"/>
          <p:cNvSpPr txBox="1">
            <a:spLocks noGrp="1"/>
          </p:cNvSpPr>
          <p:nvPr>
            <p:ph type="subTitle" idx="1"/>
          </p:nvPr>
        </p:nvSpPr>
        <p:spPr>
          <a:xfrm>
            <a:off x="1333084" y="3023127"/>
            <a:ext cx="3773607" cy="597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mic Sans MS" panose="030F0702030302020204" pitchFamily="66" charset="0"/>
              </a:rPr>
              <a:t>Listen, point and say</a:t>
            </a:r>
            <a:endParaRPr sz="2400" dirty="0">
              <a:latin typeface="Comic Sans MS" panose="030F0702030302020204" pitchFamily="66" charset="0"/>
            </a:endParaRPr>
          </a:p>
        </p:txBody>
      </p:sp>
      <p:grpSp>
        <p:nvGrpSpPr>
          <p:cNvPr id="4992" name="Google Shape;4992;p37"/>
          <p:cNvGrpSpPr/>
          <p:nvPr/>
        </p:nvGrpSpPr>
        <p:grpSpPr>
          <a:xfrm rot="1258672">
            <a:off x="7920396" y="1206209"/>
            <a:ext cx="200453" cy="252785"/>
            <a:chOff x="7158480" y="3001477"/>
            <a:chExt cx="200457" cy="252790"/>
          </a:xfrm>
        </p:grpSpPr>
        <p:sp>
          <p:nvSpPr>
            <p:cNvPr id="4993" name="Google Shape;4993;p37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7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5" name="Google Shape;4995;p37"/>
          <p:cNvGrpSpPr/>
          <p:nvPr/>
        </p:nvGrpSpPr>
        <p:grpSpPr>
          <a:xfrm rot="1258672">
            <a:off x="6910446" y="567009"/>
            <a:ext cx="200453" cy="252785"/>
            <a:chOff x="7158480" y="3001477"/>
            <a:chExt cx="200457" cy="252790"/>
          </a:xfrm>
        </p:grpSpPr>
        <p:sp>
          <p:nvSpPr>
            <p:cNvPr id="4996" name="Google Shape;4996;p37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7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37"/>
          <p:cNvGrpSpPr/>
          <p:nvPr/>
        </p:nvGrpSpPr>
        <p:grpSpPr>
          <a:xfrm rot="1258672">
            <a:off x="5917146" y="1135334"/>
            <a:ext cx="200453" cy="252785"/>
            <a:chOff x="7158480" y="3001477"/>
            <a:chExt cx="200457" cy="252790"/>
          </a:xfrm>
        </p:grpSpPr>
        <p:sp>
          <p:nvSpPr>
            <p:cNvPr id="4999" name="Google Shape;4999;p37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7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1" name="Google Shape;5001;p37"/>
          <p:cNvGrpSpPr/>
          <p:nvPr/>
        </p:nvGrpSpPr>
        <p:grpSpPr>
          <a:xfrm>
            <a:off x="3915110" y="1659361"/>
            <a:ext cx="953638" cy="562581"/>
            <a:chOff x="3037050" y="1564800"/>
            <a:chExt cx="253850" cy="149750"/>
          </a:xfrm>
        </p:grpSpPr>
        <p:sp>
          <p:nvSpPr>
            <p:cNvPr id="5002" name="Google Shape;5002;p37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7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4" name="Google Shape;5004;p37"/>
          <p:cNvGrpSpPr/>
          <p:nvPr/>
        </p:nvGrpSpPr>
        <p:grpSpPr>
          <a:xfrm>
            <a:off x="188972" y="177798"/>
            <a:ext cx="953638" cy="562581"/>
            <a:chOff x="3037050" y="1564800"/>
            <a:chExt cx="253850" cy="149750"/>
          </a:xfrm>
        </p:grpSpPr>
        <p:sp>
          <p:nvSpPr>
            <p:cNvPr id="5005" name="Google Shape;5005;p37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7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7" name="Google Shape;5007;p37"/>
          <p:cNvSpPr/>
          <p:nvPr/>
        </p:nvSpPr>
        <p:spPr>
          <a:xfrm>
            <a:off x="3104425" y="4922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8" name="Google Shape;5008;p37"/>
          <p:cNvSpPr/>
          <p:nvPr/>
        </p:nvSpPr>
        <p:spPr>
          <a:xfrm>
            <a:off x="2066225" y="45486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9" name="Google Shape;5009;p37"/>
          <p:cNvGrpSpPr/>
          <p:nvPr/>
        </p:nvGrpSpPr>
        <p:grpSpPr>
          <a:xfrm>
            <a:off x="5322094" y="2339245"/>
            <a:ext cx="284162" cy="279647"/>
            <a:chOff x="2999950" y="4020975"/>
            <a:chExt cx="89675" cy="88250"/>
          </a:xfrm>
        </p:grpSpPr>
        <p:sp>
          <p:nvSpPr>
            <p:cNvPr id="5010" name="Google Shape;5010;p37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7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7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7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4" name="Google Shape;5014;p37"/>
          <p:cNvGrpSpPr/>
          <p:nvPr/>
        </p:nvGrpSpPr>
        <p:grpSpPr>
          <a:xfrm>
            <a:off x="315234" y="4110769"/>
            <a:ext cx="397997" cy="437843"/>
            <a:chOff x="2083275" y="3343150"/>
            <a:chExt cx="150825" cy="165925"/>
          </a:xfrm>
        </p:grpSpPr>
        <p:sp>
          <p:nvSpPr>
            <p:cNvPr id="5015" name="Google Shape;5015;p37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7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7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7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7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7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1" name="Google Shape;5021;p37"/>
          <p:cNvGrpSpPr/>
          <p:nvPr/>
        </p:nvGrpSpPr>
        <p:grpSpPr>
          <a:xfrm>
            <a:off x="2102391" y="1026013"/>
            <a:ext cx="241121" cy="287236"/>
            <a:chOff x="7125991" y="3462688"/>
            <a:chExt cx="241121" cy="287236"/>
          </a:xfrm>
        </p:grpSpPr>
        <p:sp>
          <p:nvSpPr>
            <p:cNvPr id="5022" name="Google Shape;5022;p37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7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7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5" name="Google Shape;5025;p37"/>
          <p:cNvGrpSpPr/>
          <p:nvPr/>
        </p:nvGrpSpPr>
        <p:grpSpPr>
          <a:xfrm>
            <a:off x="8430766" y="2221938"/>
            <a:ext cx="241121" cy="287236"/>
            <a:chOff x="7125991" y="3462688"/>
            <a:chExt cx="241121" cy="287236"/>
          </a:xfrm>
        </p:grpSpPr>
        <p:sp>
          <p:nvSpPr>
            <p:cNvPr id="5026" name="Google Shape;5026;p37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7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7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9" name="Google Shape;5029;p37"/>
          <p:cNvSpPr/>
          <p:nvPr/>
        </p:nvSpPr>
        <p:spPr>
          <a:xfrm>
            <a:off x="5226400" y="4922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0" name="Google Shape;5030;p37"/>
          <p:cNvGrpSpPr/>
          <p:nvPr/>
        </p:nvGrpSpPr>
        <p:grpSpPr>
          <a:xfrm>
            <a:off x="4046496" y="320582"/>
            <a:ext cx="397997" cy="437843"/>
            <a:chOff x="2083275" y="3343150"/>
            <a:chExt cx="150825" cy="165925"/>
          </a:xfrm>
        </p:grpSpPr>
        <p:sp>
          <p:nvSpPr>
            <p:cNvPr id="5031" name="Google Shape;5031;p37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7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7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7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7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7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7"/>
          <p:cNvGrpSpPr/>
          <p:nvPr/>
        </p:nvGrpSpPr>
        <p:grpSpPr>
          <a:xfrm>
            <a:off x="5508930" y="1349547"/>
            <a:ext cx="3166659" cy="3949186"/>
            <a:chOff x="5508930" y="1349547"/>
            <a:chExt cx="3166659" cy="3949186"/>
          </a:xfrm>
        </p:grpSpPr>
        <p:grpSp>
          <p:nvGrpSpPr>
            <p:cNvPr id="5038" name="Google Shape;5038;p37"/>
            <p:cNvGrpSpPr/>
            <p:nvPr/>
          </p:nvGrpSpPr>
          <p:grpSpPr>
            <a:xfrm>
              <a:off x="5878552" y="1349547"/>
              <a:ext cx="2427423" cy="3793955"/>
              <a:chOff x="933125" y="1428225"/>
              <a:chExt cx="610350" cy="953950"/>
            </a:xfrm>
          </p:grpSpPr>
          <p:sp>
            <p:nvSpPr>
              <p:cNvPr id="5039" name="Google Shape;5039;p37"/>
              <p:cNvSpPr/>
              <p:nvPr/>
            </p:nvSpPr>
            <p:spPr>
              <a:xfrm>
                <a:off x="1079150" y="1479875"/>
                <a:ext cx="28902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11561" h="11788" extrusionOk="0">
                    <a:moveTo>
                      <a:pt x="6169" y="1"/>
                    </a:moveTo>
                    <a:cubicBezTo>
                      <a:pt x="5804" y="1"/>
                      <a:pt x="5437" y="25"/>
                      <a:pt x="5074" y="69"/>
                    </a:cubicBezTo>
                    <a:cubicBezTo>
                      <a:pt x="4685" y="119"/>
                      <a:pt x="4297" y="228"/>
                      <a:pt x="3919" y="349"/>
                    </a:cubicBezTo>
                    <a:cubicBezTo>
                      <a:pt x="3328" y="551"/>
                      <a:pt x="2720" y="770"/>
                      <a:pt x="2184" y="1109"/>
                    </a:cubicBezTo>
                    <a:cubicBezTo>
                      <a:pt x="1817" y="1345"/>
                      <a:pt x="1500" y="1635"/>
                      <a:pt x="1204" y="1952"/>
                    </a:cubicBezTo>
                    <a:cubicBezTo>
                      <a:pt x="1095" y="2067"/>
                      <a:pt x="996" y="2193"/>
                      <a:pt x="903" y="2319"/>
                    </a:cubicBezTo>
                    <a:cubicBezTo>
                      <a:pt x="881" y="2341"/>
                      <a:pt x="870" y="2374"/>
                      <a:pt x="848" y="2396"/>
                    </a:cubicBezTo>
                    <a:cubicBezTo>
                      <a:pt x="843" y="2401"/>
                      <a:pt x="843" y="2412"/>
                      <a:pt x="832" y="2418"/>
                    </a:cubicBezTo>
                    <a:cubicBezTo>
                      <a:pt x="706" y="2620"/>
                      <a:pt x="602" y="2839"/>
                      <a:pt x="520" y="3075"/>
                    </a:cubicBezTo>
                    <a:cubicBezTo>
                      <a:pt x="367" y="3485"/>
                      <a:pt x="268" y="3917"/>
                      <a:pt x="186" y="4344"/>
                    </a:cubicBezTo>
                    <a:cubicBezTo>
                      <a:pt x="164" y="4476"/>
                      <a:pt x="142" y="4613"/>
                      <a:pt x="126" y="4744"/>
                    </a:cubicBezTo>
                    <a:cubicBezTo>
                      <a:pt x="126" y="4755"/>
                      <a:pt x="115" y="4771"/>
                      <a:pt x="115" y="4782"/>
                    </a:cubicBezTo>
                    <a:cubicBezTo>
                      <a:pt x="115" y="4804"/>
                      <a:pt x="110" y="4821"/>
                      <a:pt x="110" y="4832"/>
                    </a:cubicBezTo>
                    <a:cubicBezTo>
                      <a:pt x="110" y="4853"/>
                      <a:pt x="104" y="4864"/>
                      <a:pt x="104" y="4881"/>
                    </a:cubicBezTo>
                    <a:cubicBezTo>
                      <a:pt x="22" y="5543"/>
                      <a:pt x="0" y="6222"/>
                      <a:pt x="60" y="6884"/>
                    </a:cubicBezTo>
                    <a:cubicBezTo>
                      <a:pt x="88" y="7081"/>
                      <a:pt x="115" y="7273"/>
                      <a:pt x="148" y="7464"/>
                    </a:cubicBezTo>
                    <a:lnTo>
                      <a:pt x="148" y="7481"/>
                    </a:lnTo>
                    <a:lnTo>
                      <a:pt x="170" y="7601"/>
                    </a:lnTo>
                    <a:cubicBezTo>
                      <a:pt x="197" y="7749"/>
                      <a:pt x="224" y="7886"/>
                      <a:pt x="257" y="8028"/>
                    </a:cubicBezTo>
                    <a:cubicBezTo>
                      <a:pt x="350" y="8411"/>
                      <a:pt x="443" y="8789"/>
                      <a:pt x="635" y="9123"/>
                    </a:cubicBezTo>
                    <a:cubicBezTo>
                      <a:pt x="805" y="9435"/>
                      <a:pt x="1018" y="9719"/>
                      <a:pt x="1259" y="9977"/>
                    </a:cubicBezTo>
                    <a:cubicBezTo>
                      <a:pt x="1418" y="10157"/>
                      <a:pt x="1593" y="10305"/>
                      <a:pt x="1779" y="10447"/>
                    </a:cubicBezTo>
                    <a:cubicBezTo>
                      <a:pt x="2146" y="10732"/>
                      <a:pt x="2529" y="10978"/>
                      <a:pt x="2939" y="11175"/>
                    </a:cubicBezTo>
                    <a:cubicBezTo>
                      <a:pt x="3580" y="11471"/>
                      <a:pt x="4253" y="11652"/>
                      <a:pt x="4948" y="11734"/>
                    </a:cubicBezTo>
                    <a:cubicBezTo>
                      <a:pt x="5212" y="11769"/>
                      <a:pt x="5478" y="11787"/>
                      <a:pt x="5745" y="11787"/>
                    </a:cubicBezTo>
                    <a:cubicBezTo>
                      <a:pt x="5855" y="11787"/>
                      <a:pt x="5966" y="11784"/>
                      <a:pt x="6076" y="11778"/>
                    </a:cubicBezTo>
                    <a:cubicBezTo>
                      <a:pt x="6552" y="11745"/>
                      <a:pt x="7028" y="11646"/>
                      <a:pt x="7493" y="11526"/>
                    </a:cubicBezTo>
                    <a:cubicBezTo>
                      <a:pt x="7937" y="11400"/>
                      <a:pt x="8375" y="11258"/>
                      <a:pt x="8785" y="11050"/>
                    </a:cubicBezTo>
                    <a:cubicBezTo>
                      <a:pt x="9037" y="10913"/>
                      <a:pt x="9272" y="10738"/>
                      <a:pt x="9497" y="10546"/>
                    </a:cubicBezTo>
                    <a:cubicBezTo>
                      <a:pt x="9760" y="10322"/>
                      <a:pt x="10011" y="10086"/>
                      <a:pt x="10230" y="9829"/>
                    </a:cubicBezTo>
                    <a:cubicBezTo>
                      <a:pt x="10477" y="9539"/>
                      <a:pt x="10674" y="9227"/>
                      <a:pt x="10854" y="8887"/>
                    </a:cubicBezTo>
                    <a:cubicBezTo>
                      <a:pt x="11144" y="8384"/>
                      <a:pt x="11314" y="7815"/>
                      <a:pt x="11418" y="7240"/>
                    </a:cubicBezTo>
                    <a:cubicBezTo>
                      <a:pt x="11423" y="7191"/>
                      <a:pt x="11440" y="7147"/>
                      <a:pt x="11445" y="7098"/>
                    </a:cubicBezTo>
                    <a:cubicBezTo>
                      <a:pt x="11445" y="7081"/>
                      <a:pt x="11451" y="7070"/>
                      <a:pt x="11451" y="7054"/>
                    </a:cubicBezTo>
                    <a:cubicBezTo>
                      <a:pt x="11451" y="7048"/>
                      <a:pt x="11462" y="7037"/>
                      <a:pt x="11462" y="7021"/>
                    </a:cubicBezTo>
                    <a:cubicBezTo>
                      <a:pt x="11467" y="7015"/>
                      <a:pt x="11467" y="6999"/>
                      <a:pt x="11467" y="6994"/>
                    </a:cubicBezTo>
                    <a:cubicBezTo>
                      <a:pt x="11473" y="6983"/>
                      <a:pt x="11473" y="6972"/>
                      <a:pt x="11473" y="6961"/>
                    </a:cubicBezTo>
                    <a:cubicBezTo>
                      <a:pt x="11544" y="6517"/>
                      <a:pt x="11560" y="6063"/>
                      <a:pt x="11527" y="5620"/>
                    </a:cubicBezTo>
                    <a:cubicBezTo>
                      <a:pt x="11511" y="5412"/>
                      <a:pt x="11489" y="5209"/>
                      <a:pt x="11456" y="4985"/>
                    </a:cubicBezTo>
                    <a:cubicBezTo>
                      <a:pt x="11456" y="4957"/>
                      <a:pt x="11445" y="4936"/>
                      <a:pt x="11445" y="4914"/>
                    </a:cubicBezTo>
                    <a:lnTo>
                      <a:pt x="11445" y="4908"/>
                    </a:lnTo>
                    <a:cubicBezTo>
                      <a:pt x="11440" y="4881"/>
                      <a:pt x="11440" y="4859"/>
                      <a:pt x="11434" y="4832"/>
                    </a:cubicBezTo>
                    <a:cubicBezTo>
                      <a:pt x="11385" y="4530"/>
                      <a:pt x="11325" y="4229"/>
                      <a:pt x="11248" y="3934"/>
                    </a:cubicBezTo>
                    <a:cubicBezTo>
                      <a:pt x="11122" y="3474"/>
                      <a:pt x="10942" y="3031"/>
                      <a:pt x="10723" y="2615"/>
                    </a:cubicBezTo>
                    <a:cubicBezTo>
                      <a:pt x="10668" y="2511"/>
                      <a:pt x="10613" y="2418"/>
                      <a:pt x="10559" y="2314"/>
                    </a:cubicBezTo>
                    <a:cubicBezTo>
                      <a:pt x="10542" y="2308"/>
                      <a:pt x="10520" y="2297"/>
                      <a:pt x="10515" y="2281"/>
                    </a:cubicBezTo>
                    <a:cubicBezTo>
                      <a:pt x="10449" y="2160"/>
                      <a:pt x="10373" y="2056"/>
                      <a:pt x="10296" y="1941"/>
                    </a:cubicBezTo>
                    <a:cubicBezTo>
                      <a:pt x="10165" y="1761"/>
                      <a:pt x="10039" y="1575"/>
                      <a:pt x="9885" y="1411"/>
                    </a:cubicBezTo>
                    <a:cubicBezTo>
                      <a:pt x="9688" y="1203"/>
                      <a:pt x="9480" y="1016"/>
                      <a:pt x="9261" y="836"/>
                    </a:cubicBezTo>
                    <a:cubicBezTo>
                      <a:pt x="8851" y="557"/>
                      <a:pt x="8397" y="365"/>
                      <a:pt x="7931" y="212"/>
                    </a:cubicBezTo>
                    <a:cubicBezTo>
                      <a:pt x="7477" y="75"/>
                      <a:pt x="7006" y="20"/>
                      <a:pt x="6541" y="9"/>
                    </a:cubicBezTo>
                    <a:cubicBezTo>
                      <a:pt x="6417" y="4"/>
                      <a:pt x="6293" y="1"/>
                      <a:pt x="6169" y="1"/>
                    </a:cubicBezTo>
                    <a:close/>
                  </a:path>
                </a:pathLst>
              </a:custGeom>
              <a:solidFill>
                <a:srgbClr val="F3C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7"/>
              <p:cNvSpPr/>
              <p:nvPr/>
            </p:nvSpPr>
            <p:spPr>
              <a:xfrm>
                <a:off x="1083800" y="1821700"/>
                <a:ext cx="78575" cy="215575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8623" extrusionOk="0">
                    <a:moveTo>
                      <a:pt x="3050" y="1"/>
                    </a:moveTo>
                    <a:cubicBezTo>
                      <a:pt x="2971" y="1"/>
                      <a:pt x="2868" y="135"/>
                      <a:pt x="2841" y="212"/>
                    </a:cubicBezTo>
                    <a:cubicBezTo>
                      <a:pt x="2108" y="1805"/>
                      <a:pt x="1943" y="3606"/>
                      <a:pt x="1363" y="5259"/>
                    </a:cubicBezTo>
                    <a:cubicBezTo>
                      <a:pt x="1144" y="5970"/>
                      <a:pt x="876" y="6671"/>
                      <a:pt x="580" y="7355"/>
                    </a:cubicBezTo>
                    <a:cubicBezTo>
                      <a:pt x="487" y="7585"/>
                      <a:pt x="389" y="7815"/>
                      <a:pt x="296" y="8045"/>
                    </a:cubicBezTo>
                    <a:cubicBezTo>
                      <a:pt x="274" y="8187"/>
                      <a:pt x="0" y="8488"/>
                      <a:pt x="175" y="8608"/>
                    </a:cubicBezTo>
                    <a:cubicBezTo>
                      <a:pt x="195" y="8618"/>
                      <a:pt x="214" y="8622"/>
                      <a:pt x="233" y="8622"/>
                    </a:cubicBezTo>
                    <a:cubicBezTo>
                      <a:pt x="279" y="8622"/>
                      <a:pt x="322" y="8596"/>
                      <a:pt x="345" y="8554"/>
                    </a:cubicBezTo>
                    <a:cubicBezTo>
                      <a:pt x="465" y="8291"/>
                      <a:pt x="580" y="8023"/>
                      <a:pt x="695" y="7765"/>
                    </a:cubicBezTo>
                    <a:cubicBezTo>
                      <a:pt x="860" y="7377"/>
                      <a:pt x="1040" y="6994"/>
                      <a:pt x="1193" y="6589"/>
                    </a:cubicBezTo>
                    <a:cubicBezTo>
                      <a:pt x="1593" y="5543"/>
                      <a:pt x="1916" y="4465"/>
                      <a:pt x="2168" y="3370"/>
                    </a:cubicBezTo>
                    <a:cubicBezTo>
                      <a:pt x="2425" y="2319"/>
                      <a:pt x="2584" y="1219"/>
                      <a:pt x="3049" y="234"/>
                    </a:cubicBezTo>
                    <a:cubicBezTo>
                      <a:pt x="3071" y="174"/>
                      <a:pt x="3142" y="152"/>
                      <a:pt x="3131" y="86"/>
                    </a:cubicBezTo>
                    <a:cubicBezTo>
                      <a:pt x="3113" y="24"/>
                      <a:pt x="3084" y="1"/>
                      <a:pt x="3050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7"/>
              <p:cNvSpPr/>
              <p:nvPr/>
            </p:nvSpPr>
            <p:spPr>
              <a:xfrm>
                <a:off x="1319025" y="1824225"/>
                <a:ext cx="69500" cy="209075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8363" extrusionOk="0">
                    <a:moveTo>
                      <a:pt x="33" y="1"/>
                    </a:moveTo>
                    <a:cubicBezTo>
                      <a:pt x="5" y="1"/>
                      <a:pt x="1" y="36"/>
                      <a:pt x="6" y="56"/>
                    </a:cubicBezTo>
                    <a:cubicBezTo>
                      <a:pt x="39" y="253"/>
                      <a:pt x="99" y="445"/>
                      <a:pt x="154" y="636"/>
                    </a:cubicBezTo>
                    <a:cubicBezTo>
                      <a:pt x="504" y="2005"/>
                      <a:pt x="920" y="3351"/>
                      <a:pt x="1298" y="4709"/>
                    </a:cubicBezTo>
                    <a:cubicBezTo>
                      <a:pt x="1516" y="5508"/>
                      <a:pt x="1741" y="6302"/>
                      <a:pt x="2042" y="7068"/>
                    </a:cubicBezTo>
                    <a:cubicBezTo>
                      <a:pt x="2201" y="7473"/>
                      <a:pt x="2392" y="7883"/>
                      <a:pt x="2546" y="8294"/>
                    </a:cubicBezTo>
                    <a:cubicBezTo>
                      <a:pt x="2567" y="8342"/>
                      <a:pt x="2605" y="8363"/>
                      <a:pt x="2642" y="8363"/>
                    </a:cubicBezTo>
                    <a:cubicBezTo>
                      <a:pt x="2711" y="8363"/>
                      <a:pt x="2780" y="8295"/>
                      <a:pt x="2748" y="8206"/>
                    </a:cubicBezTo>
                    <a:cubicBezTo>
                      <a:pt x="2721" y="8124"/>
                      <a:pt x="2688" y="8031"/>
                      <a:pt x="2660" y="7949"/>
                    </a:cubicBezTo>
                    <a:cubicBezTo>
                      <a:pt x="2244" y="6827"/>
                      <a:pt x="1867" y="5688"/>
                      <a:pt x="1571" y="4523"/>
                    </a:cubicBezTo>
                    <a:cubicBezTo>
                      <a:pt x="1303" y="3559"/>
                      <a:pt x="1046" y="2596"/>
                      <a:pt x="739" y="1643"/>
                    </a:cubicBezTo>
                    <a:cubicBezTo>
                      <a:pt x="619" y="1244"/>
                      <a:pt x="498" y="855"/>
                      <a:pt x="334" y="478"/>
                    </a:cubicBezTo>
                    <a:cubicBezTo>
                      <a:pt x="274" y="341"/>
                      <a:pt x="203" y="209"/>
                      <a:pt x="121" y="89"/>
                    </a:cubicBezTo>
                    <a:cubicBezTo>
                      <a:pt x="99" y="62"/>
                      <a:pt x="71" y="23"/>
                      <a:pt x="39" y="1"/>
                    </a:cubicBezTo>
                    <a:cubicBezTo>
                      <a:pt x="36" y="1"/>
                      <a:pt x="34" y="1"/>
                      <a:pt x="33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7"/>
              <p:cNvSpPr/>
              <p:nvPr/>
            </p:nvSpPr>
            <p:spPr>
              <a:xfrm>
                <a:off x="1079000" y="1869950"/>
                <a:ext cx="112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55" extrusionOk="0">
                    <a:moveTo>
                      <a:pt x="220" y="1"/>
                    </a:moveTo>
                    <a:cubicBezTo>
                      <a:pt x="94" y="1"/>
                      <a:pt x="1" y="116"/>
                      <a:pt x="6" y="236"/>
                    </a:cubicBezTo>
                    <a:cubicBezTo>
                      <a:pt x="6" y="291"/>
                      <a:pt x="33" y="356"/>
                      <a:pt x="77" y="395"/>
                    </a:cubicBezTo>
                    <a:cubicBezTo>
                      <a:pt x="121" y="433"/>
                      <a:pt x="176" y="455"/>
                      <a:pt x="230" y="455"/>
                    </a:cubicBezTo>
                    <a:cubicBezTo>
                      <a:pt x="356" y="455"/>
                      <a:pt x="449" y="340"/>
                      <a:pt x="444" y="220"/>
                    </a:cubicBezTo>
                    <a:cubicBezTo>
                      <a:pt x="444" y="165"/>
                      <a:pt x="417" y="99"/>
                      <a:pt x="378" y="61"/>
                    </a:cubicBezTo>
                    <a:cubicBezTo>
                      <a:pt x="334" y="17"/>
                      <a:pt x="280" y="1"/>
                      <a:pt x="220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7"/>
              <p:cNvSpPr/>
              <p:nvPr/>
            </p:nvSpPr>
            <p:spPr>
              <a:xfrm>
                <a:off x="1371850" y="1910600"/>
                <a:ext cx="122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9" extrusionOk="0">
                    <a:moveTo>
                      <a:pt x="230" y="0"/>
                    </a:moveTo>
                    <a:cubicBezTo>
                      <a:pt x="104" y="0"/>
                      <a:pt x="0" y="132"/>
                      <a:pt x="6" y="263"/>
                    </a:cubicBezTo>
                    <a:cubicBezTo>
                      <a:pt x="6" y="323"/>
                      <a:pt x="33" y="389"/>
                      <a:pt x="82" y="433"/>
                    </a:cubicBezTo>
                    <a:cubicBezTo>
                      <a:pt x="126" y="482"/>
                      <a:pt x="192" y="498"/>
                      <a:pt x="252" y="498"/>
                    </a:cubicBezTo>
                    <a:cubicBezTo>
                      <a:pt x="383" y="498"/>
                      <a:pt x="487" y="372"/>
                      <a:pt x="476" y="241"/>
                    </a:cubicBezTo>
                    <a:cubicBezTo>
                      <a:pt x="476" y="181"/>
                      <a:pt x="449" y="110"/>
                      <a:pt x="400" y="71"/>
                    </a:cubicBezTo>
                    <a:cubicBezTo>
                      <a:pt x="356" y="22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7"/>
              <p:cNvSpPr/>
              <p:nvPr/>
            </p:nvSpPr>
            <p:spPr>
              <a:xfrm>
                <a:off x="1084625" y="1904375"/>
                <a:ext cx="5380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5324" extrusionOk="0">
                    <a:moveTo>
                      <a:pt x="2085" y="0"/>
                    </a:moveTo>
                    <a:cubicBezTo>
                      <a:pt x="2066" y="0"/>
                      <a:pt x="2049" y="10"/>
                      <a:pt x="2042" y="25"/>
                    </a:cubicBezTo>
                    <a:cubicBezTo>
                      <a:pt x="1987" y="167"/>
                      <a:pt x="1943" y="326"/>
                      <a:pt x="1894" y="474"/>
                    </a:cubicBezTo>
                    <a:cubicBezTo>
                      <a:pt x="1812" y="769"/>
                      <a:pt x="1741" y="1070"/>
                      <a:pt x="1642" y="1360"/>
                    </a:cubicBezTo>
                    <a:cubicBezTo>
                      <a:pt x="1511" y="1727"/>
                      <a:pt x="1374" y="2099"/>
                      <a:pt x="1248" y="2466"/>
                    </a:cubicBezTo>
                    <a:cubicBezTo>
                      <a:pt x="1062" y="3008"/>
                      <a:pt x="876" y="3550"/>
                      <a:pt x="646" y="4070"/>
                    </a:cubicBezTo>
                    <a:cubicBezTo>
                      <a:pt x="515" y="4349"/>
                      <a:pt x="383" y="4623"/>
                      <a:pt x="246" y="4896"/>
                    </a:cubicBezTo>
                    <a:cubicBezTo>
                      <a:pt x="208" y="4973"/>
                      <a:pt x="164" y="5055"/>
                      <a:pt x="115" y="5126"/>
                    </a:cubicBezTo>
                    <a:cubicBezTo>
                      <a:pt x="88" y="5181"/>
                      <a:pt x="0" y="5252"/>
                      <a:pt x="60" y="5312"/>
                    </a:cubicBezTo>
                    <a:cubicBezTo>
                      <a:pt x="70" y="5320"/>
                      <a:pt x="80" y="5324"/>
                      <a:pt x="90" y="5324"/>
                    </a:cubicBezTo>
                    <a:cubicBezTo>
                      <a:pt x="148" y="5324"/>
                      <a:pt x="196" y="5200"/>
                      <a:pt x="224" y="5154"/>
                    </a:cubicBezTo>
                    <a:cubicBezTo>
                      <a:pt x="328" y="4984"/>
                      <a:pt x="416" y="4798"/>
                      <a:pt x="509" y="4617"/>
                    </a:cubicBezTo>
                    <a:cubicBezTo>
                      <a:pt x="766" y="4114"/>
                      <a:pt x="980" y="3588"/>
                      <a:pt x="1155" y="3046"/>
                    </a:cubicBezTo>
                    <a:cubicBezTo>
                      <a:pt x="1336" y="2488"/>
                      <a:pt x="1549" y="1941"/>
                      <a:pt x="1746" y="1393"/>
                    </a:cubicBezTo>
                    <a:cubicBezTo>
                      <a:pt x="1861" y="1032"/>
                      <a:pt x="1960" y="660"/>
                      <a:pt x="2069" y="299"/>
                    </a:cubicBezTo>
                    <a:cubicBezTo>
                      <a:pt x="2085" y="238"/>
                      <a:pt x="2113" y="167"/>
                      <a:pt x="2135" y="91"/>
                    </a:cubicBezTo>
                    <a:cubicBezTo>
                      <a:pt x="2151" y="63"/>
                      <a:pt x="2140" y="30"/>
                      <a:pt x="2113" y="8"/>
                    </a:cubicBezTo>
                    <a:cubicBezTo>
                      <a:pt x="2104" y="3"/>
                      <a:pt x="2094" y="0"/>
                      <a:pt x="208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7"/>
              <p:cNvSpPr/>
              <p:nvPr/>
            </p:nvSpPr>
            <p:spPr>
              <a:xfrm>
                <a:off x="1337775" y="1903825"/>
                <a:ext cx="53800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5325" extrusionOk="0">
                    <a:moveTo>
                      <a:pt x="63" y="1"/>
                    </a:moveTo>
                    <a:cubicBezTo>
                      <a:pt x="52" y="1"/>
                      <a:pt x="42" y="3"/>
                      <a:pt x="33" y="9"/>
                    </a:cubicBezTo>
                    <a:cubicBezTo>
                      <a:pt x="6" y="30"/>
                      <a:pt x="0" y="63"/>
                      <a:pt x="17" y="91"/>
                    </a:cubicBezTo>
                    <a:cubicBezTo>
                      <a:pt x="33" y="167"/>
                      <a:pt x="60" y="238"/>
                      <a:pt x="82" y="299"/>
                    </a:cubicBezTo>
                    <a:cubicBezTo>
                      <a:pt x="192" y="660"/>
                      <a:pt x="290" y="1032"/>
                      <a:pt x="405" y="1393"/>
                    </a:cubicBezTo>
                    <a:cubicBezTo>
                      <a:pt x="602" y="1941"/>
                      <a:pt x="816" y="2488"/>
                      <a:pt x="991" y="3052"/>
                    </a:cubicBezTo>
                    <a:cubicBezTo>
                      <a:pt x="1172" y="3588"/>
                      <a:pt x="1385" y="4119"/>
                      <a:pt x="1642" y="4617"/>
                    </a:cubicBezTo>
                    <a:cubicBezTo>
                      <a:pt x="1730" y="4803"/>
                      <a:pt x="1823" y="4984"/>
                      <a:pt x="1921" y="5154"/>
                    </a:cubicBezTo>
                    <a:cubicBezTo>
                      <a:pt x="1954" y="5205"/>
                      <a:pt x="1999" y="5324"/>
                      <a:pt x="2055" y="5324"/>
                    </a:cubicBezTo>
                    <a:cubicBezTo>
                      <a:pt x="2065" y="5324"/>
                      <a:pt x="2075" y="5320"/>
                      <a:pt x="2086" y="5312"/>
                    </a:cubicBezTo>
                    <a:cubicBezTo>
                      <a:pt x="2151" y="5252"/>
                      <a:pt x="2058" y="5187"/>
                      <a:pt x="2031" y="5132"/>
                    </a:cubicBezTo>
                    <a:cubicBezTo>
                      <a:pt x="1987" y="5055"/>
                      <a:pt x="1943" y="4973"/>
                      <a:pt x="1905" y="4896"/>
                    </a:cubicBezTo>
                    <a:cubicBezTo>
                      <a:pt x="1768" y="4623"/>
                      <a:pt x="1637" y="4349"/>
                      <a:pt x="1505" y="4070"/>
                    </a:cubicBezTo>
                    <a:cubicBezTo>
                      <a:pt x="1276" y="3550"/>
                      <a:pt x="1089" y="3008"/>
                      <a:pt x="903" y="2466"/>
                    </a:cubicBezTo>
                    <a:cubicBezTo>
                      <a:pt x="772" y="2099"/>
                      <a:pt x="635" y="1727"/>
                      <a:pt x="509" y="1360"/>
                    </a:cubicBezTo>
                    <a:cubicBezTo>
                      <a:pt x="411" y="1070"/>
                      <a:pt x="334" y="769"/>
                      <a:pt x="252" y="474"/>
                    </a:cubicBezTo>
                    <a:cubicBezTo>
                      <a:pt x="208" y="326"/>
                      <a:pt x="164" y="167"/>
                      <a:pt x="110" y="25"/>
                    </a:cubicBezTo>
                    <a:cubicBezTo>
                      <a:pt x="102" y="10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7"/>
              <p:cNvSpPr/>
              <p:nvPr/>
            </p:nvSpPr>
            <p:spPr>
              <a:xfrm>
                <a:off x="1365125" y="1599000"/>
                <a:ext cx="29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37" extrusionOk="0">
                    <a:moveTo>
                      <a:pt x="99" y="1"/>
                    </a:moveTo>
                    <a:lnTo>
                      <a:pt x="1" y="94"/>
                    </a:lnTo>
                    <a:lnTo>
                      <a:pt x="23" y="236"/>
                    </a:lnTo>
                    <a:cubicBezTo>
                      <a:pt x="50" y="203"/>
                      <a:pt x="83" y="171"/>
                      <a:pt x="116" y="138"/>
                    </a:cubicBezTo>
                    <a:cubicBezTo>
                      <a:pt x="110" y="88"/>
                      <a:pt x="105" y="45"/>
                      <a:pt x="99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7"/>
              <p:cNvSpPr/>
              <p:nvPr/>
            </p:nvSpPr>
            <p:spPr>
              <a:xfrm>
                <a:off x="1365550" y="1654025"/>
                <a:ext cx="30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92" extrusionOk="0">
                    <a:moveTo>
                      <a:pt x="17" y="0"/>
                    </a:moveTo>
                    <a:cubicBezTo>
                      <a:pt x="11" y="49"/>
                      <a:pt x="6" y="88"/>
                      <a:pt x="0" y="137"/>
                    </a:cubicBezTo>
                    <a:cubicBezTo>
                      <a:pt x="33" y="159"/>
                      <a:pt x="66" y="170"/>
                      <a:pt x="99" y="192"/>
                    </a:cubicBezTo>
                    <a:cubicBezTo>
                      <a:pt x="104" y="143"/>
                      <a:pt x="115" y="104"/>
                      <a:pt x="121" y="55"/>
                    </a:cubicBezTo>
                    <a:cubicBezTo>
                      <a:pt x="88" y="33"/>
                      <a:pt x="55" y="17"/>
                      <a:pt x="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7"/>
              <p:cNvSpPr/>
              <p:nvPr/>
            </p:nvSpPr>
            <p:spPr>
              <a:xfrm>
                <a:off x="1079275" y="1597225"/>
                <a:ext cx="31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15" extrusionOk="0">
                    <a:moveTo>
                      <a:pt x="22" y="1"/>
                    </a:moveTo>
                    <a:cubicBezTo>
                      <a:pt x="17" y="44"/>
                      <a:pt x="11" y="88"/>
                      <a:pt x="1" y="132"/>
                    </a:cubicBezTo>
                    <a:cubicBezTo>
                      <a:pt x="22" y="154"/>
                      <a:pt x="50" y="165"/>
                      <a:pt x="72" y="187"/>
                    </a:cubicBezTo>
                    <a:cubicBezTo>
                      <a:pt x="77" y="192"/>
                      <a:pt x="94" y="209"/>
                      <a:pt x="105" y="214"/>
                    </a:cubicBezTo>
                    <a:cubicBezTo>
                      <a:pt x="110" y="165"/>
                      <a:pt x="121" y="127"/>
                      <a:pt x="126" y="77"/>
                    </a:cubicBezTo>
                    <a:cubicBezTo>
                      <a:pt x="94" y="50"/>
                      <a:pt x="55" y="23"/>
                      <a:pt x="2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7"/>
              <p:cNvSpPr/>
              <p:nvPr/>
            </p:nvSpPr>
            <p:spPr>
              <a:xfrm>
                <a:off x="1080225" y="1667025"/>
                <a:ext cx="34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92" extrusionOk="0">
                    <a:moveTo>
                      <a:pt x="116" y="0"/>
                    </a:moveTo>
                    <a:cubicBezTo>
                      <a:pt x="72" y="22"/>
                      <a:pt x="39" y="44"/>
                      <a:pt x="1" y="60"/>
                    </a:cubicBezTo>
                    <a:cubicBezTo>
                      <a:pt x="12" y="104"/>
                      <a:pt x="17" y="148"/>
                      <a:pt x="23" y="192"/>
                    </a:cubicBezTo>
                    <a:cubicBezTo>
                      <a:pt x="34" y="186"/>
                      <a:pt x="39" y="186"/>
                      <a:pt x="45" y="181"/>
                    </a:cubicBezTo>
                    <a:cubicBezTo>
                      <a:pt x="72" y="164"/>
                      <a:pt x="110" y="143"/>
                      <a:pt x="138" y="132"/>
                    </a:cubicBezTo>
                    <a:cubicBezTo>
                      <a:pt x="127" y="82"/>
                      <a:pt x="121" y="44"/>
                      <a:pt x="11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7"/>
              <p:cNvSpPr/>
              <p:nvPr/>
            </p:nvSpPr>
            <p:spPr>
              <a:xfrm>
                <a:off x="1140575" y="1629900"/>
                <a:ext cx="234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470" extrusionOk="0">
                    <a:moveTo>
                      <a:pt x="718" y="308"/>
                    </a:moveTo>
                    <a:cubicBezTo>
                      <a:pt x="734" y="308"/>
                      <a:pt x="740" y="314"/>
                      <a:pt x="751" y="314"/>
                    </a:cubicBezTo>
                    <a:lnTo>
                      <a:pt x="745" y="314"/>
                    </a:lnTo>
                    <a:cubicBezTo>
                      <a:pt x="736" y="314"/>
                      <a:pt x="720" y="321"/>
                      <a:pt x="705" y="324"/>
                    </a:cubicBezTo>
                    <a:lnTo>
                      <a:pt x="705" y="324"/>
                    </a:lnTo>
                    <a:cubicBezTo>
                      <a:pt x="708" y="323"/>
                      <a:pt x="709" y="320"/>
                      <a:pt x="712" y="314"/>
                    </a:cubicBezTo>
                    <a:cubicBezTo>
                      <a:pt x="712" y="308"/>
                      <a:pt x="712" y="308"/>
                      <a:pt x="718" y="308"/>
                    </a:cubicBezTo>
                    <a:close/>
                    <a:moveTo>
                      <a:pt x="382" y="0"/>
                    </a:moveTo>
                    <a:cubicBezTo>
                      <a:pt x="359" y="0"/>
                      <a:pt x="336" y="1"/>
                      <a:pt x="313" y="2"/>
                    </a:cubicBezTo>
                    <a:cubicBezTo>
                      <a:pt x="176" y="2"/>
                      <a:pt x="1" y="40"/>
                      <a:pt x="50" y="226"/>
                    </a:cubicBezTo>
                    <a:cubicBezTo>
                      <a:pt x="13" y="437"/>
                      <a:pt x="294" y="464"/>
                      <a:pt x="480" y="464"/>
                    </a:cubicBezTo>
                    <a:cubicBezTo>
                      <a:pt x="516" y="464"/>
                      <a:pt x="549" y="463"/>
                      <a:pt x="575" y="462"/>
                    </a:cubicBezTo>
                    <a:cubicBezTo>
                      <a:pt x="616" y="464"/>
                      <a:pt x="662" y="469"/>
                      <a:pt x="708" y="469"/>
                    </a:cubicBezTo>
                    <a:cubicBezTo>
                      <a:pt x="779" y="469"/>
                      <a:pt x="851" y="456"/>
                      <a:pt x="904" y="396"/>
                    </a:cubicBezTo>
                    <a:cubicBezTo>
                      <a:pt x="937" y="358"/>
                      <a:pt x="931" y="287"/>
                      <a:pt x="887" y="248"/>
                    </a:cubicBezTo>
                    <a:cubicBezTo>
                      <a:pt x="909" y="226"/>
                      <a:pt x="915" y="193"/>
                      <a:pt x="909" y="161"/>
                    </a:cubicBezTo>
                    <a:cubicBezTo>
                      <a:pt x="871" y="62"/>
                      <a:pt x="745" y="62"/>
                      <a:pt x="658" y="51"/>
                    </a:cubicBezTo>
                    <a:cubicBezTo>
                      <a:pt x="569" y="11"/>
                      <a:pt x="477" y="0"/>
                      <a:pt x="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7"/>
              <p:cNvSpPr/>
              <p:nvPr/>
            </p:nvSpPr>
            <p:spPr>
              <a:xfrm>
                <a:off x="1134700" y="1583850"/>
                <a:ext cx="183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23" extrusionOk="0">
                    <a:moveTo>
                      <a:pt x="530" y="0"/>
                    </a:moveTo>
                    <a:cubicBezTo>
                      <a:pt x="502" y="0"/>
                      <a:pt x="477" y="2"/>
                      <a:pt x="460" y="5"/>
                    </a:cubicBezTo>
                    <a:cubicBezTo>
                      <a:pt x="383" y="10"/>
                      <a:pt x="318" y="43"/>
                      <a:pt x="258" y="92"/>
                    </a:cubicBezTo>
                    <a:cubicBezTo>
                      <a:pt x="186" y="131"/>
                      <a:pt x="0" y="371"/>
                      <a:pt x="126" y="421"/>
                    </a:cubicBezTo>
                    <a:cubicBezTo>
                      <a:pt x="130" y="422"/>
                      <a:pt x="134" y="423"/>
                      <a:pt x="138" y="423"/>
                    </a:cubicBezTo>
                    <a:cubicBezTo>
                      <a:pt x="162" y="423"/>
                      <a:pt x="188" y="396"/>
                      <a:pt x="197" y="377"/>
                    </a:cubicBezTo>
                    <a:cubicBezTo>
                      <a:pt x="208" y="361"/>
                      <a:pt x="214" y="344"/>
                      <a:pt x="219" y="333"/>
                    </a:cubicBezTo>
                    <a:cubicBezTo>
                      <a:pt x="263" y="229"/>
                      <a:pt x="356" y="158"/>
                      <a:pt x="460" y="131"/>
                    </a:cubicBezTo>
                    <a:cubicBezTo>
                      <a:pt x="481" y="126"/>
                      <a:pt x="501" y="124"/>
                      <a:pt x="520" y="124"/>
                    </a:cubicBezTo>
                    <a:cubicBezTo>
                      <a:pt x="547" y="124"/>
                      <a:pt x="574" y="127"/>
                      <a:pt x="602" y="131"/>
                    </a:cubicBezTo>
                    <a:cubicBezTo>
                      <a:pt x="619" y="131"/>
                      <a:pt x="635" y="142"/>
                      <a:pt x="652" y="147"/>
                    </a:cubicBezTo>
                    <a:cubicBezTo>
                      <a:pt x="656" y="149"/>
                      <a:pt x="660" y="150"/>
                      <a:pt x="665" y="150"/>
                    </a:cubicBezTo>
                    <a:cubicBezTo>
                      <a:pt x="689" y="150"/>
                      <a:pt x="713" y="126"/>
                      <a:pt x="717" y="103"/>
                    </a:cubicBezTo>
                    <a:cubicBezTo>
                      <a:pt x="734" y="20"/>
                      <a:pt x="618" y="0"/>
                      <a:pt x="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7"/>
              <p:cNvSpPr/>
              <p:nvPr/>
            </p:nvSpPr>
            <p:spPr>
              <a:xfrm>
                <a:off x="933125" y="1784750"/>
                <a:ext cx="610350" cy="597425"/>
              </a:xfrm>
              <a:custGeom>
                <a:avLst/>
                <a:gdLst/>
                <a:ahLst/>
                <a:cxnLst/>
                <a:rect l="l" t="t" r="r" b="b"/>
                <a:pathLst>
                  <a:path w="24414" h="23897" extrusionOk="0">
                    <a:moveTo>
                      <a:pt x="13661" y="0"/>
                    </a:moveTo>
                    <a:cubicBezTo>
                      <a:pt x="13480" y="0"/>
                      <a:pt x="13300" y="2"/>
                      <a:pt x="13121" y="4"/>
                    </a:cubicBezTo>
                    <a:lnTo>
                      <a:pt x="12245" y="4"/>
                    </a:lnTo>
                    <a:lnTo>
                      <a:pt x="12245" y="26"/>
                    </a:lnTo>
                    <a:lnTo>
                      <a:pt x="11287" y="26"/>
                    </a:lnTo>
                    <a:cubicBezTo>
                      <a:pt x="11068" y="26"/>
                      <a:pt x="10849" y="25"/>
                      <a:pt x="10631" y="25"/>
                    </a:cubicBezTo>
                    <a:cubicBezTo>
                      <a:pt x="10413" y="25"/>
                      <a:pt x="10195" y="26"/>
                      <a:pt x="9979" y="31"/>
                    </a:cubicBezTo>
                    <a:cubicBezTo>
                      <a:pt x="9443" y="53"/>
                      <a:pt x="8906" y="130"/>
                      <a:pt x="8364" y="201"/>
                    </a:cubicBezTo>
                    <a:cubicBezTo>
                      <a:pt x="7883" y="278"/>
                      <a:pt x="7396" y="354"/>
                      <a:pt x="6925" y="486"/>
                    </a:cubicBezTo>
                    <a:cubicBezTo>
                      <a:pt x="6640" y="568"/>
                      <a:pt x="6377" y="688"/>
                      <a:pt x="6109" y="814"/>
                    </a:cubicBezTo>
                    <a:cubicBezTo>
                      <a:pt x="5836" y="935"/>
                      <a:pt x="5562" y="1066"/>
                      <a:pt x="5310" y="1225"/>
                    </a:cubicBezTo>
                    <a:cubicBezTo>
                      <a:pt x="4889" y="1498"/>
                      <a:pt x="4522" y="1838"/>
                      <a:pt x="4194" y="2215"/>
                    </a:cubicBezTo>
                    <a:cubicBezTo>
                      <a:pt x="3657" y="2823"/>
                      <a:pt x="3383" y="3617"/>
                      <a:pt x="3175" y="4399"/>
                    </a:cubicBezTo>
                    <a:cubicBezTo>
                      <a:pt x="3082" y="4711"/>
                      <a:pt x="3017" y="5029"/>
                      <a:pt x="2989" y="5357"/>
                    </a:cubicBezTo>
                    <a:cubicBezTo>
                      <a:pt x="2935" y="5855"/>
                      <a:pt x="2929" y="6359"/>
                      <a:pt x="2946" y="6868"/>
                    </a:cubicBezTo>
                    <a:cubicBezTo>
                      <a:pt x="2984" y="7656"/>
                      <a:pt x="3082" y="8433"/>
                      <a:pt x="3263" y="9200"/>
                    </a:cubicBezTo>
                    <a:cubicBezTo>
                      <a:pt x="3290" y="9216"/>
                      <a:pt x="3296" y="9254"/>
                      <a:pt x="3285" y="9282"/>
                    </a:cubicBezTo>
                    <a:lnTo>
                      <a:pt x="3285" y="9287"/>
                    </a:lnTo>
                    <a:cubicBezTo>
                      <a:pt x="3290" y="9326"/>
                      <a:pt x="3301" y="9358"/>
                      <a:pt x="3312" y="9397"/>
                    </a:cubicBezTo>
                    <a:cubicBezTo>
                      <a:pt x="3476" y="10048"/>
                      <a:pt x="3668" y="10694"/>
                      <a:pt x="3931" y="11302"/>
                    </a:cubicBezTo>
                    <a:cubicBezTo>
                      <a:pt x="4068" y="11614"/>
                      <a:pt x="4221" y="11926"/>
                      <a:pt x="4412" y="12210"/>
                    </a:cubicBezTo>
                    <a:cubicBezTo>
                      <a:pt x="4582" y="12456"/>
                      <a:pt x="4779" y="12681"/>
                      <a:pt x="4982" y="12911"/>
                    </a:cubicBezTo>
                    <a:cubicBezTo>
                      <a:pt x="5129" y="13064"/>
                      <a:pt x="5272" y="13228"/>
                      <a:pt x="5436" y="13365"/>
                    </a:cubicBezTo>
                    <a:cubicBezTo>
                      <a:pt x="5699" y="13551"/>
                      <a:pt x="6000" y="13655"/>
                      <a:pt x="6301" y="13748"/>
                    </a:cubicBezTo>
                    <a:cubicBezTo>
                      <a:pt x="6503" y="13819"/>
                      <a:pt x="6733" y="13880"/>
                      <a:pt x="6941" y="13907"/>
                    </a:cubicBezTo>
                    <a:cubicBezTo>
                      <a:pt x="7036" y="13917"/>
                      <a:pt x="7132" y="13923"/>
                      <a:pt x="7228" y="13923"/>
                    </a:cubicBezTo>
                    <a:cubicBezTo>
                      <a:pt x="7438" y="13923"/>
                      <a:pt x="7649" y="13895"/>
                      <a:pt x="7844" y="13819"/>
                    </a:cubicBezTo>
                    <a:cubicBezTo>
                      <a:pt x="8003" y="13759"/>
                      <a:pt x="8167" y="13688"/>
                      <a:pt x="8326" y="13611"/>
                    </a:cubicBezTo>
                    <a:cubicBezTo>
                      <a:pt x="8540" y="13513"/>
                      <a:pt x="8737" y="13381"/>
                      <a:pt x="8928" y="13245"/>
                    </a:cubicBezTo>
                    <a:cubicBezTo>
                      <a:pt x="9147" y="13080"/>
                      <a:pt x="9361" y="12911"/>
                      <a:pt x="9552" y="12708"/>
                    </a:cubicBezTo>
                    <a:cubicBezTo>
                      <a:pt x="9815" y="12424"/>
                      <a:pt x="10050" y="12101"/>
                      <a:pt x="10264" y="11772"/>
                    </a:cubicBezTo>
                    <a:cubicBezTo>
                      <a:pt x="10412" y="11542"/>
                      <a:pt x="10554" y="11296"/>
                      <a:pt x="10663" y="11033"/>
                    </a:cubicBezTo>
                    <a:cubicBezTo>
                      <a:pt x="10789" y="10710"/>
                      <a:pt x="10882" y="10382"/>
                      <a:pt x="10975" y="10054"/>
                    </a:cubicBezTo>
                    <a:cubicBezTo>
                      <a:pt x="11233" y="9085"/>
                      <a:pt x="11419" y="8099"/>
                      <a:pt x="11643" y="7120"/>
                    </a:cubicBezTo>
                    <a:cubicBezTo>
                      <a:pt x="11725" y="6780"/>
                      <a:pt x="11780" y="6430"/>
                      <a:pt x="11829" y="6074"/>
                    </a:cubicBezTo>
                    <a:cubicBezTo>
                      <a:pt x="11276" y="5959"/>
                      <a:pt x="10734" y="5773"/>
                      <a:pt x="10182" y="5647"/>
                    </a:cubicBezTo>
                    <a:cubicBezTo>
                      <a:pt x="9771" y="5554"/>
                      <a:pt x="9361" y="5478"/>
                      <a:pt x="8956" y="5374"/>
                    </a:cubicBezTo>
                    <a:cubicBezTo>
                      <a:pt x="8676" y="5302"/>
                      <a:pt x="8403" y="5209"/>
                      <a:pt x="8118" y="5138"/>
                    </a:cubicBezTo>
                    <a:cubicBezTo>
                      <a:pt x="8020" y="5483"/>
                      <a:pt x="7927" y="5839"/>
                      <a:pt x="7812" y="6189"/>
                    </a:cubicBezTo>
                    <a:cubicBezTo>
                      <a:pt x="7615" y="6737"/>
                      <a:pt x="7401" y="7284"/>
                      <a:pt x="7226" y="7848"/>
                    </a:cubicBezTo>
                    <a:cubicBezTo>
                      <a:pt x="7045" y="8390"/>
                      <a:pt x="6832" y="8915"/>
                      <a:pt x="6575" y="9413"/>
                    </a:cubicBezTo>
                    <a:cubicBezTo>
                      <a:pt x="6487" y="9599"/>
                      <a:pt x="6394" y="9780"/>
                      <a:pt x="6295" y="9955"/>
                    </a:cubicBezTo>
                    <a:cubicBezTo>
                      <a:pt x="6258" y="10001"/>
                      <a:pt x="6214" y="10122"/>
                      <a:pt x="6154" y="10122"/>
                    </a:cubicBezTo>
                    <a:cubicBezTo>
                      <a:pt x="6143" y="10122"/>
                      <a:pt x="6132" y="10118"/>
                      <a:pt x="6120" y="10108"/>
                    </a:cubicBezTo>
                    <a:cubicBezTo>
                      <a:pt x="6060" y="10048"/>
                      <a:pt x="6148" y="9982"/>
                      <a:pt x="6175" y="9928"/>
                    </a:cubicBezTo>
                    <a:cubicBezTo>
                      <a:pt x="6224" y="9851"/>
                      <a:pt x="6268" y="9769"/>
                      <a:pt x="6306" y="9692"/>
                    </a:cubicBezTo>
                    <a:cubicBezTo>
                      <a:pt x="6443" y="9419"/>
                      <a:pt x="6575" y="9145"/>
                      <a:pt x="6706" y="8866"/>
                    </a:cubicBezTo>
                    <a:cubicBezTo>
                      <a:pt x="6936" y="8346"/>
                      <a:pt x="7122" y="7804"/>
                      <a:pt x="7308" y="7262"/>
                    </a:cubicBezTo>
                    <a:cubicBezTo>
                      <a:pt x="7434" y="6895"/>
                      <a:pt x="7571" y="6523"/>
                      <a:pt x="7702" y="6156"/>
                    </a:cubicBezTo>
                    <a:cubicBezTo>
                      <a:pt x="7801" y="5866"/>
                      <a:pt x="7872" y="5565"/>
                      <a:pt x="7954" y="5275"/>
                    </a:cubicBezTo>
                    <a:cubicBezTo>
                      <a:pt x="7970" y="5220"/>
                      <a:pt x="7992" y="5166"/>
                      <a:pt x="8003" y="5111"/>
                    </a:cubicBezTo>
                    <a:cubicBezTo>
                      <a:pt x="8020" y="5067"/>
                      <a:pt x="8025" y="5029"/>
                      <a:pt x="8036" y="4990"/>
                    </a:cubicBezTo>
                    <a:cubicBezTo>
                      <a:pt x="8047" y="4980"/>
                      <a:pt x="8052" y="4958"/>
                      <a:pt x="8052" y="4947"/>
                    </a:cubicBezTo>
                    <a:cubicBezTo>
                      <a:pt x="8052" y="4925"/>
                      <a:pt x="8058" y="4903"/>
                      <a:pt x="8063" y="4881"/>
                    </a:cubicBezTo>
                    <a:cubicBezTo>
                      <a:pt x="8381" y="3857"/>
                      <a:pt x="8512" y="2785"/>
                      <a:pt x="8884" y="1772"/>
                    </a:cubicBezTo>
                    <a:cubicBezTo>
                      <a:pt x="8926" y="1659"/>
                      <a:pt x="9026" y="1421"/>
                      <a:pt x="9146" y="1421"/>
                    </a:cubicBezTo>
                    <a:cubicBezTo>
                      <a:pt x="9183" y="1421"/>
                      <a:pt x="9222" y="1443"/>
                      <a:pt x="9262" y="1498"/>
                    </a:cubicBezTo>
                    <a:cubicBezTo>
                      <a:pt x="9328" y="1624"/>
                      <a:pt x="9328" y="1783"/>
                      <a:pt x="9344" y="1936"/>
                    </a:cubicBezTo>
                    <a:cubicBezTo>
                      <a:pt x="9393" y="1717"/>
                      <a:pt x="9415" y="1471"/>
                      <a:pt x="9541" y="1279"/>
                    </a:cubicBezTo>
                    <a:cubicBezTo>
                      <a:pt x="9586" y="1223"/>
                      <a:pt x="9634" y="1200"/>
                      <a:pt x="9681" y="1200"/>
                    </a:cubicBezTo>
                    <a:cubicBezTo>
                      <a:pt x="9769" y="1200"/>
                      <a:pt x="9850" y="1286"/>
                      <a:pt x="9886" y="1394"/>
                    </a:cubicBezTo>
                    <a:cubicBezTo>
                      <a:pt x="10072" y="1953"/>
                      <a:pt x="10039" y="2566"/>
                      <a:pt x="10050" y="3146"/>
                    </a:cubicBezTo>
                    <a:cubicBezTo>
                      <a:pt x="10110" y="2741"/>
                      <a:pt x="10193" y="1476"/>
                      <a:pt x="10433" y="1236"/>
                    </a:cubicBezTo>
                    <a:cubicBezTo>
                      <a:pt x="10467" y="1205"/>
                      <a:pt x="10502" y="1193"/>
                      <a:pt x="10535" y="1193"/>
                    </a:cubicBezTo>
                    <a:cubicBezTo>
                      <a:pt x="10605" y="1193"/>
                      <a:pt x="10670" y="1249"/>
                      <a:pt x="10707" y="1323"/>
                    </a:cubicBezTo>
                    <a:cubicBezTo>
                      <a:pt x="10822" y="1526"/>
                      <a:pt x="10849" y="1772"/>
                      <a:pt x="10877" y="1996"/>
                    </a:cubicBezTo>
                    <a:cubicBezTo>
                      <a:pt x="10926" y="2407"/>
                      <a:pt x="10953" y="2817"/>
                      <a:pt x="10970" y="3228"/>
                    </a:cubicBezTo>
                    <a:cubicBezTo>
                      <a:pt x="11008" y="2686"/>
                      <a:pt x="11019" y="2144"/>
                      <a:pt x="11118" y="1613"/>
                    </a:cubicBezTo>
                    <a:cubicBezTo>
                      <a:pt x="11123" y="1591"/>
                      <a:pt x="11123" y="1569"/>
                      <a:pt x="11129" y="1553"/>
                    </a:cubicBezTo>
                    <a:cubicBezTo>
                      <a:pt x="11129" y="1526"/>
                      <a:pt x="11140" y="1504"/>
                      <a:pt x="11145" y="1476"/>
                    </a:cubicBezTo>
                    <a:cubicBezTo>
                      <a:pt x="11150" y="1460"/>
                      <a:pt x="11150" y="1449"/>
                      <a:pt x="11156" y="1433"/>
                    </a:cubicBezTo>
                    <a:lnTo>
                      <a:pt x="11167" y="1444"/>
                    </a:lnTo>
                    <a:cubicBezTo>
                      <a:pt x="11178" y="1427"/>
                      <a:pt x="11194" y="1416"/>
                      <a:pt x="11211" y="1416"/>
                    </a:cubicBezTo>
                    <a:cubicBezTo>
                      <a:pt x="11216" y="1416"/>
                      <a:pt x="11222" y="1416"/>
                      <a:pt x="11228" y="1416"/>
                    </a:cubicBezTo>
                    <a:cubicBezTo>
                      <a:pt x="11471" y="1416"/>
                      <a:pt x="11540" y="1761"/>
                      <a:pt x="11588" y="1991"/>
                    </a:cubicBezTo>
                    <a:cubicBezTo>
                      <a:pt x="11605" y="1991"/>
                      <a:pt x="11621" y="1996"/>
                      <a:pt x="11638" y="2002"/>
                    </a:cubicBezTo>
                    <a:cubicBezTo>
                      <a:pt x="12021" y="2265"/>
                      <a:pt x="12004" y="3255"/>
                      <a:pt x="12026" y="3699"/>
                    </a:cubicBezTo>
                    <a:cubicBezTo>
                      <a:pt x="12026" y="3797"/>
                      <a:pt x="12032" y="3890"/>
                      <a:pt x="12032" y="3978"/>
                    </a:cubicBezTo>
                    <a:cubicBezTo>
                      <a:pt x="12032" y="3923"/>
                      <a:pt x="12043" y="3868"/>
                      <a:pt x="12043" y="3814"/>
                    </a:cubicBezTo>
                    <a:lnTo>
                      <a:pt x="12043" y="3562"/>
                    </a:lnTo>
                    <a:lnTo>
                      <a:pt x="12043" y="3480"/>
                    </a:lnTo>
                    <a:lnTo>
                      <a:pt x="12043" y="3480"/>
                    </a:lnTo>
                    <a:cubicBezTo>
                      <a:pt x="12076" y="4213"/>
                      <a:pt x="12043" y="4947"/>
                      <a:pt x="11961" y="5669"/>
                    </a:cubicBezTo>
                    <a:cubicBezTo>
                      <a:pt x="11950" y="5768"/>
                      <a:pt x="11939" y="5861"/>
                      <a:pt x="11933" y="5959"/>
                    </a:cubicBezTo>
                    <a:cubicBezTo>
                      <a:pt x="11933" y="5976"/>
                      <a:pt x="11922" y="5998"/>
                      <a:pt x="11922" y="6014"/>
                    </a:cubicBezTo>
                    <a:cubicBezTo>
                      <a:pt x="11922" y="6041"/>
                      <a:pt x="11917" y="6058"/>
                      <a:pt x="11917" y="6085"/>
                    </a:cubicBezTo>
                    <a:cubicBezTo>
                      <a:pt x="11829" y="6808"/>
                      <a:pt x="11676" y="7519"/>
                      <a:pt x="11523" y="8231"/>
                    </a:cubicBezTo>
                    <a:cubicBezTo>
                      <a:pt x="11369" y="8871"/>
                      <a:pt x="11222" y="9517"/>
                      <a:pt x="11057" y="10158"/>
                    </a:cubicBezTo>
                    <a:cubicBezTo>
                      <a:pt x="10921" y="10667"/>
                      <a:pt x="10762" y="11170"/>
                      <a:pt x="10488" y="11608"/>
                    </a:cubicBezTo>
                    <a:cubicBezTo>
                      <a:pt x="10242" y="12013"/>
                      <a:pt x="9979" y="12407"/>
                      <a:pt x="9662" y="12752"/>
                    </a:cubicBezTo>
                    <a:cubicBezTo>
                      <a:pt x="9448" y="12965"/>
                      <a:pt x="9213" y="13157"/>
                      <a:pt x="8977" y="13332"/>
                    </a:cubicBezTo>
                    <a:cubicBezTo>
                      <a:pt x="8676" y="13551"/>
                      <a:pt x="8359" y="13759"/>
                      <a:pt x="8009" y="13885"/>
                    </a:cubicBezTo>
                    <a:cubicBezTo>
                      <a:pt x="7779" y="13995"/>
                      <a:pt x="7532" y="14049"/>
                      <a:pt x="7281" y="14049"/>
                    </a:cubicBezTo>
                    <a:lnTo>
                      <a:pt x="7182" y="14049"/>
                    </a:lnTo>
                    <a:cubicBezTo>
                      <a:pt x="6826" y="14038"/>
                      <a:pt x="6487" y="13929"/>
                      <a:pt x="6148" y="13819"/>
                    </a:cubicBezTo>
                    <a:cubicBezTo>
                      <a:pt x="5874" y="13732"/>
                      <a:pt x="5611" y="13611"/>
                      <a:pt x="5370" y="13447"/>
                    </a:cubicBezTo>
                    <a:cubicBezTo>
                      <a:pt x="5255" y="13360"/>
                      <a:pt x="5151" y="13256"/>
                      <a:pt x="5047" y="13146"/>
                    </a:cubicBezTo>
                    <a:cubicBezTo>
                      <a:pt x="4861" y="12955"/>
                      <a:pt x="4686" y="12747"/>
                      <a:pt x="4522" y="12533"/>
                    </a:cubicBezTo>
                    <a:cubicBezTo>
                      <a:pt x="4161" y="12079"/>
                      <a:pt x="3903" y="11548"/>
                      <a:pt x="3695" y="11000"/>
                    </a:cubicBezTo>
                    <a:cubicBezTo>
                      <a:pt x="3509" y="10502"/>
                      <a:pt x="3345" y="9993"/>
                      <a:pt x="3214" y="9473"/>
                    </a:cubicBezTo>
                    <a:cubicBezTo>
                      <a:pt x="3126" y="9731"/>
                      <a:pt x="3050" y="9988"/>
                      <a:pt x="2973" y="10245"/>
                    </a:cubicBezTo>
                    <a:cubicBezTo>
                      <a:pt x="2809" y="10820"/>
                      <a:pt x="2694" y="11411"/>
                      <a:pt x="2551" y="11991"/>
                    </a:cubicBezTo>
                    <a:cubicBezTo>
                      <a:pt x="2300" y="13009"/>
                      <a:pt x="2064" y="14044"/>
                      <a:pt x="1818" y="15062"/>
                    </a:cubicBezTo>
                    <a:cubicBezTo>
                      <a:pt x="1407" y="16841"/>
                      <a:pt x="1024" y="18620"/>
                      <a:pt x="668" y="20415"/>
                    </a:cubicBezTo>
                    <a:cubicBezTo>
                      <a:pt x="510" y="21231"/>
                      <a:pt x="329" y="22035"/>
                      <a:pt x="170" y="22851"/>
                    </a:cubicBezTo>
                    <a:cubicBezTo>
                      <a:pt x="110" y="23201"/>
                      <a:pt x="55" y="23551"/>
                      <a:pt x="1" y="23896"/>
                    </a:cubicBezTo>
                    <a:lnTo>
                      <a:pt x="24413" y="23896"/>
                    </a:lnTo>
                    <a:cubicBezTo>
                      <a:pt x="24364" y="23540"/>
                      <a:pt x="24309" y="23179"/>
                      <a:pt x="24238" y="22829"/>
                    </a:cubicBezTo>
                    <a:cubicBezTo>
                      <a:pt x="24085" y="22019"/>
                      <a:pt x="23893" y="21209"/>
                      <a:pt x="23740" y="20393"/>
                    </a:cubicBezTo>
                    <a:cubicBezTo>
                      <a:pt x="23384" y="18603"/>
                      <a:pt x="22995" y="16824"/>
                      <a:pt x="22590" y="15045"/>
                    </a:cubicBezTo>
                    <a:cubicBezTo>
                      <a:pt x="22344" y="14016"/>
                      <a:pt x="22114" y="12993"/>
                      <a:pt x="21857" y="11969"/>
                    </a:cubicBezTo>
                    <a:cubicBezTo>
                      <a:pt x="21715" y="11389"/>
                      <a:pt x="21594" y="10803"/>
                      <a:pt x="21435" y="10229"/>
                    </a:cubicBezTo>
                    <a:cubicBezTo>
                      <a:pt x="21359" y="9966"/>
                      <a:pt x="21282" y="9709"/>
                      <a:pt x="21195" y="9457"/>
                    </a:cubicBezTo>
                    <a:cubicBezTo>
                      <a:pt x="21063" y="9977"/>
                      <a:pt x="20899" y="10480"/>
                      <a:pt x="20718" y="10979"/>
                    </a:cubicBezTo>
                    <a:cubicBezTo>
                      <a:pt x="20505" y="11526"/>
                      <a:pt x="20253" y="12062"/>
                      <a:pt x="19886" y="12511"/>
                    </a:cubicBezTo>
                    <a:cubicBezTo>
                      <a:pt x="19717" y="12725"/>
                      <a:pt x="19547" y="12927"/>
                      <a:pt x="19361" y="13130"/>
                    </a:cubicBezTo>
                    <a:cubicBezTo>
                      <a:pt x="19257" y="13239"/>
                      <a:pt x="19158" y="13338"/>
                      <a:pt x="19038" y="13431"/>
                    </a:cubicBezTo>
                    <a:cubicBezTo>
                      <a:pt x="18803" y="13595"/>
                      <a:pt x="18534" y="13710"/>
                      <a:pt x="18261" y="13797"/>
                    </a:cubicBezTo>
                    <a:cubicBezTo>
                      <a:pt x="17927" y="13912"/>
                      <a:pt x="17582" y="14016"/>
                      <a:pt x="17226" y="14033"/>
                    </a:cubicBezTo>
                    <a:lnTo>
                      <a:pt x="17128" y="14033"/>
                    </a:lnTo>
                    <a:cubicBezTo>
                      <a:pt x="16876" y="14033"/>
                      <a:pt x="16624" y="13967"/>
                      <a:pt x="16400" y="13869"/>
                    </a:cubicBezTo>
                    <a:cubicBezTo>
                      <a:pt x="16049" y="13737"/>
                      <a:pt x="15732" y="13529"/>
                      <a:pt x="15431" y="13310"/>
                    </a:cubicBezTo>
                    <a:cubicBezTo>
                      <a:pt x="15195" y="13135"/>
                      <a:pt x="14960" y="12949"/>
                      <a:pt x="14747" y="12730"/>
                    </a:cubicBezTo>
                    <a:cubicBezTo>
                      <a:pt x="14429" y="12391"/>
                      <a:pt x="14161" y="11991"/>
                      <a:pt x="13920" y="11586"/>
                    </a:cubicBezTo>
                    <a:cubicBezTo>
                      <a:pt x="13646" y="11143"/>
                      <a:pt x="13488" y="10645"/>
                      <a:pt x="13351" y="10136"/>
                    </a:cubicBezTo>
                    <a:cubicBezTo>
                      <a:pt x="13187" y="9501"/>
                      <a:pt x="13039" y="8849"/>
                      <a:pt x="12886" y="8209"/>
                    </a:cubicBezTo>
                    <a:cubicBezTo>
                      <a:pt x="12732" y="7503"/>
                      <a:pt x="12579" y="6786"/>
                      <a:pt x="12491" y="6069"/>
                    </a:cubicBezTo>
                    <a:cubicBezTo>
                      <a:pt x="12491" y="6041"/>
                      <a:pt x="12486" y="6019"/>
                      <a:pt x="12486" y="5992"/>
                    </a:cubicBezTo>
                    <a:cubicBezTo>
                      <a:pt x="12486" y="5970"/>
                      <a:pt x="12475" y="5948"/>
                      <a:pt x="12475" y="5937"/>
                    </a:cubicBezTo>
                    <a:cubicBezTo>
                      <a:pt x="12464" y="5839"/>
                      <a:pt x="12459" y="5746"/>
                      <a:pt x="12453" y="5647"/>
                    </a:cubicBezTo>
                    <a:cubicBezTo>
                      <a:pt x="12377" y="4925"/>
                      <a:pt x="12333" y="4191"/>
                      <a:pt x="12366" y="3458"/>
                    </a:cubicBezTo>
                    <a:lnTo>
                      <a:pt x="12366" y="3458"/>
                    </a:lnTo>
                    <a:lnTo>
                      <a:pt x="12366" y="3540"/>
                    </a:lnTo>
                    <a:lnTo>
                      <a:pt x="12366" y="3797"/>
                    </a:lnTo>
                    <a:cubicBezTo>
                      <a:pt x="12366" y="3852"/>
                      <a:pt x="12366" y="3907"/>
                      <a:pt x="12377" y="3961"/>
                    </a:cubicBezTo>
                    <a:cubicBezTo>
                      <a:pt x="12377" y="3863"/>
                      <a:pt x="12382" y="3770"/>
                      <a:pt x="12382" y="3677"/>
                    </a:cubicBezTo>
                    <a:cubicBezTo>
                      <a:pt x="12404" y="3233"/>
                      <a:pt x="12388" y="2243"/>
                      <a:pt x="12771" y="1980"/>
                    </a:cubicBezTo>
                    <a:cubicBezTo>
                      <a:pt x="12787" y="1974"/>
                      <a:pt x="12798" y="1969"/>
                      <a:pt x="12820" y="1969"/>
                    </a:cubicBezTo>
                    <a:cubicBezTo>
                      <a:pt x="12868" y="1739"/>
                      <a:pt x="12942" y="1394"/>
                      <a:pt x="13181" y="1394"/>
                    </a:cubicBezTo>
                    <a:cubicBezTo>
                      <a:pt x="13186" y="1394"/>
                      <a:pt x="13192" y="1394"/>
                      <a:pt x="13198" y="1394"/>
                    </a:cubicBezTo>
                    <a:cubicBezTo>
                      <a:pt x="13219" y="1394"/>
                      <a:pt x="13230" y="1405"/>
                      <a:pt x="13247" y="1422"/>
                    </a:cubicBezTo>
                    <a:lnTo>
                      <a:pt x="13252" y="1416"/>
                    </a:lnTo>
                    <a:cubicBezTo>
                      <a:pt x="13258" y="1427"/>
                      <a:pt x="13258" y="1444"/>
                      <a:pt x="13263" y="1455"/>
                    </a:cubicBezTo>
                    <a:cubicBezTo>
                      <a:pt x="13280" y="1476"/>
                      <a:pt x="13285" y="1504"/>
                      <a:pt x="13280" y="1531"/>
                    </a:cubicBezTo>
                    <a:cubicBezTo>
                      <a:pt x="13285" y="1553"/>
                      <a:pt x="13285" y="1569"/>
                      <a:pt x="13291" y="1591"/>
                    </a:cubicBezTo>
                    <a:cubicBezTo>
                      <a:pt x="13389" y="2128"/>
                      <a:pt x="13400" y="2664"/>
                      <a:pt x="13438" y="3206"/>
                    </a:cubicBezTo>
                    <a:cubicBezTo>
                      <a:pt x="13455" y="2796"/>
                      <a:pt x="13482" y="2380"/>
                      <a:pt x="13531" y="1974"/>
                    </a:cubicBezTo>
                    <a:cubicBezTo>
                      <a:pt x="13564" y="1750"/>
                      <a:pt x="13592" y="1509"/>
                      <a:pt x="13701" y="1307"/>
                    </a:cubicBezTo>
                    <a:cubicBezTo>
                      <a:pt x="13739" y="1235"/>
                      <a:pt x="13811" y="1173"/>
                      <a:pt x="13883" y="1173"/>
                    </a:cubicBezTo>
                    <a:cubicBezTo>
                      <a:pt x="13915" y="1173"/>
                      <a:pt x="13946" y="1185"/>
                      <a:pt x="13975" y="1214"/>
                    </a:cubicBezTo>
                    <a:cubicBezTo>
                      <a:pt x="14216" y="1455"/>
                      <a:pt x="14298" y="2719"/>
                      <a:pt x="14358" y="3124"/>
                    </a:cubicBezTo>
                    <a:cubicBezTo>
                      <a:pt x="14369" y="2538"/>
                      <a:pt x="14331" y="1936"/>
                      <a:pt x="14522" y="1372"/>
                    </a:cubicBezTo>
                    <a:cubicBezTo>
                      <a:pt x="14558" y="1264"/>
                      <a:pt x="14639" y="1178"/>
                      <a:pt x="14728" y="1178"/>
                    </a:cubicBezTo>
                    <a:cubicBezTo>
                      <a:pt x="14774" y="1178"/>
                      <a:pt x="14822" y="1201"/>
                      <a:pt x="14867" y="1257"/>
                    </a:cubicBezTo>
                    <a:cubicBezTo>
                      <a:pt x="14998" y="1449"/>
                      <a:pt x="15015" y="1690"/>
                      <a:pt x="15064" y="1914"/>
                    </a:cubicBezTo>
                    <a:cubicBezTo>
                      <a:pt x="15070" y="1761"/>
                      <a:pt x="15081" y="1608"/>
                      <a:pt x="15146" y="1476"/>
                    </a:cubicBezTo>
                    <a:cubicBezTo>
                      <a:pt x="15186" y="1422"/>
                      <a:pt x="15224" y="1399"/>
                      <a:pt x="15261" y="1399"/>
                    </a:cubicBezTo>
                    <a:cubicBezTo>
                      <a:pt x="15382" y="1399"/>
                      <a:pt x="15482" y="1641"/>
                      <a:pt x="15524" y="1750"/>
                    </a:cubicBezTo>
                    <a:cubicBezTo>
                      <a:pt x="15891" y="2757"/>
                      <a:pt x="16027" y="3836"/>
                      <a:pt x="16345" y="4865"/>
                    </a:cubicBezTo>
                    <a:cubicBezTo>
                      <a:pt x="16350" y="4881"/>
                      <a:pt x="16356" y="4903"/>
                      <a:pt x="16356" y="4925"/>
                    </a:cubicBezTo>
                    <a:cubicBezTo>
                      <a:pt x="16367" y="4936"/>
                      <a:pt x="16372" y="4958"/>
                      <a:pt x="16372" y="4974"/>
                    </a:cubicBezTo>
                    <a:cubicBezTo>
                      <a:pt x="16378" y="4985"/>
                      <a:pt x="16383" y="5007"/>
                      <a:pt x="16383" y="5018"/>
                    </a:cubicBezTo>
                    <a:cubicBezTo>
                      <a:pt x="16394" y="5040"/>
                      <a:pt x="16400" y="5062"/>
                      <a:pt x="16405" y="5089"/>
                    </a:cubicBezTo>
                    <a:cubicBezTo>
                      <a:pt x="16422" y="5144"/>
                      <a:pt x="16438" y="5198"/>
                      <a:pt x="16454" y="5253"/>
                    </a:cubicBezTo>
                    <a:cubicBezTo>
                      <a:pt x="16536" y="5549"/>
                      <a:pt x="16613" y="5839"/>
                      <a:pt x="16706" y="6134"/>
                    </a:cubicBezTo>
                    <a:cubicBezTo>
                      <a:pt x="16838" y="6507"/>
                      <a:pt x="16980" y="6873"/>
                      <a:pt x="17106" y="7246"/>
                    </a:cubicBezTo>
                    <a:cubicBezTo>
                      <a:pt x="17286" y="7782"/>
                      <a:pt x="17472" y="8324"/>
                      <a:pt x="17708" y="8844"/>
                    </a:cubicBezTo>
                    <a:cubicBezTo>
                      <a:pt x="17834" y="9118"/>
                      <a:pt x="17971" y="9397"/>
                      <a:pt x="18102" y="9670"/>
                    </a:cubicBezTo>
                    <a:cubicBezTo>
                      <a:pt x="18146" y="9758"/>
                      <a:pt x="18184" y="9829"/>
                      <a:pt x="18233" y="9906"/>
                    </a:cubicBezTo>
                    <a:cubicBezTo>
                      <a:pt x="18261" y="9960"/>
                      <a:pt x="18348" y="10026"/>
                      <a:pt x="18288" y="10092"/>
                    </a:cubicBezTo>
                    <a:cubicBezTo>
                      <a:pt x="18276" y="10101"/>
                      <a:pt x="18265" y="10105"/>
                      <a:pt x="18255" y="10105"/>
                    </a:cubicBezTo>
                    <a:cubicBezTo>
                      <a:pt x="18195" y="10105"/>
                      <a:pt x="18151" y="9980"/>
                      <a:pt x="18118" y="9933"/>
                    </a:cubicBezTo>
                    <a:cubicBezTo>
                      <a:pt x="18014" y="9763"/>
                      <a:pt x="17927" y="9577"/>
                      <a:pt x="17834" y="9391"/>
                    </a:cubicBezTo>
                    <a:cubicBezTo>
                      <a:pt x="17571" y="8893"/>
                      <a:pt x="17358" y="8368"/>
                      <a:pt x="17188" y="7826"/>
                    </a:cubicBezTo>
                    <a:cubicBezTo>
                      <a:pt x="17007" y="7267"/>
                      <a:pt x="16794" y="6726"/>
                      <a:pt x="16597" y="6167"/>
                    </a:cubicBezTo>
                    <a:cubicBezTo>
                      <a:pt x="16482" y="5822"/>
                      <a:pt x="16394" y="5467"/>
                      <a:pt x="16290" y="5116"/>
                    </a:cubicBezTo>
                    <a:cubicBezTo>
                      <a:pt x="16011" y="5193"/>
                      <a:pt x="15737" y="5281"/>
                      <a:pt x="15453" y="5357"/>
                    </a:cubicBezTo>
                    <a:cubicBezTo>
                      <a:pt x="15053" y="5467"/>
                      <a:pt x="14643" y="5543"/>
                      <a:pt x="14232" y="5631"/>
                    </a:cubicBezTo>
                    <a:cubicBezTo>
                      <a:pt x="13674" y="5751"/>
                      <a:pt x="13137" y="5943"/>
                      <a:pt x="12579" y="6052"/>
                    </a:cubicBezTo>
                    <a:cubicBezTo>
                      <a:pt x="12623" y="6403"/>
                      <a:pt x="12683" y="6753"/>
                      <a:pt x="12765" y="7103"/>
                    </a:cubicBezTo>
                    <a:cubicBezTo>
                      <a:pt x="12990" y="8078"/>
                      <a:pt x="13170" y="9074"/>
                      <a:pt x="13438" y="10037"/>
                    </a:cubicBezTo>
                    <a:cubicBezTo>
                      <a:pt x="13526" y="10366"/>
                      <a:pt x="13619" y="10694"/>
                      <a:pt x="13745" y="11011"/>
                    </a:cubicBezTo>
                    <a:cubicBezTo>
                      <a:pt x="13854" y="11274"/>
                      <a:pt x="13997" y="11520"/>
                      <a:pt x="14150" y="11750"/>
                    </a:cubicBezTo>
                    <a:cubicBezTo>
                      <a:pt x="14358" y="12079"/>
                      <a:pt x="14593" y="12402"/>
                      <a:pt x="14862" y="12692"/>
                    </a:cubicBezTo>
                    <a:cubicBezTo>
                      <a:pt x="15053" y="12889"/>
                      <a:pt x="15261" y="13059"/>
                      <a:pt x="15480" y="13223"/>
                    </a:cubicBezTo>
                    <a:cubicBezTo>
                      <a:pt x="15672" y="13360"/>
                      <a:pt x="15874" y="13491"/>
                      <a:pt x="16082" y="13595"/>
                    </a:cubicBezTo>
                    <a:cubicBezTo>
                      <a:pt x="16241" y="13666"/>
                      <a:pt x="16400" y="13732"/>
                      <a:pt x="16564" y="13797"/>
                    </a:cubicBezTo>
                    <a:cubicBezTo>
                      <a:pt x="16759" y="13872"/>
                      <a:pt x="16969" y="13904"/>
                      <a:pt x="17179" y="13904"/>
                    </a:cubicBezTo>
                    <a:cubicBezTo>
                      <a:pt x="17276" y="13904"/>
                      <a:pt x="17372" y="13897"/>
                      <a:pt x="17467" y="13885"/>
                    </a:cubicBezTo>
                    <a:cubicBezTo>
                      <a:pt x="17680" y="13869"/>
                      <a:pt x="17905" y="13797"/>
                      <a:pt x="18107" y="13732"/>
                    </a:cubicBezTo>
                    <a:cubicBezTo>
                      <a:pt x="18408" y="13633"/>
                      <a:pt x="18710" y="13529"/>
                      <a:pt x="18972" y="13349"/>
                    </a:cubicBezTo>
                    <a:cubicBezTo>
                      <a:pt x="19142" y="13212"/>
                      <a:pt x="19279" y="13048"/>
                      <a:pt x="19432" y="12889"/>
                    </a:cubicBezTo>
                    <a:cubicBezTo>
                      <a:pt x="19629" y="12664"/>
                      <a:pt x="19826" y="12435"/>
                      <a:pt x="19996" y="12188"/>
                    </a:cubicBezTo>
                    <a:cubicBezTo>
                      <a:pt x="20187" y="11909"/>
                      <a:pt x="20341" y="11597"/>
                      <a:pt x="20478" y="11280"/>
                    </a:cubicBezTo>
                    <a:cubicBezTo>
                      <a:pt x="20746" y="10672"/>
                      <a:pt x="20937" y="10026"/>
                      <a:pt x="21101" y="9380"/>
                    </a:cubicBezTo>
                    <a:cubicBezTo>
                      <a:pt x="21107" y="9342"/>
                      <a:pt x="21118" y="9309"/>
                      <a:pt x="21129" y="9271"/>
                    </a:cubicBezTo>
                    <a:lnTo>
                      <a:pt x="21129" y="9260"/>
                    </a:lnTo>
                    <a:cubicBezTo>
                      <a:pt x="21112" y="9232"/>
                      <a:pt x="21118" y="9194"/>
                      <a:pt x="21145" y="9178"/>
                    </a:cubicBezTo>
                    <a:cubicBezTo>
                      <a:pt x="21331" y="8422"/>
                      <a:pt x="21435" y="7634"/>
                      <a:pt x="21463" y="6846"/>
                    </a:cubicBezTo>
                    <a:cubicBezTo>
                      <a:pt x="21490" y="6342"/>
                      <a:pt x="21474" y="5833"/>
                      <a:pt x="21419" y="5335"/>
                    </a:cubicBezTo>
                    <a:cubicBezTo>
                      <a:pt x="21392" y="5007"/>
                      <a:pt x="21326" y="4689"/>
                      <a:pt x="21238" y="4377"/>
                    </a:cubicBezTo>
                    <a:cubicBezTo>
                      <a:pt x="21025" y="3595"/>
                      <a:pt x="20751" y="2801"/>
                      <a:pt x="20215" y="2193"/>
                    </a:cubicBezTo>
                    <a:cubicBezTo>
                      <a:pt x="19886" y="1816"/>
                      <a:pt x="19520" y="1476"/>
                      <a:pt x="19104" y="1203"/>
                    </a:cubicBezTo>
                    <a:cubicBezTo>
                      <a:pt x="18846" y="1039"/>
                      <a:pt x="18573" y="907"/>
                      <a:pt x="18299" y="792"/>
                    </a:cubicBezTo>
                    <a:cubicBezTo>
                      <a:pt x="18036" y="677"/>
                      <a:pt x="17768" y="546"/>
                      <a:pt x="17489" y="464"/>
                    </a:cubicBezTo>
                    <a:cubicBezTo>
                      <a:pt x="17013" y="332"/>
                      <a:pt x="16531" y="256"/>
                      <a:pt x="16044" y="185"/>
                    </a:cubicBezTo>
                    <a:cubicBezTo>
                      <a:pt x="15507" y="108"/>
                      <a:pt x="14971" y="31"/>
                      <a:pt x="14429" y="9"/>
                    </a:cubicBezTo>
                    <a:cubicBezTo>
                      <a:pt x="14173" y="3"/>
                      <a:pt x="13916" y="0"/>
                      <a:pt x="13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7"/>
              <p:cNvSpPr/>
              <p:nvPr/>
            </p:nvSpPr>
            <p:spPr>
              <a:xfrm>
                <a:off x="1244450" y="1816675"/>
                <a:ext cx="94575" cy="115850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4634" extrusionOk="0">
                    <a:moveTo>
                      <a:pt x="1391" y="0"/>
                    </a:moveTo>
                    <a:cubicBezTo>
                      <a:pt x="1346" y="0"/>
                      <a:pt x="1297" y="67"/>
                      <a:pt x="1243" y="227"/>
                    </a:cubicBezTo>
                    <a:cubicBezTo>
                      <a:pt x="1139" y="610"/>
                      <a:pt x="1111" y="1009"/>
                      <a:pt x="1084" y="1404"/>
                    </a:cubicBezTo>
                    <a:cubicBezTo>
                      <a:pt x="1051" y="1885"/>
                      <a:pt x="1051" y="2367"/>
                      <a:pt x="1024" y="2854"/>
                    </a:cubicBezTo>
                    <a:cubicBezTo>
                      <a:pt x="1018" y="2881"/>
                      <a:pt x="996" y="2903"/>
                      <a:pt x="969" y="2903"/>
                    </a:cubicBezTo>
                    <a:cubicBezTo>
                      <a:pt x="931" y="2903"/>
                      <a:pt x="909" y="2860"/>
                      <a:pt x="909" y="2821"/>
                    </a:cubicBezTo>
                    <a:cubicBezTo>
                      <a:pt x="887" y="2613"/>
                      <a:pt x="881" y="2405"/>
                      <a:pt x="865" y="2192"/>
                    </a:cubicBezTo>
                    <a:cubicBezTo>
                      <a:pt x="821" y="1562"/>
                      <a:pt x="794" y="927"/>
                      <a:pt x="690" y="303"/>
                    </a:cubicBezTo>
                    <a:cubicBezTo>
                      <a:pt x="690" y="287"/>
                      <a:pt x="684" y="276"/>
                      <a:pt x="684" y="260"/>
                    </a:cubicBezTo>
                    <a:cubicBezTo>
                      <a:pt x="690" y="260"/>
                      <a:pt x="690" y="254"/>
                      <a:pt x="690" y="254"/>
                    </a:cubicBezTo>
                    <a:cubicBezTo>
                      <a:pt x="684" y="243"/>
                      <a:pt x="684" y="232"/>
                      <a:pt x="684" y="227"/>
                    </a:cubicBezTo>
                    <a:cubicBezTo>
                      <a:pt x="438" y="303"/>
                      <a:pt x="400" y="1070"/>
                      <a:pt x="383" y="1300"/>
                    </a:cubicBezTo>
                    <a:cubicBezTo>
                      <a:pt x="356" y="1699"/>
                      <a:pt x="356" y="2093"/>
                      <a:pt x="383" y="2493"/>
                    </a:cubicBezTo>
                    <a:cubicBezTo>
                      <a:pt x="389" y="2520"/>
                      <a:pt x="367" y="2548"/>
                      <a:pt x="340" y="2553"/>
                    </a:cubicBezTo>
                    <a:cubicBezTo>
                      <a:pt x="337" y="2554"/>
                      <a:pt x="334" y="2554"/>
                      <a:pt x="331" y="2554"/>
                    </a:cubicBezTo>
                    <a:cubicBezTo>
                      <a:pt x="302" y="2554"/>
                      <a:pt x="279" y="2529"/>
                      <a:pt x="279" y="2504"/>
                    </a:cubicBezTo>
                    <a:cubicBezTo>
                      <a:pt x="263" y="2361"/>
                      <a:pt x="263" y="2219"/>
                      <a:pt x="257" y="2077"/>
                    </a:cubicBezTo>
                    <a:cubicBezTo>
                      <a:pt x="246" y="1666"/>
                      <a:pt x="257" y="1239"/>
                      <a:pt x="312" y="829"/>
                    </a:cubicBezTo>
                    <a:lnTo>
                      <a:pt x="312" y="829"/>
                    </a:lnTo>
                    <a:cubicBezTo>
                      <a:pt x="301" y="834"/>
                      <a:pt x="290" y="851"/>
                      <a:pt x="279" y="862"/>
                    </a:cubicBezTo>
                    <a:cubicBezTo>
                      <a:pt x="60" y="1179"/>
                      <a:pt x="60" y="1612"/>
                      <a:pt x="28" y="1978"/>
                    </a:cubicBezTo>
                    <a:cubicBezTo>
                      <a:pt x="11" y="2329"/>
                      <a:pt x="0" y="2684"/>
                      <a:pt x="0" y="3035"/>
                    </a:cubicBezTo>
                    <a:cubicBezTo>
                      <a:pt x="6" y="3566"/>
                      <a:pt x="33" y="4108"/>
                      <a:pt x="93" y="4633"/>
                    </a:cubicBezTo>
                    <a:lnTo>
                      <a:pt x="301" y="4595"/>
                    </a:lnTo>
                    <a:cubicBezTo>
                      <a:pt x="821" y="4469"/>
                      <a:pt x="1330" y="4310"/>
                      <a:pt x="1861" y="4201"/>
                    </a:cubicBezTo>
                    <a:cubicBezTo>
                      <a:pt x="2113" y="4146"/>
                      <a:pt x="2370" y="4097"/>
                      <a:pt x="2628" y="4036"/>
                    </a:cubicBezTo>
                    <a:cubicBezTo>
                      <a:pt x="3016" y="3943"/>
                      <a:pt x="3399" y="3817"/>
                      <a:pt x="3782" y="3708"/>
                    </a:cubicBezTo>
                    <a:cubicBezTo>
                      <a:pt x="3766" y="3670"/>
                      <a:pt x="3755" y="3620"/>
                      <a:pt x="3739" y="3571"/>
                    </a:cubicBezTo>
                    <a:cubicBezTo>
                      <a:pt x="3733" y="3566"/>
                      <a:pt x="3733" y="3555"/>
                      <a:pt x="3728" y="3533"/>
                    </a:cubicBezTo>
                    <a:cubicBezTo>
                      <a:pt x="3711" y="3462"/>
                      <a:pt x="3689" y="3401"/>
                      <a:pt x="3673" y="3336"/>
                    </a:cubicBezTo>
                    <a:cubicBezTo>
                      <a:pt x="3432" y="2444"/>
                      <a:pt x="3301" y="1529"/>
                      <a:pt x="2994" y="659"/>
                    </a:cubicBezTo>
                    <a:cubicBezTo>
                      <a:pt x="2940" y="517"/>
                      <a:pt x="2896" y="353"/>
                      <a:pt x="2786" y="232"/>
                    </a:cubicBezTo>
                    <a:cubicBezTo>
                      <a:pt x="2784" y="232"/>
                      <a:pt x="2782" y="231"/>
                      <a:pt x="2781" y="231"/>
                    </a:cubicBezTo>
                    <a:cubicBezTo>
                      <a:pt x="2725" y="231"/>
                      <a:pt x="2704" y="464"/>
                      <a:pt x="2699" y="506"/>
                    </a:cubicBezTo>
                    <a:cubicBezTo>
                      <a:pt x="2666" y="933"/>
                      <a:pt x="2721" y="1349"/>
                      <a:pt x="2742" y="1776"/>
                    </a:cubicBezTo>
                    <a:cubicBezTo>
                      <a:pt x="2753" y="2077"/>
                      <a:pt x="2770" y="2383"/>
                      <a:pt x="2786" y="2690"/>
                    </a:cubicBezTo>
                    <a:cubicBezTo>
                      <a:pt x="2786" y="2761"/>
                      <a:pt x="2797" y="2832"/>
                      <a:pt x="2797" y="2903"/>
                    </a:cubicBezTo>
                    <a:cubicBezTo>
                      <a:pt x="2797" y="2925"/>
                      <a:pt x="2786" y="2942"/>
                      <a:pt x="2770" y="2958"/>
                    </a:cubicBezTo>
                    <a:cubicBezTo>
                      <a:pt x="2761" y="2964"/>
                      <a:pt x="2753" y="2966"/>
                      <a:pt x="2745" y="2966"/>
                    </a:cubicBezTo>
                    <a:cubicBezTo>
                      <a:pt x="2712" y="2966"/>
                      <a:pt x="2688" y="2926"/>
                      <a:pt x="2688" y="2887"/>
                    </a:cubicBezTo>
                    <a:cubicBezTo>
                      <a:pt x="2671" y="2816"/>
                      <a:pt x="2671" y="2745"/>
                      <a:pt x="2666" y="2668"/>
                    </a:cubicBezTo>
                    <a:cubicBezTo>
                      <a:pt x="2633" y="1956"/>
                      <a:pt x="2573" y="1223"/>
                      <a:pt x="2441" y="522"/>
                    </a:cubicBezTo>
                    <a:cubicBezTo>
                      <a:pt x="2380" y="154"/>
                      <a:pt x="2305" y="4"/>
                      <a:pt x="2234" y="4"/>
                    </a:cubicBezTo>
                    <a:cubicBezTo>
                      <a:pt x="2143" y="4"/>
                      <a:pt x="2060" y="261"/>
                      <a:pt x="2025" y="626"/>
                    </a:cubicBezTo>
                    <a:cubicBezTo>
                      <a:pt x="1976" y="1261"/>
                      <a:pt x="2004" y="1896"/>
                      <a:pt x="2004" y="2531"/>
                    </a:cubicBezTo>
                    <a:lnTo>
                      <a:pt x="2004" y="2788"/>
                    </a:lnTo>
                    <a:cubicBezTo>
                      <a:pt x="2004" y="2854"/>
                      <a:pt x="2004" y="2931"/>
                      <a:pt x="1998" y="2996"/>
                    </a:cubicBezTo>
                    <a:cubicBezTo>
                      <a:pt x="1987" y="3018"/>
                      <a:pt x="1976" y="3040"/>
                      <a:pt x="1954" y="3046"/>
                    </a:cubicBezTo>
                    <a:cubicBezTo>
                      <a:pt x="1948" y="3047"/>
                      <a:pt x="1943" y="3047"/>
                      <a:pt x="1938" y="3047"/>
                    </a:cubicBezTo>
                    <a:cubicBezTo>
                      <a:pt x="1853" y="3047"/>
                      <a:pt x="1877" y="2883"/>
                      <a:pt x="1867" y="2821"/>
                    </a:cubicBezTo>
                    <a:cubicBezTo>
                      <a:pt x="1839" y="2493"/>
                      <a:pt x="1796" y="2159"/>
                      <a:pt x="1763" y="1831"/>
                    </a:cubicBezTo>
                    <a:cubicBezTo>
                      <a:pt x="1735" y="1675"/>
                      <a:pt x="1617" y="0"/>
                      <a:pt x="1391" y="0"/>
                    </a:cubicBezTo>
                    <a:close/>
                  </a:path>
                </a:pathLst>
              </a:custGeom>
              <a:solidFill>
                <a:srgbClr val="F3C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7"/>
              <p:cNvSpPr/>
              <p:nvPr/>
            </p:nvSpPr>
            <p:spPr>
              <a:xfrm>
                <a:off x="1137150" y="1817350"/>
                <a:ext cx="94725" cy="11585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634" extrusionOk="0">
                    <a:moveTo>
                      <a:pt x="2382" y="1"/>
                    </a:moveTo>
                    <a:cubicBezTo>
                      <a:pt x="2156" y="1"/>
                      <a:pt x="2037" y="1680"/>
                      <a:pt x="2010" y="1831"/>
                    </a:cubicBezTo>
                    <a:cubicBezTo>
                      <a:pt x="1971" y="2154"/>
                      <a:pt x="1933" y="2488"/>
                      <a:pt x="1906" y="2822"/>
                    </a:cubicBezTo>
                    <a:cubicBezTo>
                      <a:pt x="1895" y="2884"/>
                      <a:pt x="1919" y="3048"/>
                      <a:pt x="1835" y="3048"/>
                    </a:cubicBezTo>
                    <a:cubicBezTo>
                      <a:pt x="1829" y="3048"/>
                      <a:pt x="1824" y="3047"/>
                      <a:pt x="1818" y="3046"/>
                    </a:cubicBezTo>
                    <a:cubicBezTo>
                      <a:pt x="1796" y="3041"/>
                      <a:pt x="1780" y="3019"/>
                      <a:pt x="1780" y="2997"/>
                    </a:cubicBezTo>
                    <a:cubicBezTo>
                      <a:pt x="1763" y="2931"/>
                      <a:pt x="1769" y="2854"/>
                      <a:pt x="1769" y="2783"/>
                    </a:cubicBezTo>
                    <a:lnTo>
                      <a:pt x="1769" y="2532"/>
                    </a:lnTo>
                    <a:cubicBezTo>
                      <a:pt x="1769" y="1897"/>
                      <a:pt x="1807" y="1262"/>
                      <a:pt x="1752" y="621"/>
                    </a:cubicBezTo>
                    <a:cubicBezTo>
                      <a:pt x="1718" y="259"/>
                      <a:pt x="1637" y="4"/>
                      <a:pt x="1545" y="4"/>
                    </a:cubicBezTo>
                    <a:cubicBezTo>
                      <a:pt x="1474" y="4"/>
                      <a:pt x="1398" y="154"/>
                      <a:pt x="1331" y="523"/>
                    </a:cubicBezTo>
                    <a:cubicBezTo>
                      <a:pt x="1205" y="1223"/>
                      <a:pt x="1145" y="1957"/>
                      <a:pt x="1107" y="2668"/>
                    </a:cubicBezTo>
                    <a:cubicBezTo>
                      <a:pt x="1101" y="2745"/>
                      <a:pt x="1096" y="2811"/>
                      <a:pt x="1090" y="2887"/>
                    </a:cubicBezTo>
                    <a:cubicBezTo>
                      <a:pt x="1095" y="2927"/>
                      <a:pt x="1067" y="2966"/>
                      <a:pt x="1034" y="2966"/>
                    </a:cubicBezTo>
                    <a:cubicBezTo>
                      <a:pt x="1025" y="2966"/>
                      <a:pt x="1017" y="2964"/>
                      <a:pt x="1008" y="2958"/>
                    </a:cubicBezTo>
                    <a:cubicBezTo>
                      <a:pt x="992" y="2942"/>
                      <a:pt x="981" y="2920"/>
                      <a:pt x="981" y="2904"/>
                    </a:cubicBezTo>
                    <a:cubicBezTo>
                      <a:pt x="981" y="2833"/>
                      <a:pt x="981" y="2756"/>
                      <a:pt x="986" y="2690"/>
                    </a:cubicBezTo>
                    <a:cubicBezTo>
                      <a:pt x="997" y="2389"/>
                      <a:pt x="1013" y="2083"/>
                      <a:pt x="1035" y="1771"/>
                    </a:cubicBezTo>
                    <a:cubicBezTo>
                      <a:pt x="1052" y="1349"/>
                      <a:pt x="1107" y="933"/>
                      <a:pt x="1074" y="506"/>
                    </a:cubicBezTo>
                    <a:cubicBezTo>
                      <a:pt x="1068" y="459"/>
                      <a:pt x="1048" y="231"/>
                      <a:pt x="994" y="231"/>
                    </a:cubicBezTo>
                    <a:cubicBezTo>
                      <a:pt x="991" y="231"/>
                      <a:pt x="989" y="232"/>
                      <a:pt x="986" y="233"/>
                    </a:cubicBezTo>
                    <a:cubicBezTo>
                      <a:pt x="877" y="348"/>
                      <a:pt x="833" y="512"/>
                      <a:pt x="778" y="660"/>
                    </a:cubicBezTo>
                    <a:cubicBezTo>
                      <a:pt x="472" y="1530"/>
                      <a:pt x="340" y="2444"/>
                      <a:pt x="105" y="3336"/>
                    </a:cubicBezTo>
                    <a:cubicBezTo>
                      <a:pt x="88" y="3402"/>
                      <a:pt x="67" y="3473"/>
                      <a:pt x="50" y="3533"/>
                    </a:cubicBezTo>
                    <a:cubicBezTo>
                      <a:pt x="50" y="3544"/>
                      <a:pt x="50" y="3561"/>
                      <a:pt x="39" y="3572"/>
                    </a:cubicBezTo>
                    <a:cubicBezTo>
                      <a:pt x="28" y="3621"/>
                      <a:pt x="12" y="3670"/>
                      <a:pt x="1" y="3708"/>
                    </a:cubicBezTo>
                    <a:cubicBezTo>
                      <a:pt x="384" y="3818"/>
                      <a:pt x="767" y="3944"/>
                      <a:pt x="1156" y="4037"/>
                    </a:cubicBezTo>
                    <a:cubicBezTo>
                      <a:pt x="1408" y="4097"/>
                      <a:pt x="1670" y="4146"/>
                      <a:pt x="1922" y="4201"/>
                    </a:cubicBezTo>
                    <a:cubicBezTo>
                      <a:pt x="2448" y="4310"/>
                      <a:pt x="2962" y="4469"/>
                      <a:pt x="3482" y="4590"/>
                    </a:cubicBezTo>
                    <a:lnTo>
                      <a:pt x="3690" y="4633"/>
                    </a:lnTo>
                    <a:cubicBezTo>
                      <a:pt x="3750" y="4102"/>
                      <a:pt x="3778" y="3566"/>
                      <a:pt x="3783" y="3035"/>
                    </a:cubicBezTo>
                    <a:cubicBezTo>
                      <a:pt x="3789" y="2685"/>
                      <a:pt x="3772" y="2329"/>
                      <a:pt x="3756" y="1979"/>
                    </a:cubicBezTo>
                    <a:cubicBezTo>
                      <a:pt x="3723" y="1612"/>
                      <a:pt x="3717" y="1180"/>
                      <a:pt x="3493" y="862"/>
                    </a:cubicBezTo>
                    <a:cubicBezTo>
                      <a:pt x="3482" y="857"/>
                      <a:pt x="3477" y="846"/>
                      <a:pt x="3460" y="829"/>
                    </a:cubicBezTo>
                    <a:lnTo>
                      <a:pt x="3460" y="829"/>
                    </a:lnTo>
                    <a:cubicBezTo>
                      <a:pt x="3515" y="1240"/>
                      <a:pt x="3531" y="1656"/>
                      <a:pt x="3515" y="2077"/>
                    </a:cubicBezTo>
                    <a:cubicBezTo>
                      <a:pt x="3509" y="2220"/>
                      <a:pt x="3509" y="2362"/>
                      <a:pt x="3493" y="2504"/>
                    </a:cubicBezTo>
                    <a:cubicBezTo>
                      <a:pt x="3488" y="2529"/>
                      <a:pt x="3465" y="2554"/>
                      <a:pt x="3440" y="2554"/>
                    </a:cubicBezTo>
                    <a:cubicBezTo>
                      <a:pt x="3438" y="2554"/>
                      <a:pt x="3435" y="2554"/>
                      <a:pt x="3433" y="2553"/>
                    </a:cubicBezTo>
                    <a:cubicBezTo>
                      <a:pt x="3405" y="2553"/>
                      <a:pt x="3395" y="2521"/>
                      <a:pt x="3395" y="2493"/>
                    </a:cubicBezTo>
                    <a:cubicBezTo>
                      <a:pt x="3422" y="2094"/>
                      <a:pt x="3411" y="1700"/>
                      <a:pt x="3395" y="1300"/>
                    </a:cubicBezTo>
                    <a:cubicBezTo>
                      <a:pt x="3378" y="1070"/>
                      <a:pt x="3340" y="304"/>
                      <a:pt x="3093" y="227"/>
                    </a:cubicBezTo>
                    <a:cubicBezTo>
                      <a:pt x="3083" y="233"/>
                      <a:pt x="3083" y="249"/>
                      <a:pt x="3083" y="255"/>
                    </a:cubicBezTo>
                    <a:cubicBezTo>
                      <a:pt x="3093" y="255"/>
                      <a:pt x="3093" y="260"/>
                      <a:pt x="3093" y="260"/>
                    </a:cubicBezTo>
                    <a:cubicBezTo>
                      <a:pt x="3093" y="276"/>
                      <a:pt x="3083" y="287"/>
                      <a:pt x="3083" y="304"/>
                    </a:cubicBezTo>
                    <a:cubicBezTo>
                      <a:pt x="2984" y="928"/>
                      <a:pt x="2957" y="1563"/>
                      <a:pt x="2907" y="2192"/>
                    </a:cubicBezTo>
                    <a:cubicBezTo>
                      <a:pt x="2891" y="2406"/>
                      <a:pt x="2885" y="2608"/>
                      <a:pt x="2864" y="2822"/>
                    </a:cubicBezTo>
                    <a:cubicBezTo>
                      <a:pt x="2864" y="2854"/>
                      <a:pt x="2847" y="2904"/>
                      <a:pt x="2803" y="2904"/>
                    </a:cubicBezTo>
                    <a:cubicBezTo>
                      <a:pt x="2776" y="2904"/>
                      <a:pt x="2754" y="2882"/>
                      <a:pt x="2749" y="2854"/>
                    </a:cubicBezTo>
                    <a:cubicBezTo>
                      <a:pt x="2721" y="2378"/>
                      <a:pt x="2721" y="1891"/>
                      <a:pt x="2688" y="1404"/>
                    </a:cubicBezTo>
                    <a:cubicBezTo>
                      <a:pt x="2661" y="1010"/>
                      <a:pt x="2639" y="610"/>
                      <a:pt x="2530" y="227"/>
                    </a:cubicBezTo>
                    <a:cubicBezTo>
                      <a:pt x="2476" y="68"/>
                      <a:pt x="2427" y="1"/>
                      <a:pt x="2382" y="1"/>
                    </a:cubicBezTo>
                    <a:close/>
                  </a:path>
                </a:pathLst>
              </a:custGeom>
              <a:solidFill>
                <a:srgbClr val="F3C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7"/>
              <p:cNvSpPr/>
              <p:nvPr/>
            </p:nvSpPr>
            <p:spPr>
              <a:xfrm>
                <a:off x="1076625" y="1906475"/>
                <a:ext cx="296750" cy="31815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12726" extrusionOk="0">
                    <a:moveTo>
                      <a:pt x="6233" y="0"/>
                    </a:moveTo>
                    <a:cubicBezTo>
                      <a:pt x="6224" y="0"/>
                      <a:pt x="6216" y="19"/>
                      <a:pt x="6226" y="28"/>
                    </a:cubicBezTo>
                    <a:lnTo>
                      <a:pt x="6226" y="866"/>
                    </a:lnTo>
                    <a:cubicBezTo>
                      <a:pt x="6182" y="992"/>
                      <a:pt x="6177" y="1211"/>
                      <a:pt x="6144" y="1304"/>
                    </a:cubicBezTo>
                    <a:cubicBezTo>
                      <a:pt x="5930" y="2437"/>
                      <a:pt x="5657" y="3559"/>
                      <a:pt x="5405" y="4686"/>
                    </a:cubicBezTo>
                    <a:cubicBezTo>
                      <a:pt x="5328" y="5037"/>
                      <a:pt x="5252" y="5393"/>
                      <a:pt x="5181" y="5743"/>
                    </a:cubicBezTo>
                    <a:cubicBezTo>
                      <a:pt x="5181" y="5765"/>
                      <a:pt x="5170" y="5781"/>
                      <a:pt x="5164" y="5809"/>
                    </a:cubicBezTo>
                    <a:cubicBezTo>
                      <a:pt x="5049" y="6093"/>
                      <a:pt x="4912" y="6367"/>
                      <a:pt x="4732" y="6619"/>
                    </a:cubicBezTo>
                    <a:cubicBezTo>
                      <a:pt x="4058" y="7735"/>
                      <a:pt x="3270" y="8857"/>
                      <a:pt x="1924" y="9065"/>
                    </a:cubicBezTo>
                    <a:cubicBezTo>
                      <a:pt x="1791" y="9096"/>
                      <a:pt x="1655" y="9111"/>
                      <a:pt x="1519" y="9111"/>
                    </a:cubicBezTo>
                    <a:cubicBezTo>
                      <a:pt x="1247" y="9111"/>
                      <a:pt x="975" y="9053"/>
                      <a:pt x="720" y="8950"/>
                    </a:cubicBezTo>
                    <a:cubicBezTo>
                      <a:pt x="517" y="8885"/>
                      <a:pt x="336" y="8759"/>
                      <a:pt x="134" y="8720"/>
                    </a:cubicBezTo>
                    <a:cubicBezTo>
                      <a:pt x="123" y="8720"/>
                      <a:pt x="107" y="8726"/>
                      <a:pt x="101" y="8731"/>
                    </a:cubicBezTo>
                    <a:cubicBezTo>
                      <a:pt x="96" y="8726"/>
                      <a:pt x="90" y="8726"/>
                      <a:pt x="79" y="8720"/>
                    </a:cubicBezTo>
                    <a:cubicBezTo>
                      <a:pt x="74" y="8718"/>
                      <a:pt x="69" y="8717"/>
                      <a:pt x="63" y="8717"/>
                    </a:cubicBezTo>
                    <a:cubicBezTo>
                      <a:pt x="30" y="8717"/>
                      <a:pt x="0" y="8759"/>
                      <a:pt x="19" y="8792"/>
                    </a:cubicBezTo>
                    <a:cubicBezTo>
                      <a:pt x="315" y="9717"/>
                      <a:pt x="966" y="10461"/>
                      <a:pt x="1683" y="11074"/>
                    </a:cubicBezTo>
                    <a:cubicBezTo>
                      <a:pt x="2072" y="11413"/>
                      <a:pt x="2482" y="11720"/>
                      <a:pt x="2936" y="11961"/>
                    </a:cubicBezTo>
                    <a:cubicBezTo>
                      <a:pt x="3878" y="12453"/>
                      <a:pt x="4934" y="12689"/>
                      <a:pt x="5985" y="12722"/>
                    </a:cubicBezTo>
                    <a:cubicBezTo>
                      <a:pt x="6066" y="12724"/>
                      <a:pt x="6147" y="12726"/>
                      <a:pt x="6226" y="12726"/>
                    </a:cubicBezTo>
                    <a:cubicBezTo>
                      <a:pt x="7618" y="12726"/>
                      <a:pt x="8782" y="12317"/>
                      <a:pt x="9932" y="11457"/>
                    </a:cubicBezTo>
                    <a:cubicBezTo>
                      <a:pt x="10452" y="11074"/>
                      <a:pt x="10928" y="10620"/>
                      <a:pt x="11327" y="10116"/>
                    </a:cubicBezTo>
                    <a:cubicBezTo>
                      <a:pt x="11541" y="9843"/>
                      <a:pt x="11754" y="9552"/>
                      <a:pt x="11864" y="9213"/>
                    </a:cubicBezTo>
                    <a:cubicBezTo>
                      <a:pt x="11869" y="9169"/>
                      <a:pt x="11864" y="9131"/>
                      <a:pt x="11831" y="9109"/>
                    </a:cubicBezTo>
                    <a:cubicBezTo>
                      <a:pt x="11804" y="9064"/>
                      <a:pt x="11759" y="9027"/>
                      <a:pt x="11713" y="9027"/>
                    </a:cubicBezTo>
                    <a:cubicBezTo>
                      <a:pt x="11703" y="9027"/>
                      <a:pt x="11693" y="9029"/>
                      <a:pt x="11683" y="9032"/>
                    </a:cubicBezTo>
                    <a:cubicBezTo>
                      <a:pt x="11574" y="9054"/>
                      <a:pt x="11475" y="9054"/>
                      <a:pt x="11366" y="9054"/>
                    </a:cubicBezTo>
                    <a:cubicBezTo>
                      <a:pt x="11103" y="9049"/>
                      <a:pt x="10851" y="9011"/>
                      <a:pt x="10605" y="8939"/>
                    </a:cubicBezTo>
                    <a:cubicBezTo>
                      <a:pt x="10370" y="8857"/>
                      <a:pt x="10145" y="8759"/>
                      <a:pt x="9932" y="8627"/>
                    </a:cubicBezTo>
                    <a:cubicBezTo>
                      <a:pt x="9494" y="8348"/>
                      <a:pt x="9111" y="7971"/>
                      <a:pt x="8744" y="7604"/>
                    </a:cubicBezTo>
                    <a:cubicBezTo>
                      <a:pt x="8580" y="7423"/>
                      <a:pt x="8443" y="7226"/>
                      <a:pt x="8328" y="7007"/>
                    </a:cubicBezTo>
                    <a:cubicBezTo>
                      <a:pt x="8087" y="6537"/>
                      <a:pt x="7895" y="6044"/>
                      <a:pt x="7737" y="5535"/>
                    </a:cubicBezTo>
                    <a:cubicBezTo>
                      <a:pt x="7430" y="4484"/>
                      <a:pt x="7299" y="3395"/>
                      <a:pt x="6970" y="2349"/>
                    </a:cubicBezTo>
                    <a:cubicBezTo>
                      <a:pt x="6965" y="2311"/>
                      <a:pt x="6959" y="2289"/>
                      <a:pt x="6943" y="2262"/>
                    </a:cubicBezTo>
                    <a:cubicBezTo>
                      <a:pt x="6949" y="2163"/>
                      <a:pt x="6965" y="2059"/>
                      <a:pt x="6970" y="1966"/>
                    </a:cubicBezTo>
                    <a:cubicBezTo>
                      <a:pt x="6976" y="1922"/>
                      <a:pt x="6970" y="1878"/>
                      <a:pt x="6976" y="1835"/>
                    </a:cubicBezTo>
                    <a:cubicBezTo>
                      <a:pt x="6982" y="1789"/>
                      <a:pt x="6948" y="1765"/>
                      <a:pt x="6914" y="1765"/>
                    </a:cubicBezTo>
                    <a:cubicBezTo>
                      <a:pt x="6884" y="1765"/>
                      <a:pt x="6853" y="1785"/>
                      <a:pt x="6850" y="1824"/>
                    </a:cubicBezTo>
                    <a:cubicBezTo>
                      <a:pt x="6680" y="2869"/>
                      <a:pt x="6565" y="3920"/>
                      <a:pt x="6489" y="4982"/>
                    </a:cubicBezTo>
                    <a:cubicBezTo>
                      <a:pt x="6483" y="4807"/>
                      <a:pt x="6478" y="4621"/>
                      <a:pt x="6478" y="4440"/>
                    </a:cubicBezTo>
                    <a:cubicBezTo>
                      <a:pt x="6456" y="3532"/>
                      <a:pt x="6445" y="2617"/>
                      <a:pt x="6401" y="1703"/>
                    </a:cubicBezTo>
                    <a:cubicBezTo>
                      <a:pt x="6434" y="1484"/>
                      <a:pt x="6472" y="1227"/>
                      <a:pt x="6374" y="1205"/>
                    </a:cubicBezTo>
                    <a:cubicBezTo>
                      <a:pt x="6352" y="921"/>
                      <a:pt x="6341" y="636"/>
                      <a:pt x="6314" y="351"/>
                    </a:cubicBezTo>
                    <a:cubicBezTo>
                      <a:pt x="6303" y="242"/>
                      <a:pt x="6292" y="127"/>
                      <a:pt x="6259" y="23"/>
                    </a:cubicBezTo>
                    <a:cubicBezTo>
                      <a:pt x="6259" y="17"/>
                      <a:pt x="6253" y="1"/>
                      <a:pt x="6237" y="1"/>
                    </a:cubicBezTo>
                    <a:cubicBezTo>
                      <a:pt x="6236" y="0"/>
                      <a:pt x="6235" y="0"/>
                      <a:pt x="6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7"/>
              <p:cNvSpPr/>
              <p:nvPr/>
            </p:nvSpPr>
            <p:spPr>
              <a:xfrm>
                <a:off x="1245275" y="1931775"/>
                <a:ext cx="862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1058" extrusionOk="0">
                    <a:moveTo>
                      <a:pt x="3247" y="1"/>
                    </a:moveTo>
                    <a:cubicBezTo>
                      <a:pt x="3176" y="1"/>
                      <a:pt x="3088" y="60"/>
                      <a:pt x="3021" y="67"/>
                    </a:cubicBezTo>
                    <a:cubicBezTo>
                      <a:pt x="2688" y="171"/>
                      <a:pt x="2354" y="270"/>
                      <a:pt x="2020" y="357"/>
                    </a:cubicBezTo>
                    <a:cubicBezTo>
                      <a:pt x="1839" y="434"/>
                      <a:pt x="0" y="790"/>
                      <a:pt x="263" y="1042"/>
                    </a:cubicBezTo>
                    <a:cubicBezTo>
                      <a:pt x="282" y="1053"/>
                      <a:pt x="305" y="1057"/>
                      <a:pt x="330" y="1057"/>
                    </a:cubicBezTo>
                    <a:cubicBezTo>
                      <a:pt x="467" y="1057"/>
                      <a:pt x="673" y="915"/>
                      <a:pt x="794" y="883"/>
                    </a:cubicBezTo>
                    <a:cubicBezTo>
                      <a:pt x="1106" y="768"/>
                      <a:pt x="1423" y="680"/>
                      <a:pt x="1746" y="587"/>
                    </a:cubicBezTo>
                    <a:cubicBezTo>
                      <a:pt x="1921" y="516"/>
                      <a:pt x="3448" y="221"/>
                      <a:pt x="3333" y="56"/>
                    </a:cubicBezTo>
                    <a:cubicBezTo>
                      <a:pt x="3312" y="15"/>
                      <a:pt x="3281" y="1"/>
                      <a:pt x="3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7"/>
              <p:cNvSpPr/>
              <p:nvPr/>
            </p:nvSpPr>
            <p:spPr>
              <a:xfrm>
                <a:off x="1130450" y="1932125"/>
                <a:ext cx="80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020" extrusionOk="0">
                    <a:moveTo>
                      <a:pt x="87" y="0"/>
                    </a:moveTo>
                    <a:cubicBezTo>
                      <a:pt x="52" y="0"/>
                      <a:pt x="19" y="8"/>
                      <a:pt x="6" y="42"/>
                    </a:cubicBezTo>
                    <a:cubicBezTo>
                      <a:pt x="1" y="92"/>
                      <a:pt x="50" y="97"/>
                      <a:pt x="83" y="103"/>
                    </a:cubicBezTo>
                    <a:cubicBezTo>
                      <a:pt x="373" y="212"/>
                      <a:pt x="657" y="332"/>
                      <a:pt x="959" y="415"/>
                    </a:cubicBezTo>
                    <a:cubicBezTo>
                      <a:pt x="1648" y="612"/>
                      <a:pt x="2332" y="831"/>
                      <a:pt x="3033" y="1017"/>
                    </a:cubicBezTo>
                    <a:cubicBezTo>
                      <a:pt x="3043" y="1019"/>
                      <a:pt x="3053" y="1020"/>
                      <a:pt x="3062" y="1020"/>
                    </a:cubicBezTo>
                    <a:cubicBezTo>
                      <a:pt x="3197" y="1020"/>
                      <a:pt x="3226" y="812"/>
                      <a:pt x="3082" y="776"/>
                    </a:cubicBezTo>
                    <a:cubicBezTo>
                      <a:pt x="2759" y="688"/>
                      <a:pt x="2442" y="595"/>
                      <a:pt x="2124" y="502"/>
                    </a:cubicBezTo>
                    <a:cubicBezTo>
                      <a:pt x="1473" y="316"/>
                      <a:pt x="822" y="119"/>
                      <a:pt x="159" y="4"/>
                    </a:cubicBezTo>
                    <a:cubicBezTo>
                      <a:pt x="139" y="4"/>
                      <a:pt x="112" y="0"/>
                      <a:pt x="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7"/>
              <p:cNvSpPr/>
              <p:nvPr/>
            </p:nvSpPr>
            <p:spPr>
              <a:xfrm>
                <a:off x="1290975" y="1989275"/>
                <a:ext cx="9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01" extrusionOk="0">
                    <a:moveTo>
                      <a:pt x="192" y="1"/>
                    </a:moveTo>
                    <a:cubicBezTo>
                      <a:pt x="82" y="1"/>
                      <a:pt x="0" y="105"/>
                      <a:pt x="6" y="209"/>
                    </a:cubicBezTo>
                    <a:cubicBezTo>
                      <a:pt x="6" y="252"/>
                      <a:pt x="33" y="307"/>
                      <a:pt x="66" y="345"/>
                    </a:cubicBezTo>
                    <a:cubicBezTo>
                      <a:pt x="110" y="384"/>
                      <a:pt x="153" y="400"/>
                      <a:pt x="203" y="400"/>
                    </a:cubicBezTo>
                    <a:cubicBezTo>
                      <a:pt x="312" y="400"/>
                      <a:pt x="394" y="296"/>
                      <a:pt x="389" y="192"/>
                    </a:cubicBezTo>
                    <a:cubicBezTo>
                      <a:pt x="389" y="143"/>
                      <a:pt x="361" y="88"/>
                      <a:pt x="329" y="55"/>
                    </a:cubicBezTo>
                    <a:cubicBezTo>
                      <a:pt x="290" y="17"/>
                      <a:pt x="247" y="1"/>
                      <a:pt x="1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7"/>
              <p:cNvSpPr/>
              <p:nvPr/>
            </p:nvSpPr>
            <p:spPr>
              <a:xfrm>
                <a:off x="1298900" y="2026625"/>
                <a:ext cx="932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68" extrusionOk="0">
                    <a:moveTo>
                      <a:pt x="181" y="1"/>
                    </a:moveTo>
                    <a:cubicBezTo>
                      <a:pt x="83" y="1"/>
                      <a:pt x="1" y="94"/>
                      <a:pt x="12" y="192"/>
                    </a:cubicBezTo>
                    <a:cubicBezTo>
                      <a:pt x="12" y="236"/>
                      <a:pt x="28" y="285"/>
                      <a:pt x="66" y="318"/>
                    </a:cubicBezTo>
                    <a:cubicBezTo>
                      <a:pt x="99" y="357"/>
                      <a:pt x="138" y="368"/>
                      <a:pt x="192" y="368"/>
                    </a:cubicBezTo>
                    <a:cubicBezTo>
                      <a:pt x="291" y="368"/>
                      <a:pt x="373" y="275"/>
                      <a:pt x="367" y="176"/>
                    </a:cubicBezTo>
                    <a:cubicBezTo>
                      <a:pt x="367" y="127"/>
                      <a:pt x="346" y="83"/>
                      <a:pt x="313" y="45"/>
                    </a:cubicBezTo>
                    <a:cubicBezTo>
                      <a:pt x="274" y="12"/>
                      <a:pt x="231" y="1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7"/>
              <p:cNvSpPr/>
              <p:nvPr/>
            </p:nvSpPr>
            <p:spPr>
              <a:xfrm>
                <a:off x="1236375" y="1782100"/>
                <a:ext cx="275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38" extrusionOk="0">
                    <a:moveTo>
                      <a:pt x="0" y="1"/>
                    </a:moveTo>
                    <a:lnTo>
                      <a:pt x="0" y="137"/>
                    </a:lnTo>
                    <a:lnTo>
                      <a:pt x="110" y="137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37"/>
              <p:cNvSpPr/>
              <p:nvPr/>
            </p:nvSpPr>
            <p:spPr>
              <a:xfrm>
                <a:off x="1003200" y="1782050"/>
                <a:ext cx="23592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9437" h="14169" extrusionOk="0">
                    <a:moveTo>
                      <a:pt x="9139" y="0"/>
                    </a:moveTo>
                    <a:cubicBezTo>
                      <a:pt x="8868" y="0"/>
                      <a:pt x="8600" y="5"/>
                      <a:pt x="8331" y="13"/>
                    </a:cubicBezTo>
                    <a:cubicBezTo>
                      <a:pt x="7713" y="24"/>
                      <a:pt x="7089" y="24"/>
                      <a:pt x="6470" y="79"/>
                    </a:cubicBezTo>
                    <a:cubicBezTo>
                      <a:pt x="5851" y="150"/>
                      <a:pt x="5233" y="238"/>
                      <a:pt x="4625" y="353"/>
                    </a:cubicBezTo>
                    <a:cubicBezTo>
                      <a:pt x="4445" y="386"/>
                      <a:pt x="4264" y="429"/>
                      <a:pt x="4084" y="484"/>
                    </a:cubicBezTo>
                    <a:cubicBezTo>
                      <a:pt x="3761" y="577"/>
                      <a:pt x="3454" y="736"/>
                      <a:pt x="3148" y="867"/>
                    </a:cubicBezTo>
                    <a:cubicBezTo>
                      <a:pt x="2890" y="971"/>
                      <a:pt x="2638" y="1092"/>
                      <a:pt x="2403" y="1245"/>
                    </a:cubicBezTo>
                    <a:cubicBezTo>
                      <a:pt x="1757" y="1667"/>
                      <a:pt x="1204" y="2263"/>
                      <a:pt x="827" y="2953"/>
                    </a:cubicBezTo>
                    <a:cubicBezTo>
                      <a:pt x="586" y="3407"/>
                      <a:pt x="416" y="3889"/>
                      <a:pt x="274" y="4381"/>
                    </a:cubicBezTo>
                    <a:cubicBezTo>
                      <a:pt x="203" y="4639"/>
                      <a:pt x="132" y="4885"/>
                      <a:pt x="93" y="5142"/>
                    </a:cubicBezTo>
                    <a:cubicBezTo>
                      <a:pt x="0" y="5832"/>
                      <a:pt x="11" y="6538"/>
                      <a:pt x="49" y="7239"/>
                    </a:cubicBezTo>
                    <a:cubicBezTo>
                      <a:pt x="104" y="8569"/>
                      <a:pt x="416" y="9877"/>
                      <a:pt x="881" y="11114"/>
                    </a:cubicBezTo>
                    <a:cubicBezTo>
                      <a:pt x="1095" y="11661"/>
                      <a:pt x="1347" y="12198"/>
                      <a:pt x="1708" y="12647"/>
                    </a:cubicBezTo>
                    <a:cubicBezTo>
                      <a:pt x="1872" y="12860"/>
                      <a:pt x="2053" y="13073"/>
                      <a:pt x="2239" y="13265"/>
                    </a:cubicBezTo>
                    <a:cubicBezTo>
                      <a:pt x="2337" y="13375"/>
                      <a:pt x="2441" y="13479"/>
                      <a:pt x="2556" y="13566"/>
                    </a:cubicBezTo>
                    <a:cubicBezTo>
                      <a:pt x="2797" y="13730"/>
                      <a:pt x="3065" y="13845"/>
                      <a:pt x="3339" y="13933"/>
                    </a:cubicBezTo>
                    <a:cubicBezTo>
                      <a:pt x="3673" y="14042"/>
                      <a:pt x="4018" y="14152"/>
                      <a:pt x="4374" y="14168"/>
                    </a:cubicBezTo>
                    <a:lnTo>
                      <a:pt x="4467" y="14168"/>
                    </a:lnTo>
                    <a:cubicBezTo>
                      <a:pt x="4718" y="14168"/>
                      <a:pt x="4965" y="14113"/>
                      <a:pt x="5200" y="14004"/>
                    </a:cubicBezTo>
                    <a:cubicBezTo>
                      <a:pt x="5550" y="13873"/>
                      <a:pt x="5862" y="13670"/>
                      <a:pt x="6163" y="13451"/>
                    </a:cubicBezTo>
                    <a:cubicBezTo>
                      <a:pt x="6404" y="13271"/>
                      <a:pt x="6634" y="13079"/>
                      <a:pt x="6848" y="12865"/>
                    </a:cubicBezTo>
                    <a:cubicBezTo>
                      <a:pt x="7171" y="12526"/>
                      <a:pt x="7428" y="12127"/>
                      <a:pt x="7674" y="11727"/>
                    </a:cubicBezTo>
                    <a:cubicBezTo>
                      <a:pt x="7948" y="11289"/>
                      <a:pt x="8107" y="10780"/>
                      <a:pt x="8243" y="10276"/>
                    </a:cubicBezTo>
                    <a:cubicBezTo>
                      <a:pt x="8408" y="9631"/>
                      <a:pt x="8561" y="8990"/>
                      <a:pt x="8709" y="8344"/>
                    </a:cubicBezTo>
                    <a:cubicBezTo>
                      <a:pt x="8900" y="7501"/>
                      <a:pt x="9070" y="6647"/>
                      <a:pt x="9152" y="5788"/>
                    </a:cubicBezTo>
                    <a:cubicBezTo>
                      <a:pt x="9234" y="5060"/>
                      <a:pt x="9273" y="4327"/>
                      <a:pt x="9234" y="3599"/>
                    </a:cubicBezTo>
                    <a:lnTo>
                      <a:pt x="9234" y="3599"/>
                    </a:lnTo>
                    <a:lnTo>
                      <a:pt x="9234" y="3681"/>
                    </a:lnTo>
                    <a:lnTo>
                      <a:pt x="9234" y="3933"/>
                    </a:lnTo>
                    <a:cubicBezTo>
                      <a:pt x="9234" y="4064"/>
                      <a:pt x="9229" y="4184"/>
                      <a:pt x="9218" y="4316"/>
                    </a:cubicBezTo>
                    <a:cubicBezTo>
                      <a:pt x="9218" y="4327"/>
                      <a:pt x="9207" y="4343"/>
                      <a:pt x="9207" y="4354"/>
                    </a:cubicBezTo>
                    <a:cubicBezTo>
                      <a:pt x="9201" y="4398"/>
                      <a:pt x="9174" y="4431"/>
                      <a:pt x="9141" y="4453"/>
                    </a:cubicBezTo>
                    <a:cubicBezTo>
                      <a:pt x="9141" y="4458"/>
                      <a:pt x="9136" y="4458"/>
                      <a:pt x="9136" y="4458"/>
                    </a:cubicBezTo>
                    <a:cubicBezTo>
                      <a:pt x="9119" y="5389"/>
                      <a:pt x="9043" y="6319"/>
                      <a:pt x="8840" y="7228"/>
                    </a:cubicBezTo>
                    <a:cubicBezTo>
                      <a:pt x="8616" y="8207"/>
                      <a:pt x="8430" y="9193"/>
                      <a:pt x="8167" y="10167"/>
                    </a:cubicBezTo>
                    <a:cubicBezTo>
                      <a:pt x="8079" y="10495"/>
                      <a:pt x="7986" y="10824"/>
                      <a:pt x="7860" y="11141"/>
                    </a:cubicBezTo>
                    <a:cubicBezTo>
                      <a:pt x="7751" y="11404"/>
                      <a:pt x="7609" y="11650"/>
                      <a:pt x="7461" y="11880"/>
                    </a:cubicBezTo>
                    <a:cubicBezTo>
                      <a:pt x="7247" y="12209"/>
                      <a:pt x="7012" y="12532"/>
                      <a:pt x="6749" y="12822"/>
                    </a:cubicBezTo>
                    <a:cubicBezTo>
                      <a:pt x="6552" y="13019"/>
                      <a:pt x="6344" y="13188"/>
                      <a:pt x="6125" y="13353"/>
                    </a:cubicBezTo>
                    <a:cubicBezTo>
                      <a:pt x="5934" y="13489"/>
                      <a:pt x="5731" y="13621"/>
                      <a:pt x="5523" y="13725"/>
                    </a:cubicBezTo>
                    <a:cubicBezTo>
                      <a:pt x="5364" y="13796"/>
                      <a:pt x="5200" y="13867"/>
                      <a:pt x="5041" y="13927"/>
                    </a:cubicBezTo>
                    <a:cubicBezTo>
                      <a:pt x="4846" y="14002"/>
                      <a:pt x="4636" y="14034"/>
                      <a:pt x="4426" y="14034"/>
                    </a:cubicBezTo>
                    <a:cubicBezTo>
                      <a:pt x="4330" y="14034"/>
                      <a:pt x="4233" y="14027"/>
                      <a:pt x="4138" y="14015"/>
                    </a:cubicBezTo>
                    <a:cubicBezTo>
                      <a:pt x="3930" y="13988"/>
                      <a:pt x="3700" y="13927"/>
                      <a:pt x="3498" y="13862"/>
                    </a:cubicBezTo>
                    <a:cubicBezTo>
                      <a:pt x="3197" y="13763"/>
                      <a:pt x="2896" y="13659"/>
                      <a:pt x="2633" y="13479"/>
                    </a:cubicBezTo>
                    <a:cubicBezTo>
                      <a:pt x="2469" y="13342"/>
                      <a:pt x="2326" y="13172"/>
                      <a:pt x="2179" y="13019"/>
                    </a:cubicBezTo>
                    <a:cubicBezTo>
                      <a:pt x="1976" y="12789"/>
                      <a:pt x="1779" y="12564"/>
                      <a:pt x="1609" y="12318"/>
                    </a:cubicBezTo>
                    <a:cubicBezTo>
                      <a:pt x="1418" y="12034"/>
                      <a:pt x="1265" y="11727"/>
                      <a:pt x="1128" y="11410"/>
                    </a:cubicBezTo>
                    <a:cubicBezTo>
                      <a:pt x="860" y="10802"/>
                      <a:pt x="668" y="10156"/>
                      <a:pt x="504" y="9510"/>
                    </a:cubicBezTo>
                    <a:cubicBezTo>
                      <a:pt x="296" y="8678"/>
                      <a:pt x="175" y="7830"/>
                      <a:pt x="143" y="6976"/>
                    </a:cubicBezTo>
                    <a:cubicBezTo>
                      <a:pt x="126" y="6472"/>
                      <a:pt x="132" y="5963"/>
                      <a:pt x="186" y="5465"/>
                    </a:cubicBezTo>
                    <a:cubicBezTo>
                      <a:pt x="214" y="5137"/>
                      <a:pt x="279" y="4819"/>
                      <a:pt x="367" y="4507"/>
                    </a:cubicBezTo>
                    <a:cubicBezTo>
                      <a:pt x="580" y="3725"/>
                      <a:pt x="854" y="2931"/>
                      <a:pt x="1391" y="2323"/>
                    </a:cubicBezTo>
                    <a:cubicBezTo>
                      <a:pt x="1719" y="1946"/>
                      <a:pt x="2086" y="1606"/>
                      <a:pt x="2502" y="1333"/>
                    </a:cubicBezTo>
                    <a:cubicBezTo>
                      <a:pt x="2759" y="1174"/>
                      <a:pt x="3033" y="1043"/>
                      <a:pt x="3306" y="922"/>
                    </a:cubicBezTo>
                    <a:cubicBezTo>
                      <a:pt x="3569" y="796"/>
                      <a:pt x="3837" y="676"/>
                      <a:pt x="4116" y="594"/>
                    </a:cubicBezTo>
                    <a:cubicBezTo>
                      <a:pt x="4593" y="462"/>
                      <a:pt x="5074" y="386"/>
                      <a:pt x="5561" y="315"/>
                    </a:cubicBezTo>
                    <a:cubicBezTo>
                      <a:pt x="6103" y="238"/>
                      <a:pt x="6640" y="161"/>
                      <a:pt x="7176" y="139"/>
                    </a:cubicBezTo>
                    <a:cubicBezTo>
                      <a:pt x="7392" y="134"/>
                      <a:pt x="7610" y="133"/>
                      <a:pt x="7828" y="133"/>
                    </a:cubicBezTo>
                    <a:cubicBezTo>
                      <a:pt x="8046" y="133"/>
                      <a:pt x="8265" y="134"/>
                      <a:pt x="8484" y="134"/>
                    </a:cubicBezTo>
                    <a:cubicBezTo>
                      <a:pt x="8643" y="137"/>
                      <a:pt x="8802" y="137"/>
                      <a:pt x="8961" y="137"/>
                    </a:cubicBezTo>
                    <a:cubicBezTo>
                      <a:pt x="9119" y="137"/>
                      <a:pt x="9278" y="137"/>
                      <a:pt x="9437" y="139"/>
                    </a:cubicBezTo>
                    <a:lnTo>
                      <a:pt x="9437" y="3"/>
                    </a:lnTo>
                    <a:cubicBezTo>
                      <a:pt x="9337" y="1"/>
                      <a:pt x="9238" y="0"/>
                      <a:pt x="913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37"/>
              <p:cNvSpPr/>
              <p:nvPr/>
            </p:nvSpPr>
            <p:spPr>
              <a:xfrm>
                <a:off x="1134550" y="1814225"/>
                <a:ext cx="799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3810" extrusionOk="0">
                    <a:moveTo>
                      <a:pt x="2489" y="0"/>
                    </a:moveTo>
                    <a:cubicBezTo>
                      <a:pt x="2456" y="0"/>
                      <a:pt x="2421" y="14"/>
                      <a:pt x="2387" y="46"/>
                    </a:cubicBezTo>
                    <a:cubicBezTo>
                      <a:pt x="2152" y="286"/>
                      <a:pt x="2070" y="1551"/>
                      <a:pt x="2004" y="1956"/>
                    </a:cubicBezTo>
                    <a:cubicBezTo>
                      <a:pt x="1999" y="1370"/>
                      <a:pt x="2026" y="763"/>
                      <a:pt x="1840" y="199"/>
                    </a:cubicBezTo>
                    <a:cubicBezTo>
                      <a:pt x="1804" y="91"/>
                      <a:pt x="1725" y="4"/>
                      <a:pt x="1638" y="4"/>
                    </a:cubicBezTo>
                    <a:cubicBezTo>
                      <a:pt x="1593" y="4"/>
                      <a:pt x="1546" y="28"/>
                      <a:pt x="1501" y="84"/>
                    </a:cubicBezTo>
                    <a:cubicBezTo>
                      <a:pt x="1369" y="276"/>
                      <a:pt x="1347" y="522"/>
                      <a:pt x="1304" y="741"/>
                    </a:cubicBezTo>
                    <a:cubicBezTo>
                      <a:pt x="1287" y="593"/>
                      <a:pt x="1287" y="434"/>
                      <a:pt x="1221" y="303"/>
                    </a:cubicBezTo>
                    <a:cubicBezTo>
                      <a:pt x="1181" y="250"/>
                      <a:pt x="1142" y="228"/>
                      <a:pt x="1105" y="228"/>
                    </a:cubicBezTo>
                    <a:cubicBezTo>
                      <a:pt x="983" y="228"/>
                      <a:pt x="886" y="467"/>
                      <a:pt x="844" y="577"/>
                    </a:cubicBezTo>
                    <a:cubicBezTo>
                      <a:pt x="466" y="1589"/>
                      <a:pt x="335" y="2662"/>
                      <a:pt x="23" y="3691"/>
                    </a:cubicBezTo>
                    <a:cubicBezTo>
                      <a:pt x="17" y="3718"/>
                      <a:pt x="1" y="3746"/>
                      <a:pt x="6" y="3773"/>
                    </a:cubicBezTo>
                    <a:cubicBezTo>
                      <a:pt x="15" y="3795"/>
                      <a:pt x="34" y="3809"/>
                      <a:pt x="49" y="3809"/>
                    </a:cubicBezTo>
                    <a:cubicBezTo>
                      <a:pt x="54" y="3809"/>
                      <a:pt x="58" y="3808"/>
                      <a:pt x="61" y="3806"/>
                    </a:cubicBezTo>
                    <a:cubicBezTo>
                      <a:pt x="83" y="3806"/>
                      <a:pt x="105" y="3801"/>
                      <a:pt x="110" y="3773"/>
                    </a:cubicBezTo>
                    <a:cubicBezTo>
                      <a:pt x="143" y="3664"/>
                      <a:pt x="182" y="3560"/>
                      <a:pt x="209" y="3450"/>
                    </a:cubicBezTo>
                    <a:cubicBezTo>
                      <a:pt x="444" y="2563"/>
                      <a:pt x="576" y="1644"/>
                      <a:pt x="882" y="774"/>
                    </a:cubicBezTo>
                    <a:cubicBezTo>
                      <a:pt x="937" y="631"/>
                      <a:pt x="981" y="467"/>
                      <a:pt x="1090" y="352"/>
                    </a:cubicBezTo>
                    <a:cubicBezTo>
                      <a:pt x="1093" y="351"/>
                      <a:pt x="1095" y="351"/>
                      <a:pt x="1098" y="351"/>
                    </a:cubicBezTo>
                    <a:cubicBezTo>
                      <a:pt x="1152" y="351"/>
                      <a:pt x="1172" y="579"/>
                      <a:pt x="1178" y="626"/>
                    </a:cubicBezTo>
                    <a:cubicBezTo>
                      <a:pt x="1211" y="1047"/>
                      <a:pt x="1156" y="1469"/>
                      <a:pt x="1139" y="1890"/>
                    </a:cubicBezTo>
                    <a:cubicBezTo>
                      <a:pt x="1123" y="2191"/>
                      <a:pt x="1112" y="2498"/>
                      <a:pt x="1090" y="2810"/>
                    </a:cubicBezTo>
                    <a:cubicBezTo>
                      <a:pt x="1090" y="2875"/>
                      <a:pt x="1085" y="2952"/>
                      <a:pt x="1085" y="3018"/>
                    </a:cubicBezTo>
                    <a:cubicBezTo>
                      <a:pt x="1085" y="3040"/>
                      <a:pt x="1090" y="3062"/>
                      <a:pt x="1112" y="3073"/>
                    </a:cubicBezTo>
                    <a:cubicBezTo>
                      <a:pt x="1120" y="3078"/>
                      <a:pt x="1129" y="3081"/>
                      <a:pt x="1137" y="3081"/>
                    </a:cubicBezTo>
                    <a:cubicBezTo>
                      <a:pt x="1167" y="3081"/>
                      <a:pt x="1194" y="3046"/>
                      <a:pt x="1194" y="3007"/>
                    </a:cubicBezTo>
                    <a:cubicBezTo>
                      <a:pt x="1205" y="2930"/>
                      <a:pt x="1205" y="2865"/>
                      <a:pt x="1211" y="2788"/>
                    </a:cubicBezTo>
                    <a:cubicBezTo>
                      <a:pt x="1249" y="2076"/>
                      <a:pt x="1309" y="1343"/>
                      <a:pt x="1440" y="637"/>
                    </a:cubicBezTo>
                    <a:cubicBezTo>
                      <a:pt x="1502" y="270"/>
                      <a:pt x="1577" y="120"/>
                      <a:pt x="1647" y="120"/>
                    </a:cubicBezTo>
                    <a:cubicBezTo>
                      <a:pt x="1739" y="120"/>
                      <a:pt x="1822" y="377"/>
                      <a:pt x="1856" y="741"/>
                    </a:cubicBezTo>
                    <a:cubicBezTo>
                      <a:pt x="1906" y="1376"/>
                      <a:pt x="1878" y="2016"/>
                      <a:pt x="1878" y="2651"/>
                    </a:cubicBezTo>
                    <a:lnTo>
                      <a:pt x="1878" y="2903"/>
                    </a:lnTo>
                    <a:cubicBezTo>
                      <a:pt x="1878" y="2974"/>
                      <a:pt x="1878" y="3045"/>
                      <a:pt x="1884" y="3116"/>
                    </a:cubicBezTo>
                    <a:cubicBezTo>
                      <a:pt x="1889" y="3138"/>
                      <a:pt x="1906" y="3155"/>
                      <a:pt x="1922" y="3166"/>
                    </a:cubicBezTo>
                    <a:cubicBezTo>
                      <a:pt x="1927" y="3166"/>
                      <a:pt x="1931" y="3167"/>
                      <a:pt x="1935" y="3167"/>
                    </a:cubicBezTo>
                    <a:cubicBezTo>
                      <a:pt x="2024" y="3167"/>
                      <a:pt x="1999" y="3004"/>
                      <a:pt x="2015" y="2936"/>
                    </a:cubicBezTo>
                    <a:cubicBezTo>
                      <a:pt x="2043" y="2607"/>
                      <a:pt x="2081" y="2273"/>
                      <a:pt x="2114" y="1945"/>
                    </a:cubicBezTo>
                    <a:cubicBezTo>
                      <a:pt x="2146" y="1790"/>
                      <a:pt x="2265" y="120"/>
                      <a:pt x="2487" y="120"/>
                    </a:cubicBezTo>
                    <a:cubicBezTo>
                      <a:pt x="2532" y="120"/>
                      <a:pt x="2581" y="187"/>
                      <a:pt x="2634" y="347"/>
                    </a:cubicBezTo>
                    <a:cubicBezTo>
                      <a:pt x="2738" y="730"/>
                      <a:pt x="2765" y="1124"/>
                      <a:pt x="2792" y="1523"/>
                    </a:cubicBezTo>
                    <a:cubicBezTo>
                      <a:pt x="2825" y="2000"/>
                      <a:pt x="2825" y="2487"/>
                      <a:pt x="2853" y="2974"/>
                    </a:cubicBezTo>
                    <a:cubicBezTo>
                      <a:pt x="2864" y="3001"/>
                      <a:pt x="2880" y="3023"/>
                      <a:pt x="2907" y="3023"/>
                    </a:cubicBezTo>
                    <a:cubicBezTo>
                      <a:pt x="2951" y="3023"/>
                      <a:pt x="2973" y="2979"/>
                      <a:pt x="2973" y="2936"/>
                    </a:cubicBezTo>
                    <a:cubicBezTo>
                      <a:pt x="2989" y="2733"/>
                      <a:pt x="3000" y="2520"/>
                      <a:pt x="3011" y="2306"/>
                    </a:cubicBezTo>
                    <a:cubicBezTo>
                      <a:pt x="3061" y="1677"/>
                      <a:pt x="3088" y="1042"/>
                      <a:pt x="3192" y="418"/>
                    </a:cubicBezTo>
                    <a:cubicBezTo>
                      <a:pt x="3192" y="407"/>
                      <a:pt x="3197" y="390"/>
                      <a:pt x="3197" y="380"/>
                    </a:cubicBezTo>
                    <a:cubicBezTo>
                      <a:pt x="3176" y="336"/>
                      <a:pt x="3154" y="297"/>
                      <a:pt x="3126" y="254"/>
                    </a:cubicBezTo>
                    <a:lnTo>
                      <a:pt x="3115" y="243"/>
                    </a:lnTo>
                    <a:cubicBezTo>
                      <a:pt x="3093" y="303"/>
                      <a:pt x="3088" y="363"/>
                      <a:pt x="3072" y="418"/>
                    </a:cubicBezTo>
                    <a:cubicBezTo>
                      <a:pt x="2979" y="954"/>
                      <a:pt x="2962" y="1496"/>
                      <a:pt x="2929" y="2033"/>
                    </a:cubicBezTo>
                    <a:cubicBezTo>
                      <a:pt x="2907" y="1622"/>
                      <a:pt x="2880" y="1211"/>
                      <a:pt x="2836" y="801"/>
                    </a:cubicBezTo>
                    <a:cubicBezTo>
                      <a:pt x="2809" y="577"/>
                      <a:pt x="2781" y="330"/>
                      <a:pt x="2661" y="133"/>
                    </a:cubicBezTo>
                    <a:cubicBezTo>
                      <a:pt x="2624" y="59"/>
                      <a:pt x="2560" y="0"/>
                      <a:pt x="248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37"/>
              <p:cNvSpPr/>
              <p:nvPr/>
            </p:nvSpPr>
            <p:spPr>
              <a:xfrm>
                <a:off x="1211200" y="1820125"/>
                <a:ext cx="1425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448" extrusionOk="0">
                    <a:moveTo>
                      <a:pt x="119" y="1"/>
                    </a:moveTo>
                    <a:cubicBezTo>
                      <a:pt x="114" y="1"/>
                      <a:pt x="109" y="1"/>
                      <a:pt x="104" y="1"/>
                    </a:cubicBezTo>
                    <a:cubicBezTo>
                      <a:pt x="44" y="12"/>
                      <a:pt x="0" y="116"/>
                      <a:pt x="27" y="171"/>
                    </a:cubicBezTo>
                    <a:cubicBezTo>
                      <a:pt x="39" y="192"/>
                      <a:pt x="57" y="201"/>
                      <a:pt x="75" y="201"/>
                    </a:cubicBezTo>
                    <a:cubicBezTo>
                      <a:pt x="98" y="201"/>
                      <a:pt x="122" y="185"/>
                      <a:pt x="131" y="160"/>
                    </a:cubicBezTo>
                    <a:cubicBezTo>
                      <a:pt x="137" y="144"/>
                      <a:pt x="131" y="133"/>
                      <a:pt x="137" y="122"/>
                    </a:cubicBezTo>
                    <a:cubicBezTo>
                      <a:pt x="383" y="198"/>
                      <a:pt x="416" y="965"/>
                      <a:pt x="438" y="1200"/>
                    </a:cubicBezTo>
                    <a:cubicBezTo>
                      <a:pt x="465" y="1594"/>
                      <a:pt x="465" y="1994"/>
                      <a:pt x="438" y="2388"/>
                    </a:cubicBezTo>
                    <a:cubicBezTo>
                      <a:pt x="433" y="2415"/>
                      <a:pt x="454" y="2442"/>
                      <a:pt x="482" y="2448"/>
                    </a:cubicBezTo>
                    <a:cubicBezTo>
                      <a:pt x="509" y="2448"/>
                      <a:pt x="531" y="2426"/>
                      <a:pt x="542" y="2404"/>
                    </a:cubicBezTo>
                    <a:cubicBezTo>
                      <a:pt x="553" y="2256"/>
                      <a:pt x="553" y="2114"/>
                      <a:pt x="564" y="1972"/>
                    </a:cubicBezTo>
                    <a:cubicBezTo>
                      <a:pt x="569" y="1534"/>
                      <a:pt x="553" y="1090"/>
                      <a:pt x="493" y="658"/>
                    </a:cubicBezTo>
                    <a:cubicBezTo>
                      <a:pt x="455" y="443"/>
                      <a:pt x="386" y="1"/>
                      <a:pt x="119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37"/>
              <p:cNvSpPr/>
              <p:nvPr/>
            </p:nvSpPr>
            <p:spPr>
              <a:xfrm>
                <a:off x="1221500" y="1834400"/>
                <a:ext cx="1297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761" extrusionOk="0">
                    <a:moveTo>
                      <a:pt x="68" y="1"/>
                    </a:moveTo>
                    <a:cubicBezTo>
                      <a:pt x="33" y="1"/>
                      <a:pt x="0" y="25"/>
                      <a:pt x="4" y="71"/>
                    </a:cubicBezTo>
                    <a:cubicBezTo>
                      <a:pt x="4" y="98"/>
                      <a:pt x="31" y="125"/>
                      <a:pt x="59" y="125"/>
                    </a:cubicBezTo>
                    <a:cubicBezTo>
                      <a:pt x="86" y="142"/>
                      <a:pt x="108" y="164"/>
                      <a:pt x="130" y="191"/>
                    </a:cubicBezTo>
                    <a:cubicBezTo>
                      <a:pt x="349" y="503"/>
                      <a:pt x="349" y="935"/>
                      <a:pt x="382" y="1302"/>
                    </a:cubicBezTo>
                    <a:cubicBezTo>
                      <a:pt x="404" y="1767"/>
                      <a:pt x="420" y="2244"/>
                      <a:pt x="404" y="2709"/>
                    </a:cubicBezTo>
                    <a:cubicBezTo>
                      <a:pt x="404" y="2744"/>
                      <a:pt x="426" y="2760"/>
                      <a:pt x="450" y="2760"/>
                    </a:cubicBezTo>
                    <a:cubicBezTo>
                      <a:pt x="475" y="2760"/>
                      <a:pt x="502" y="2742"/>
                      <a:pt x="508" y="2709"/>
                    </a:cubicBezTo>
                    <a:cubicBezTo>
                      <a:pt x="519" y="2380"/>
                      <a:pt x="513" y="2041"/>
                      <a:pt x="508" y="1713"/>
                    </a:cubicBezTo>
                    <a:cubicBezTo>
                      <a:pt x="486" y="1269"/>
                      <a:pt x="497" y="279"/>
                      <a:pt x="114" y="16"/>
                    </a:cubicBezTo>
                    <a:cubicBezTo>
                      <a:pt x="100" y="6"/>
                      <a:pt x="84" y="1"/>
                      <a:pt x="6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37"/>
              <p:cNvSpPr/>
              <p:nvPr/>
            </p:nvSpPr>
            <p:spPr>
              <a:xfrm>
                <a:off x="1133325" y="1909350"/>
                <a:ext cx="984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107" extrusionOk="0">
                    <a:moveTo>
                      <a:pt x="33" y="1"/>
                    </a:moveTo>
                    <a:cubicBezTo>
                      <a:pt x="23" y="39"/>
                      <a:pt x="17" y="78"/>
                      <a:pt x="1" y="121"/>
                    </a:cubicBezTo>
                    <a:cubicBezTo>
                      <a:pt x="318" y="203"/>
                      <a:pt x="630" y="302"/>
                      <a:pt x="948" y="384"/>
                    </a:cubicBezTo>
                    <a:cubicBezTo>
                      <a:pt x="1347" y="488"/>
                      <a:pt x="1758" y="565"/>
                      <a:pt x="2168" y="658"/>
                    </a:cubicBezTo>
                    <a:cubicBezTo>
                      <a:pt x="2759" y="789"/>
                      <a:pt x="3329" y="997"/>
                      <a:pt x="3920" y="1107"/>
                    </a:cubicBezTo>
                    <a:cubicBezTo>
                      <a:pt x="3920" y="1063"/>
                      <a:pt x="3931" y="1014"/>
                      <a:pt x="3936" y="975"/>
                    </a:cubicBezTo>
                    <a:cubicBezTo>
                      <a:pt x="3832" y="953"/>
                      <a:pt x="3734" y="931"/>
                      <a:pt x="3630" y="921"/>
                    </a:cubicBezTo>
                    <a:cubicBezTo>
                      <a:pt x="3110" y="795"/>
                      <a:pt x="2595" y="636"/>
                      <a:pt x="2070" y="526"/>
                    </a:cubicBezTo>
                    <a:cubicBezTo>
                      <a:pt x="1818" y="477"/>
                      <a:pt x="1555" y="428"/>
                      <a:pt x="1303" y="362"/>
                    </a:cubicBezTo>
                    <a:cubicBezTo>
                      <a:pt x="876" y="258"/>
                      <a:pt x="460" y="121"/>
                      <a:pt x="3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37"/>
              <p:cNvSpPr/>
              <p:nvPr/>
            </p:nvSpPr>
            <p:spPr>
              <a:xfrm>
                <a:off x="1236925" y="1781550"/>
                <a:ext cx="275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82" y="159"/>
                    </a:lnTo>
                    <a:lnTo>
                      <a:pt x="82" y="137"/>
                    </a:lnTo>
                    <a:lnTo>
                      <a:pt x="110" y="137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37"/>
              <p:cNvSpPr/>
              <p:nvPr/>
            </p:nvSpPr>
            <p:spPr>
              <a:xfrm>
                <a:off x="1237050" y="1781500"/>
                <a:ext cx="2359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14169" extrusionOk="0">
                    <a:moveTo>
                      <a:pt x="295" y="0"/>
                    </a:moveTo>
                    <a:cubicBezTo>
                      <a:pt x="197" y="0"/>
                      <a:pt x="99" y="1"/>
                      <a:pt x="1" y="3"/>
                    </a:cubicBezTo>
                    <a:lnTo>
                      <a:pt x="1" y="139"/>
                    </a:lnTo>
                    <a:cubicBezTo>
                      <a:pt x="157" y="137"/>
                      <a:pt x="315" y="137"/>
                      <a:pt x="475" y="137"/>
                    </a:cubicBezTo>
                    <a:cubicBezTo>
                      <a:pt x="634" y="137"/>
                      <a:pt x="794" y="137"/>
                      <a:pt x="953" y="134"/>
                    </a:cubicBezTo>
                    <a:cubicBezTo>
                      <a:pt x="1172" y="134"/>
                      <a:pt x="1390" y="133"/>
                      <a:pt x="1606" y="133"/>
                    </a:cubicBezTo>
                    <a:cubicBezTo>
                      <a:pt x="1823" y="133"/>
                      <a:pt x="2040" y="134"/>
                      <a:pt x="2256" y="139"/>
                    </a:cubicBezTo>
                    <a:cubicBezTo>
                      <a:pt x="2798" y="161"/>
                      <a:pt x="3334" y="238"/>
                      <a:pt x="3870" y="315"/>
                    </a:cubicBezTo>
                    <a:cubicBezTo>
                      <a:pt x="4358" y="391"/>
                      <a:pt x="4845" y="462"/>
                      <a:pt x="5315" y="594"/>
                    </a:cubicBezTo>
                    <a:cubicBezTo>
                      <a:pt x="5595" y="676"/>
                      <a:pt x="5863" y="802"/>
                      <a:pt x="6131" y="922"/>
                    </a:cubicBezTo>
                    <a:cubicBezTo>
                      <a:pt x="6405" y="1043"/>
                      <a:pt x="6678" y="1174"/>
                      <a:pt x="6930" y="1333"/>
                    </a:cubicBezTo>
                    <a:cubicBezTo>
                      <a:pt x="7346" y="1606"/>
                      <a:pt x="7718" y="1946"/>
                      <a:pt x="8047" y="2323"/>
                    </a:cubicBezTo>
                    <a:cubicBezTo>
                      <a:pt x="8578" y="2931"/>
                      <a:pt x="8851" y="3725"/>
                      <a:pt x="9065" y="4507"/>
                    </a:cubicBezTo>
                    <a:cubicBezTo>
                      <a:pt x="9152" y="4819"/>
                      <a:pt x="9224" y="5137"/>
                      <a:pt x="9251" y="5465"/>
                    </a:cubicBezTo>
                    <a:cubicBezTo>
                      <a:pt x="9306" y="5963"/>
                      <a:pt x="9311" y="6472"/>
                      <a:pt x="9289" y="6976"/>
                    </a:cubicBezTo>
                    <a:cubicBezTo>
                      <a:pt x="9256" y="7835"/>
                      <a:pt x="9142" y="8678"/>
                      <a:pt x="8928" y="9510"/>
                    </a:cubicBezTo>
                    <a:cubicBezTo>
                      <a:pt x="8764" y="10162"/>
                      <a:pt x="8572" y="10802"/>
                      <a:pt x="8304" y="11410"/>
                    </a:cubicBezTo>
                    <a:cubicBezTo>
                      <a:pt x="8167" y="11727"/>
                      <a:pt x="8019" y="12034"/>
                      <a:pt x="7828" y="12318"/>
                    </a:cubicBezTo>
                    <a:cubicBezTo>
                      <a:pt x="7658" y="12565"/>
                      <a:pt x="7456" y="12794"/>
                      <a:pt x="7259" y="13019"/>
                    </a:cubicBezTo>
                    <a:cubicBezTo>
                      <a:pt x="7111" y="13178"/>
                      <a:pt x="6963" y="13342"/>
                      <a:pt x="6799" y="13479"/>
                    </a:cubicBezTo>
                    <a:cubicBezTo>
                      <a:pt x="6542" y="13665"/>
                      <a:pt x="6241" y="13763"/>
                      <a:pt x="5939" y="13862"/>
                    </a:cubicBezTo>
                    <a:cubicBezTo>
                      <a:pt x="5731" y="13927"/>
                      <a:pt x="5507" y="13993"/>
                      <a:pt x="5294" y="14015"/>
                    </a:cubicBezTo>
                    <a:cubicBezTo>
                      <a:pt x="5199" y="14027"/>
                      <a:pt x="5103" y="14034"/>
                      <a:pt x="5007" y="14034"/>
                    </a:cubicBezTo>
                    <a:cubicBezTo>
                      <a:pt x="4798" y="14034"/>
                      <a:pt x="4589" y="14002"/>
                      <a:pt x="4390" y="13927"/>
                    </a:cubicBezTo>
                    <a:cubicBezTo>
                      <a:pt x="4237" y="13867"/>
                      <a:pt x="4073" y="13802"/>
                      <a:pt x="3914" y="13725"/>
                    </a:cubicBezTo>
                    <a:cubicBezTo>
                      <a:pt x="3701" y="13621"/>
                      <a:pt x="3504" y="13490"/>
                      <a:pt x="3312" y="13353"/>
                    </a:cubicBezTo>
                    <a:cubicBezTo>
                      <a:pt x="3093" y="13189"/>
                      <a:pt x="2880" y="13019"/>
                      <a:pt x="2688" y="12822"/>
                    </a:cubicBezTo>
                    <a:cubicBezTo>
                      <a:pt x="2420" y="12532"/>
                      <a:pt x="2190" y="12214"/>
                      <a:pt x="1977" y="11886"/>
                    </a:cubicBezTo>
                    <a:cubicBezTo>
                      <a:pt x="1829" y="11650"/>
                      <a:pt x="1681" y="11404"/>
                      <a:pt x="1572" y="11147"/>
                    </a:cubicBezTo>
                    <a:cubicBezTo>
                      <a:pt x="1451" y="10824"/>
                      <a:pt x="1353" y="10496"/>
                      <a:pt x="1265" y="10167"/>
                    </a:cubicBezTo>
                    <a:cubicBezTo>
                      <a:pt x="1008" y="9193"/>
                      <a:pt x="822" y="8208"/>
                      <a:pt x="597" y="7233"/>
                    </a:cubicBezTo>
                    <a:cubicBezTo>
                      <a:pt x="389" y="6319"/>
                      <a:pt x="313" y="5389"/>
                      <a:pt x="302" y="4458"/>
                    </a:cubicBezTo>
                    <a:cubicBezTo>
                      <a:pt x="302" y="4458"/>
                      <a:pt x="296" y="4458"/>
                      <a:pt x="296" y="4453"/>
                    </a:cubicBezTo>
                    <a:cubicBezTo>
                      <a:pt x="258" y="4431"/>
                      <a:pt x="231" y="4398"/>
                      <a:pt x="225" y="4360"/>
                    </a:cubicBezTo>
                    <a:cubicBezTo>
                      <a:pt x="225" y="4343"/>
                      <a:pt x="220" y="4332"/>
                      <a:pt x="220" y="4316"/>
                    </a:cubicBezTo>
                    <a:cubicBezTo>
                      <a:pt x="203" y="4184"/>
                      <a:pt x="198" y="4064"/>
                      <a:pt x="198" y="3933"/>
                    </a:cubicBezTo>
                    <a:lnTo>
                      <a:pt x="198" y="3681"/>
                    </a:lnTo>
                    <a:lnTo>
                      <a:pt x="198" y="3599"/>
                    </a:lnTo>
                    <a:lnTo>
                      <a:pt x="198" y="3599"/>
                    </a:lnTo>
                    <a:cubicBezTo>
                      <a:pt x="165" y="4332"/>
                      <a:pt x="198" y="5060"/>
                      <a:pt x="280" y="5788"/>
                    </a:cubicBezTo>
                    <a:cubicBezTo>
                      <a:pt x="362" y="6648"/>
                      <a:pt x="532" y="7507"/>
                      <a:pt x="723" y="8344"/>
                    </a:cubicBezTo>
                    <a:cubicBezTo>
                      <a:pt x="876" y="8990"/>
                      <a:pt x="1024" y="9631"/>
                      <a:pt x="1188" y="10277"/>
                    </a:cubicBezTo>
                    <a:cubicBezTo>
                      <a:pt x="1325" y="10780"/>
                      <a:pt x="1484" y="11289"/>
                      <a:pt x="1758" y="11727"/>
                    </a:cubicBezTo>
                    <a:cubicBezTo>
                      <a:pt x="2004" y="12132"/>
                      <a:pt x="2267" y="12526"/>
                      <a:pt x="2584" y="12871"/>
                    </a:cubicBezTo>
                    <a:cubicBezTo>
                      <a:pt x="2798" y="13079"/>
                      <a:pt x="3033" y="13271"/>
                      <a:pt x="3268" y="13451"/>
                    </a:cubicBezTo>
                    <a:cubicBezTo>
                      <a:pt x="3569" y="13670"/>
                      <a:pt x="3887" y="13873"/>
                      <a:pt x="4237" y="14004"/>
                    </a:cubicBezTo>
                    <a:cubicBezTo>
                      <a:pt x="4467" y="14114"/>
                      <a:pt x="4713" y="14168"/>
                      <a:pt x="4965" y="14168"/>
                    </a:cubicBezTo>
                    <a:lnTo>
                      <a:pt x="5064" y="14168"/>
                    </a:lnTo>
                    <a:cubicBezTo>
                      <a:pt x="5419" y="14157"/>
                      <a:pt x="5759" y="14048"/>
                      <a:pt x="6098" y="13938"/>
                    </a:cubicBezTo>
                    <a:cubicBezTo>
                      <a:pt x="6372" y="13845"/>
                      <a:pt x="6635" y="13730"/>
                      <a:pt x="6875" y="13566"/>
                    </a:cubicBezTo>
                    <a:cubicBezTo>
                      <a:pt x="6990" y="13479"/>
                      <a:pt x="7094" y="13375"/>
                      <a:pt x="7198" y="13265"/>
                    </a:cubicBezTo>
                    <a:cubicBezTo>
                      <a:pt x="7385" y="13074"/>
                      <a:pt x="7560" y="12860"/>
                      <a:pt x="7724" y="12652"/>
                    </a:cubicBezTo>
                    <a:cubicBezTo>
                      <a:pt x="8085" y="12198"/>
                      <a:pt x="8342" y="11667"/>
                      <a:pt x="8550" y="11120"/>
                    </a:cubicBezTo>
                    <a:cubicBezTo>
                      <a:pt x="9016" y="9877"/>
                      <a:pt x="9333" y="8574"/>
                      <a:pt x="9388" y="7239"/>
                    </a:cubicBezTo>
                    <a:cubicBezTo>
                      <a:pt x="9421" y="6538"/>
                      <a:pt x="9437" y="5837"/>
                      <a:pt x="9339" y="5142"/>
                    </a:cubicBezTo>
                    <a:cubicBezTo>
                      <a:pt x="9306" y="4885"/>
                      <a:pt x="9229" y="4639"/>
                      <a:pt x="9163" y="4387"/>
                    </a:cubicBezTo>
                    <a:cubicBezTo>
                      <a:pt x="9016" y="3894"/>
                      <a:pt x="8846" y="3407"/>
                      <a:pt x="8605" y="2953"/>
                    </a:cubicBezTo>
                    <a:cubicBezTo>
                      <a:pt x="8233" y="2263"/>
                      <a:pt x="7675" y="1667"/>
                      <a:pt x="7034" y="1245"/>
                    </a:cubicBezTo>
                    <a:cubicBezTo>
                      <a:pt x="6793" y="1092"/>
                      <a:pt x="6547" y="971"/>
                      <a:pt x="6290" y="867"/>
                    </a:cubicBezTo>
                    <a:cubicBezTo>
                      <a:pt x="5978" y="736"/>
                      <a:pt x="5671" y="583"/>
                      <a:pt x="5348" y="484"/>
                    </a:cubicBezTo>
                    <a:cubicBezTo>
                      <a:pt x="5173" y="430"/>
                      <a:pt x="4987" y="391"/>
                      <a:pt x="4812" y="353"/>
                    </a:cubicBezTo>
                    <a:cubicBezTo>
                      <a:pt x="4199" y="238"/>
                      <a:pt x="3586" y="150"/>
                      <a:pt x="2962" y="79"/>
                    </a:cubicBezTo>
                    <a:cubicBezTo>
                      <a:pt x="2349" y="25"/>
                      <a:pt x="1725" y="25"/>
                      <a:pt x="1101" y="14"/>
                    </a:cubicBezTo>
                    <a:cubicBezTo>
                      <a:pt x="828" y="6"/>
                      <a:pt x="562" y="0"/>
                      <a:pt x="29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37"/>
              <p:cNvSpPr/>
              <p:nvPr/>
            </p:nvSpPr>
            <p:spPr>
              <a:xfrm>
                <a:off x="1261400" y="1813725"/>
                <a:ext cx="7995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3808" extrusionOk="0">
                    <a:moveTo>
                      <a:pt x="709" y="1"/>
                    </a:moveTo>
                    <a:cubicBezTo>
                      <a:pt x="639" y="1"/>
                      <a:pt x="574" y="57"/>
                      <a:pt x="537" y="131"/>
                    </a:cubicBezTo>
                    <a:cubicBezTo>
                      <a:pt x="422" y="334"/>
                      <a:pt x="395" y="580"/>
                      <a:pt x="368" y="805"/>
                    </a:cubicBezTo>
                    <a:cubicBezTo>
                      <a:pt x="318" y="1215"/>
                      <a:pt x="291" y="1626"/>
                      <a:pt x="269" y="2036"/>
                    </a:cubicBezTo>
                    <a:cubicBezTo>
                      <a:pt x="236" y="1494"/>
                      <a:pt x="220" y="952"/>
                      <a:pt x="127" y="421"/>
                    </a:cubicBezTo>
                    <a:cubicBezTo>
                      <a:pt x="110" y="367"/>
                      <a:pt x="105" y="301"/>
                      <a:pt x="83" y="241"/>
                    </a:cubicBezTo>
                    <a:lnTo>
                      <a:pt x="72" y="257"/>
                    </a:lnTo>
                    <a:cubicBezTo>
                      <a:pt x="45" y="296"/>
                      <a:pt x="23" y="339"/>
                      <a:pt x="1" y="378"/>
                    </a:cubicBezTo>
                    <a:cubicBezTo>
                      <a:pt x="1" y="394"/>
                      <a:pt x="12" y="405"/>
                      <a:pt x="12" y="421"/>
                    </a:cubicBezTo>
                    <a:cubicBezTo>
                      <a:pt x="110" y="1040"/>
                      <a:pt x="138" y="1680"/>
                      <a:pt x="187" y="2310"/>
                    </a:cubicBezTo>
                    <a:cubicBezTo>
                      <a:pt x="203" y="2523"/>
                      <a:pt x="209" y="2731"/>
                      <a:pt x="231" y="2939"/>
                    </a:cubicBezTo>
                    <a:cubicBezTo>
                      <a:pt x="231" y="2978"/>
                      <a:pt x="247" y="3021"/>
                      <a:pt x="291" y="3021"/>
                    </a:cubicBezTo>
                    <a:cubicBezTo>
                      <a:pt x="318" y="3021"/>
                      <a:pt x="340" y="2999"/>
                      <a:pt x="346" y="2972"/>
                    </a:cubicBezTo>
                    <a:cubicBezTo>
                      <a:pt x="373" y="2485"/>
                      <a:pt x="373" y="1998"/>
                      <a:pt x="406" y="1522"/>
                    </a:cubicBezTo>
                    <a:cubicBezTo>
                      <a:pt x="433" y="1127"/>
                      <a:pt x="461" y="728"/>
                      <a:pt x="565" y="345"/>
                    </a:cubicBezTo>
                    <a:cubicBezTo>
                      <a:pt x="619" y="185"/>
                      <a:pt x="668" y="118"/>
                      <a:pt x="713" y="118"/>
                    </a:cubicBezTo>
                    <a:cubicBezTo>
                      <a:pt x="939" y="118"/>
                      <a:pt x="1057" y="1793"/>
                      <a:pt x="1085" y="1943"/>
                    </a:cubicBezTo>
                    <a:cubicBezTo>
                      <a:pt x="1118" y="2271"/>
                      <a:pt x="1161" y="2611"/>
                      <a:pt x="1189" y="2939"/>
                    </a:cubicBezTo>
                    <a:cubicBezTo>
                      <a:pt x="1199" y="3001"/>
                      <a:pt x="1175" y="3165"/>
                      <a:pt x="1260" y="3165"/>
                    </a:cubicBezTo>
                    <a:cubicBezTo>
                      <a:pt x="1265" y="3165"/>
                      <a:pt x="1270" y="3165"/>
                      <a:pt x="1276" y="3164"/>
                    </a:cubicBezTo>
                    <a:cubicBezTo>
                      <a:pt x="1298" y="3158"/>
                      <a:pt x="1309" y="3136"/>
                      <a:pt x="1315" y="3114"/>
                    </a:cubicBezTo>
                    <a:cubicBezTo>
                      <a:pt x="1326" y="3049"/>
                      <a:pt x="1326" y="2972"/>
                      <a:pt x="1326" y="2901"/>
                    </a:cubicBezTo>
                    <a:lnTo>
                      <a:pt x="1326" y="2649"/>
                    </a:lnTo>
                    <a:cubicBezTo>
                      <a:pt x="1326" y="2014"/>
                      <a:pt x="1298" y="1379"/>
                      <a:pt x="1342" y="739"/>
                    </a:cubicBezTo>
                    <a:cubicBezTo>
                      <a:pt x="1379" y="377"/>
                      <a:pt x="1462" y="121"/>
                      <a:pt x="1553" y="121"/>
                    </a:cubicBezTo>
                    <a:cubicBezTo>
                      <a:pt x="1624" y="121"/>
                      <a:pt x="1699" y="272"/>
                      <a:pt x="1763" y="640"/>
                    </a:cubicBezTo>
                    <a:cubicBezTo>
                      <a:pt x="1889" y="1341"/>
                      <a:pt x="1955" y="2074"/>
                      <a:pt x="1988" y="2786"/>
                    </a:cubicBezTo>
                    <a:cubicBezTo>
                      <a:pt x="1993" y="2863"/>
                      <a:pt x="1993" y="2928"/>
                      <a:pt x="2010" y="3005"/>
                    </a:cubicBezTo>
                    <a:cubicBezTo>
                      <a:pt x="2010" y="3044"/>
                      <a:pt x="2034" y="3084"/>
                      <a:pt x="2067" y="3084"/>
                    </a:cubicBezTo>
                    <a:cubicBezTo>
                      <a:pt x="2075" y="3084"/>
                      <a:pt x="2083" y="3082"/>
                      <a:pt x="2092" y="3076"/>
                    </a:cubicBezTo>
                    <a:cubicBezTo>
                      <a:pt x="2108" y="3060"/>
                      <a:pt x="2119" y="3038"/>
                      <a:pt x="2119" y="3021"/>
                    </a:cubicBezTo>
                    <a:cubicBezTo>
                      <a:pt x="2119" y="2950"/>
                      <a:pt x="2108" y="2874"/>
                      <a:pt x="2108" y="2808"/>
                    </a:cubicBezTo>
                    <a:cubicBezTo>
                      <a:pt x="2092" y="2501"/>
                      <a:pt x="2075" y="2189"/>
                      <a:pt x="2064" y="1888"/>
                    </a:cubicBezTo>
                    <a:cubicBezTo>
                      <a:pt x="2043" y="1467"/>
                      <a:pt x="1988" y="1051"/>
                      <a:pt x="2021" y="624"/>
                    </a:cubicBezTo>
                    <a:cubicBezTo>
                      <a:pt x="2026" y="577"/>
                      <a:pt x="2046" y="349"/>
                      <a:pt x="2101" y="349"/>
                    </a:cubicBezTo>
                    <a:cubicBezTo>
                      <a:pt x="2103" y="349"/>
                      <a:pt x="2106" y="349"/>
                      <a:pt x="2108" y="350"/>
                    </a:cubicBezTo>
                    <a:cubicBezTo>
                      <a:pt x="2218" y="465"/>
                      <a:pt x="2262" y="629"/>
                      <a:pt x="2316" y="777"/>
                    </a:cubicBezTo>
                    <a:cubicBezTo>
                      <a:pt x="2623" y="1642"/>
                      <a:pt x="2754" y="2562"/>
                      <a:pt x="2995" y="3448"/>
                    </a:cubicBezTo>
                    <a:cubicBezTo>
                      <a:pt x="3022" y="3558"/>
                      <a:pt x="3055" y="3662"/>
                      <a:pt x="3088" y="3771"/>
                    </a:cubicBezTo>
                    <a:cubicBezTo>
                      <a:pt x="3094" y="3799"/>
                      <a:pt x="3115" y="3804"/>
                      <a:pt x="3137" y="3804"/>
                    </a:cubicBezTo>
                    <a:cubicBezTo>
                      <a:pt x="3143" y="3806"/>
                      <a:pt x="3149" y="3808"/>
                      <a:pt x="3155" y="3808"/>
                    </a:cubicBezTo>
                    <a:cubicBezTo>
                      <a:pt x="3175" y="3808"/>
                      <a:pt x="3192" y="3793"/>
                      <a:pt x="3192" y="3771"/>
                    </a:cubicBezTo>
                    <a:cubicBezTo>
                      <a:pt x="3198" y="3744"/>
                      <a:pt x="3187" y="3717"/>
                      <a:pt x="3176" y="3689"/>
                    </a:cubicBezTo>
                    <a:cubicBezTo>
                      <a:pt x="2864" y="2666"/>
                      <a:pt x="2732" y="1587"/>
                      <a:pt x="2355" y="580"/>
                    </a:cubicBezTo>
                    <a:cubicBezTo>
                      <a:pt x="2317" y="467"/>
                      <a:pt x="2218" y="229"/>
                      <a:pt x="2098" y="229"/>
                    </a:cubicBezTo>
                    <a:cubicBezTo>
                      <a:pt x="2061" y="229"/>
                      <a:pt x="2022" y="251"/>
                      <a:pt x="1982" y="306"/>
                    </a:cubicBezTo>
                    <a:cubicBezTo>
                      <a:pt x="1911" y="432"/>
                      <a:pt x="1911" y="591"/>
                      <a:pt x="1900" y="744"/>
                    </a:cubicBezTo>
                    <a:cubicBezTo>
                      <a:pt x="1851" y="520"/>
                      <a:pt x="1829" y="279"/>
                      <a:pt x="1698" y="82"/>
                    </a:cubicBezTo>
                    <a:cubicBezTo>
                      <a:pt x="1655" y="29"/>
                      <a:pt x="1609" y="6"/>
                      <a:pt x="1565" y="6"/>
                    </a:cubicBezTo>
                    <a:cubicBezTo>
                      <a:pt x="1477" y="6"/>
                      <a:pt x="1395" y="93"/>
                      <a:pt x="1358" y="202"/>
                    </a:cubicBezTo>
                    <a:cubicBezTo>
                      <a:pt x="1172" y="761"/>
                      <a:pt x="1200" y="1374"/>
                      <a:pt x="1194" y="1954"/>
                    </a:cubicBezTo>
                    <a:cubicBezTo>
                      <a:pt x="1134" y="1549"/>
                      <a:pt x="1052" y="285"/>
                      <a:pt x="811" y="44"/>
                    </a:cubicBezTo>
                    <a:cubicBezTo>
                      <a:pt x="777" y="14"/>
                      <a:pt x="743" y="1"/>
                      <a:pt x="709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37"/>
              <p:cNvSpPr/>
              <p:nvPr/>
            </p:nvSpPr>
            <p:spPr>
              <a:xfrm>
                <a:off x="1250725" y="1819575"/>
                <a:ext cx="1427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448" extrusionOk="0">
                    <a:moveTo>
                      <a:pt x="451" y="1"/>
                    </a:moveTo>
                    <a:cubicBezTo>
                      <a:pt x="179" y="1"/>
                      <a:pt x="115" y="443"/>
                      <a:pt x="72" y="658"/>
                    </a:cubicBezTo>
                    <a:cubicBezTo>
                      <a:pt x="12" y="1091"/>
                      <a:pt x="1" y="1534"/>
                      <a:pt x="6" y="1972"/>
                    </a:cubicBezTo>
                    <a:cubicBezTo>
                      <a:pt x="12" y="2114"/>
                      <a:pt x="12" y="2262"/>
                      <a:pt x="28" y="2404"/>
                    </a:cubicBezTo>
                    <a:cubicBezTo>
                      <a:pt x="34" y="2432"/>
                      <a:pt x="61" y="2448"/>
                      <a:pt x="89" y="2448"/>
                    </a:cubicBezTo>
                    <a:cubicBezTo>
                      <a:pt x="116" y="2443"/>
                      <a:pt x="138" y="2415"/>
                      <a:pt x="132" y="2388"/>
                    </a:cubicBezTo>
                    <a:cubicBezTo>
                      <a:pt x="105" y="1994"/>
                      <a:pt x="105" y="1594"/>
                      <a:pt x="132" y="1200"/>
                    </a:cubicBezTo>
                    <a:cubicBezTo>
                      <a:pt x="149" y="965"/>
                      <a:pt x="182" y="198"/>
                      <a:pt x="433" y="122"/>
                    </a:cubicBezTo>
                    <a:cubicBezTo>
                      <a:pt x="439" y="133"/>
                      <a:pt x="433" y="144"/>
                      <a:pt x="439" y="160"/>
                    </a:cubicBezTo>
                    <a:cubicBezTo>
                      <a:pt x="445" y="187"/>
                      <a:pt x="468" y="203"/>
                      <a:pt x="492" y="203"/>
                    </a:cubicBezTo>
                    <a:cubicBezTo>
                      <a:pt x="511" y="203"/>
                      <a:pt x="531" y="193"/>
                      <a:pt x="543" y="171"/>
                    </a:cubicBezTo>
                    <a:cubicBezTo>
                      <a:pt x="570" y="116"/>
                      <a:pt x="526" y="18"/>
                      <a:pt x="466" y="1"/>
                    </a:cubicBezTo>
                    <a:cubicBezTo>
                      <a:pt x="461" y="1"/>
                      <a:pt x="456" y="1"/>
                      <a:pt x="45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37"/>
              <p:cNvSpPr/>
              <p:nvPr/>
            </p:nvSpPr>
            <p:spPr>
              <a:xfrm>
                <a:off x="1241575" y="1833900"/>
                <a:ext cx="1307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761" extrusionOk="0">
                    <a:moveTo>
                      <a:pt x="457" y="1"/>
                    </a:moveTo>
                    <a:cubicBezTo>
                      <a:pt x="440" y="1"/>
                      <a:pt x="421" y="7"/>
                      <a:pt x="405" y="19"/>
                    </a:cubicBezTo>
                    <a:cubicBezTo>
                      <a:pt x="22" y="277"/>
                      <a:pt x="39" y="1267"/>
                      <a:pt x="17" y="1716"/>
                    </a:cubicBezTo>
                    <a:cubicBezTo>
                      <a:pt x="11" y="2045"/>
                      <a:pt x="0" y="2379"/>
                      <a:pt x="17" y="2707"/>
                    </a:cubicBezTo>
                    <a:cubicBezTo>
                      <a:pt x="20" y="2741"/>
                      <a:pt x="47" y="2760"/>
                      <a:pt x="74" y="2760"/>
                    </a:cubicBezTo>
                    <a:cubicBezTo>
                      <a:pt x="98" y="2760"/>
                      <a:pt x="121" y="2744"/>
                      <a:pt x="121" y="2707"/>
                    </a:cubicBezTo>
                    <a:cubicBezTo>
                      <a:pt x="99" y="2242"/>
                      <a:pt x="121" y="1766"/>
                      <a:pt x="137" y="1306"/>
                    </a:cubicBezTo>
                    <a:cubicBezTo>
                      <a:pt x="175" y="934"/>
                      <a:pt x="175" y="501"/>
                      <a:pt x="394" y="189"/>
                    </a:cubicBezTo>
                    <a:cubicBezTo>
                      <a:pt x="411" y="162"/>
                      <a:pt x="433" y="140"/>
                      <a:pt x="460" y="129"/>
                    </a:cubicBezTo>
                    <a:cubicBezTo>
                      <a:pt x="487" y="129"/>
                      <a:pt x="515" y="102"/>
                      <a:pt x="515" y="74"/>
                    </a:cubicBezTo>
                    <a:cubicBezTo>
                      <a:pt x="522" y="26"/>
                      <a:pt x="492" y="1"/>
                      <a:pt x="45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37"/>
              <p:cNvSpPr/>
              <p:nvPr/>
            </p:nvSpPr>
            <p:spPr>
              <a:xfrm>
                <a:off x="1244450" y="1908825"/>
                <a:ext cx="9827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1106" extrusionOk="0">
                    <a:moveTo>
                      <a:pt x="3897" y="0"/>
                    </a:moveTo>
                    <a:cubicBezTo>
                      <a:pt x="3470" y="121"/>
                      <a:pt x="3054" y="257"/>
                      <a:pt x="2633" y="367"/>
                    </a:cubicBezTo>
                    <a:cubicBezTo>
                      <a:pt x="2376" y="427"/>
                      <a:pt x="2118" y="476"/>
                      <a:pt x="1867" y="531"/>
                    </a:cubicBezTo>
                    <a:cubicBezTo>
                      <a:pt x="1336" y="640"/>
                      <a:pt x="827" y="794"/>
                      <a:pt x="307" y="920"/>
                    </a:cubicBezTo>
                    <a:cubicBezTo>
                      <a:pt x="197" y="931"/>
                      <a:pt x="99" y="952"/>
                      <a:pt x="0" y="974"/>
                    </a:cubicBezTo>
                    <a:cubicBezTo>
                      <a:pt x="6" y="1018"/>
                      <a:pt x="11" y="1062"/>
                      <a:pt x="11" y="1106"/>
                    </a:cubicBezTo>
                    <a:cubicBezTo>
                      <a:pt x="608" y="996"/>
                      <a:pt x="1177" y="788"/>
                      <a:pt x="1763" y="657"/>
                    </a:cubicBezTo>
                    <a:cubicBezTo>
                      <a:pt x="2173" y="564"/>
                      <a:pt x="2584" y="487"/>
                      <a:pt x="2989" y="383"/>
                    </a:cubicBezTo>
                    <a:cubicBezTo>
                      <a:pt x="3301" y="301"/>
                      <a:pt x="3618" y="203"/>
                      <a:pt x="3930" y="121"/>
                    </a:cubicBezTo>
                    <a:cubicBezTo>
                      <a:pt x="3919" y="77"/>
                      <a:pt x="3914" y="38"/>
                      <a:pt x="389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37"/>
              <p:cNvSpPr/>
              <p:nvPr/>
            </p:nvSpPr>
            <p:spPr>
              <a:xfrm>
                <a:off x="1047675" y="1430875"/>
                <a:ext cx="3606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14424" h="15003" extrusionOk="0">
                    <a:moveTo>
                      <a:pt x="7368" y="1855"/>
                    </a:moveTo>
                    <a:cubicBezTo>
                      <a:pt x="7519" y="1855"/>
                      <a:pt x="7670" y="1860"/>
                      <a:pt x="7822" y="1871"/>
                    </a:cubicBezTo>
                    <a:cubicBezTo>
                      <a:pt x="8539" y="1909"/>
                      <a:pt x="9256" y="2051"/>
                      <a:pt x="9913" y="2352"/>
                    </a:cubicBezTo>
                    <a:cubicBezTo>
                      <a:pt x="10148" y="2462"/>
                      <a:pt x="10373" y="2571"/>
                      <a:pt x="10586" y="2719"/>
                    </a:cubicBezTo>
                    <a:cubicBezTo>
                      <a:pt x="10805" y="2894"/>
                      <a:pt x="11002" y="3091"/>
                      <a:pt x="11199" y="3288"/>
                    </a:cubicBezTo>
                    <a:cubicBezTo>
                      <a:pt x="11341" y="3442"/>
                      <a:pt x="11462" y="3611"/>
                      <a:pt x="11582" y="3781"/>
                    </a:cubicBezTo>
                    <a:cubicBezTo>
                      <a:pt x="11643" y="3869"/>
                      <a:pt x="11708" y="3962"/>
                      <a:pt x="11768" y="4055"/>
                    </a:cubicBezTo>
                    <a:cubicBezTo>
                      <a:pt x="11772" y="4054"/>
                      <a:pt x="11776" y="4053"/>
                      <a:pt x="11779" y="4053"/>
                    </a:cubicBezTo>
                    <a:cubicBezTo>
                      <a:pt x="11794" y="4053"/>
                      <a:pt x="11804" y="4063"/>
                      <a:pt x="11818" y="4077"/>
                    </a:cubicBezTo>
                    <a:cubicBezTo>
                      <a:pt x="12157" y="4629"/>
                      <a:pt x="12431" y="5237"/>
                      <a:pt x="12617" y="5866"/>
                    </a:cubicBezTo>
                    <a:cubicBezTo>
                      <a:pt x="12693" y="6151"/>
                      <a:pt x="12748" y="6436"/>
                      <a:pt x="12792" y="6726"/>
                    </a:cubicBezTo>
                    <a:lnTo>
                      <a:pt x="12792" y="6731"/>
                    </a:lnTo>
                    <a:cubicBezTo>
                      <a:pt x="12792" y="6742"/>
                      <a:pt x="12803" y="6764"/>
                      <a:pt x="12803" y="6781"/>
                    </a:cubicBezTo>
                    <a:cubicBezTo>
                      <a:pt x="12808" y="6813"/>
                      <a:pt x="12808" y="6841"/>
                      <a:pt x="12814" y="6868"/>
                    </a:cubicBezTo>
                    <a:cubicBezTo>
                      <a:pt x="12819" y="6896"/>
                      <a:pt x="12819" y="6923"/>
                      <a:pt x="12830" y="6950"/>
                    </a:cubicBezTo>
                    <a:cubicBezTo>
                      <a:pt x="12918" y="7618"/>
                      <a:pt x="12923" y="8313"/>
                      <a:pt x="12836" y="8981"/>
                    </a:cubicBezTo>
                    <a:cubicBezTo>
                      <a:pt x="12836" y="8981"/>
                      <a:pt x="12836" y="8986"/>
                      <a:pt x="12830" y="9003"/>
                    </a:cubicBezTo>
                    <a:cubicBezTo>
                      <a:pt x="12830" y="9025"/>
                      <a:pt x="12819" y="9036"/>
                      <a:pt x="12819" y="9058"/>
                    </a:cubicBezTo>
                    <a:cubicBezTo>
                      <a:pt x="12819" y="9079"/>
                      <a:pt x="12814" y="9107"/>
                      <a:pt x="12814" y="9123"/>
                    </a:cubicBezTo>
                    <a:cubicBezTo>
                      <a:pt x="12754" y="9495"/>
                      <a:pt x="12672" y="9857"/>
                      <a:pt x="12546" y="10213"/>
                    </a:cubicBezTo>
                    <a:cubicBezTo>
                      <a:pt x="12458" y="10475"/>
                      <a:pt x="12327" y="10722"/>
                      <a:pt x="12190" y="10968"/>
                    </a:cubicBezTo>
                    <a:cubicBezTo>
                      <a:pt x="12037" y="11247"/>
                      <a:pt x="11861" y="11526"/>
                      <a:pt x="11664" y="11778"/>
                    </a:cubicBezTo>
                    <a:cubicBezTo>
                      <a:pt x="11467" y="12041"/>
                      <a:pt x="11232" y="12271"/>
                      <a:pt x="10986" y="12484"/>
                    </a:cubicBezTo>
                    <a:cubicBezTo>
                      <a:pt x="10712" y="12725"/>
                      <a:pt x="10422" y="12949"/>
                      <a:pt x="10099" y="13119"/>
                    </a:cubicBezTo>
                    <a:cubicBezTo>
                      <a:pt x="9502" y="13431"/>
                      <a:pt x="8862" y="13634"/>
                      <a:pt x="8211" y="13759"/>
                    </a:cubicBezTo>
                    <a:cubicBezTo>
                      <a:pt x="7791" y="13838"/>
                      <a:pt x="7372" y="13897"/>
                      <a:pt x="6952" y="13897"/>
                    </a:cubicBezTo>
                    <a:cubicBezTo>
                      <a:pt x="6934" y="13897"/>
                      <a:pt x="6915" y="13896"/>
                      <a:pt x="6897" y="13896"/>
                    </a:cubicBezTo>
                    <a:cubicBezTo>
                      <a:pt x="6213" y="13896"/>
                      <a:pt x="5534" y="13748"/>
                      <a:pt x="4883" y="13530"/>
                    </a:cubicBezTo>
                    <a:cubicBezTo>
                      <a:pt x="4582" y="13431"/>
                      <a:pt x="4291" y="13322"/>
                      <a:pt x="4001" y="13185"/>
                    </a:cubicBezTo>
                    <a:cubicBezTo>
                      <a:pt x="3585" y="12971"/>
                      <a:pt x="3180" y="12708"/>
                      <a:pt x="2819" y="12407"/>
                    </a:cubicBezTo>
                    <a:cubicBezTo>
                      <a:pt x="2244" y="11904"/>
                      <a:pt x="1785" y="11247"/>
                      <a:pt x="1538" y="10508"/>
                    </a:cubicBezTo>
                    <a:cubicBezTo>
                      <a:pt x="1456" y="10218"/>
                      <a:pt x="1379" y="9933"/>
                      <a:pt x="1325" y="9643"/>
                    </a:cubicBezTo>
                    <a:cubicBezTo>
                      <a:pt x="1319" y="9627"/>
                      <a:pt x="1319" y="9610"/>
                      <a:pt x="1314" y="9589"/>
                    </a:cubicBezTo>
                    <a:cubicBezTo>
                      <a:pt x="1314" y="9583"/>
                      <a:pt x="1308" y="9572"/>
                      <a:pt x="1308" y="9561"/>
                    </a:cubicBezTo>
                    <a:cubicBezTo>
                      <a:pt x="1308" y="9550"/>
                      <a:pt x="1297" y="9534"/>
                      <a:pt x="1297" y="9523"/>
                    </a:cubicBezTo>
                    <a:lnTo>
                      <a:pt x="1297" y="9517"/>
                    </a:lnTo>
                    <a:cubicBezTo>
                      <a:pt x="1232" y="9151"/>
                      <a:pt x="1188" y="8778"/>
                      <a:pt x="1182" y="8406"/>
                    </a:cubicBezTo>
                    <a:cubicBezTo>
                      <a:pt x="1155" y="7864"/>
                      <a:pt x="1182" y="7328"/>
                      <a:pt x="1259" y="6792"/>
                    </a:cubicBezTo>
                    <a:lnTo>
                      <a:pt x="1259" y="6786"/>
                    </a:lnTo>
                    <a:cubicBezTo>
                      <a:pt x="1259" y="6764"/>
                      <a:pt x="1265" y="6742"/>
                      <a:pt x="1265" y="6726"/>
                    </a:cubicBezTo>
                    <a:cubicBezTo>
                      <a:pt x="1265" y="6704"/>
                      <a:pt x="1265" y="6682"/>
                      <a:pt x="1270" y="6660"/>
                    </a:cubicBezTo>
                    <a:cubicBezTo>
                      <a:pt x="1308" y="6480"/>
                      <a:pt x="1341" y="6293"/>
                      <a:pt x="1379" y="6113"/>
                    </a:cubicBezTo>
                    <a:cubicBezTo>
                      <a:pt x="1527" y="5500"/>
                      <a:pt x="1664" y="4865"/>
                      <a:pt x="2003" y="4328"/>
                    </a:cubicBezTo>
                    <a:lnTo>
                      <a:pt x="2009" y="4323"/>
                    </a:lnTo>
                    <a:cubicBezTo>
                      <a:pt x="2020" y="4307"/>
                      <a:pt x="2031" y="4290"/>
                      <a:pt x="2047" y="4274"/>
                    </a:cubicBezTo>
                    <a:cubicBezTo>
                      <a:pt x="2064" y="4246"/>
                      <a:pt x="2086" y="4213"/>
                      <a:pt x="2107" y="4186"/>
                    </a:cubicBezTo>
                    <a:cubicBezTo>
                      <a:pt x="2195" y="4071"/>
                      <a:pt x="2283" y="3962"/>
                      <a:pt x="2381" y="3858"/>
                    </a:cubicBezTo>
                    <a:cubicBezTo>
                      <a:pt x="2939" y="3228"/>
                      <a:pt x="3662" y="2790"/>
                      <a:pt x="4417" y="2484"/>
                    </a:cubicBezTo>
                    <a:cubicBezTo>
                      <a:pt x="5355" y="2089"/>
                      <a:pt x="6356" y="1855"/>
                      <a:pt x="7368" y="1855"/>
                    </a:cubicBezTo>
                    <a:close/>
                    <a:moveTo>
                      <a:pt x="6658" y="0"/>
                    </a:moveTo>
                    <a:cubicBezTo>
                      <a:pt x="6481" y="0"/>
                      <a:pt x="6305" y="7"/>
                      <a:pt x="6131" y="26"/>
                    </a:cubicBezTo>
                    <a:cubicBezTo>
                      <a:pt x="6054" y="37"/>
                      <a:pt x="5988" y="43"/>
                      <a:pt x="5912" y="59"/>
                    </a:cubicBezTo>
                    <a:cubicBezTo>
                      <a:pt x="5890" y="59"/>
                      <a:pt x="5873" y="54"/>
                      <a:pt x="5857" y="32"/>
                    </a:cubicBezTo>
                    <a:cubicBezTo>
                      <a:pt x="5660" y="59"/>
                      <a:pt x="5452" y="70"/>
                      <a:pt x="5255" y="119"/>
                    </a:cubicBezTo>
                    <a:cubicBezTo>
                      <a:pt x="4904" y="201"/>
                      <a:pt x="4576" y="333"/>
                      <a:pt x="4275" y="519"/>
                    </a:cubicBezTo>
                    <a:cubicBezTo>
                      <a:pt x="4067" y="645"/>
                      <a:pt x="3864" y="792"/>
                      <a:pt x="3667" y="935"/>
                    </a:cubicBezTo>
                    <a:cubicBezTo>
                      <a:pt x="3312" y="1181"/>
                      <a:pt x="2978" y="1449"/>
                      <a:pt x="2655" y="1734"/>
                    </a:cubicBezTo>
                    <a:cubicBezTo>
                      <a:pt x="2058" y="2259"/>
                      <a:pt x="1577" y="2916"/>
                      <a:pt x="1177" y="3622"/>
                    </a:cubicBezTo>
                    <a:cubicBezTo>
                      <a:pt x="1007" y="3923"/>
                      <a:pt x="843" y="4230"/>
                      <a:pt x="701" y="4553"/>
                    </a:cubicBezTo>
                    <a:cubicBezTo>
                      <a:pt x="591" y="4821"/>
                      <a:pt x="498" y="5095"/>
                      <a:pt x="427" y="5368"/>
                    </a:cubicBezTo>
                    <a:cubicBezTo>
                      <a:pt x="241" y="6031"/>
                      <a:pt x="137" y="6715"/>
                      <a:pt x="77" y="7399"/>
                    </a:cubicBezTo>
                    <a:cubicBezTo>
                      <a:pt x="0" y="8384"/>
                      <a:pt x="55" y="9397"/>
                      <a:pt x="301" y="10355"/>
                    </a:cubicBezTo>
                    <a:cubicBezTo>
                      <a:pt x="537" y="11285"/>
                      <a:pt x="936" y="12156"/>
                      <a:pt x="1423" y="12971"/>
                    </a:cubicBezTo>
                    <a:cubicBezTo>
                      <a:pt x="1806" y="13590"/>
                      <a:pt x="2107" y="14121"/>
                      <a:pt x="2759" y="14476"/>
                    </a:cubicBezTo>
                    <a:cubicBezTo>
                      <a:pt x="3060" y="14646"/>
                      <a:pt x="3361" y="14794"/>
                      <a:pt x="3695" y="14865"/>
                    </a:cubicBezTo>
                    <a:cubicBezTo>
                      <a:pt x="3919" y="14903"/>
                      <a:pt x="4155" y="14914"/>
                      <a:pt x="4384" y="14942"/>
                    </a:cubicBezTo>
                    <a:cubicBezTo>
                      <a:pt x="4615" y="14970"/>
                      <a:pt x="4842" y="14977"/>
                      <a:pt x="5071" y="14977"/>
                    </a:cubicBezTo>
                    <a:cubicBezTo>
                      <a:pt x="5158" y="14977"/>
                      <a:pt x="5244" y="14976"/>
                      <a:pt x="5331" y="14975"/>
                    </a:cubicBezTo>
                    <a:cubicBezTo>
                      <a:pt x="5632" y="14975"/>
                      <a:pt x="5931" y="14973"/>
                      <a:pt x="6229" y="14973"/>
                    </a:cubicBezTo>
                    <a:cubicBezTo>
                      <a:pt x="6527" y="14973"/>
                      <a:pt x="6826" y="14975"/>
                      <a:pt x="7127" y="14980"/>
                    </a:cubicBezTo>
                    <a:cubicBezTo>
                      <a:pt x="7520" y="14989"/>
                      <a:pt x="7914" y="15002"/>
                      <a:pt x="8308" y="15002"/>
                    </a:cubicBezTo>
                    <a:cubicBezTo>
                      <a:pt x="9056" y="15002"/>
                      <a:pt x="9800" y="14956"/>
                      <a:pt x="10520" y="14756"/>
                    </a:cubicBezTo>
                    <a:cubicBezTo>
                      <a:pt x="10756" y="14695"/>
                      <a:pt x="10975" y="14597"/>
                      <a:pt x="11194" y="14487"/>
                    </a:cubicBezTo>
                    <a:cubicBezTo>
                      <a:pt x="11385" y="14394"/>
                      <a:pt x="11571" y="14296"/>
                      <a:pt x="11741" y="14164"/>
                    </a:cubicBezTo>
                    <a:cubicBezTo>
                      <a:pt x="12020" y="13956"/>
                      <a:pt x="12261" y="13683"/>
                      <a:pt x="12474" y="13398"/>
                    </a:cubicBezTo>
                    <a:cubicBezTo>
                      <a:pt x="12693" y="13114"/>
                      <a:pt x="12918" y="12840"/>
                      <a:pt x="13104" y="12522"/>
                    </a:cubicBezTo>
                    <a:cubicBezTo>
                      <a:pt x="13493" y="11849"/>
                      <a:pt x="13744" y="11094"/>
                      <a:pt x="13974" y="10344"/>
                    </a:cubicBezTo>
                    <a:cubicBezTo>
                      <a:pt x="14144" y="9764"/>
                      <a:pt x="14275" y="9173"/>
                      <a:pt x="14330" y="8570"/>
                    </a:cubicBezTo>
                    <a:cubicBezTo>
                      <a:pt x="14423" y="7470"/>
                      <a:pt x="14336" y="6354"/>
                      <a:pt x="14084" y="5281"/>
                    </a:cubicBezTo>
                    <a:cubicBezTo>
                      <a:pt x="13920" y="4575"/>
                      <a:pt x="13712" y="3880"/>
                      <a:pt x="13410" y="3201"/>
                    </a:cubicBezTo>
                    <a:cubicBezTo>
                      <a:pt x="13213" y="2774"/>
                      <a:pt x="12956" y="2380"/>
                      <a:pt x="12666" y="2024"/>
                    </a:cubicBezTo>
                    <a:cubicBezTo>
                      <a:pt x="12294" y="1559"/>
                      <a:pt x="11801" y="1241"/>
                      <a:pt x="11298" y="957"/>
                    </a:cubicBezTo>
                    <a:cubicBezTo>
                      <a:pt x="10832" y="683"/>
                      <a:pt x="10351" y="426"/>
                      <a:pt x="9831" y="305"/>
                    </a:cubicBezTo>
                    <a:cubicBezTo>
                      <a:pt x="9075" y="114"/>
                      <a:pt x="8287" y="86"/>
                      <a:pt x="7504" y="32"/>
                    </a:cubicBezTo>
                    <a:cubicBezTo>
                      <a:pt x="7228" y="18"/>
                      <a:pt x="6942" y="0"/>
                      <a:pt x="66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37"/>
              <p:cNvSpPr/>
              <p:nvPr/>
            </p:nvSpPr>
            <p:spPr>
              <a:xfrm>
                <a:off x="1097475" y="1480350"/>
                <a:ext cx="2507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029" h="2706" extrusionOk="0">
                    <a:moveTo>
                      <a:pt x="5457" y="1"/>
                    </a:moveTo>
                    <a:cubicBezTo>
                      <a:pt x="5083" y="1"/>
                      <a:pt x="4708" y="22"/>
                      <a:pt x="4336" y="72"/>
                    </a:cubicBezTo>
                    <a:cubicBezTo>
                      <a:pt x="3947" y="122"/>
                      <a:pt x="3558" y="226"/>
                      <a:pt x="3181" y="352"/>
                    </a:cubicBezTo>
                    <a:cubicBezTo>
                      <a:pt x="2584" y="549"/>
                      <a:pt x="1982" y="768"/>
                      <a:pt x="1446" y="1112"/>
                    </a:cubicBezTo>
                    <a:cubicBezTo>
                      <a:pt x="1079" y="1342"/>
                      <a:pt x="761" y="1638"/>
                      <a:pt x="466" y="1955"/>
                    </a:cubicBezTo>
                    <a:cubicBezTo>
                      <a:pt x="356" y="2070"/>
                      <a:pt x="258" y="2191"/>
                      <a:pt x="165" y="2322"/>
                    </a:cubicBezTo>
                    <a:cubicBezTo>
                      <a:pt x="143" y="2344"/>
                      <a:pt x="132" y="2377"/>
                      <a:pt x="110" y="2399"/>
                    </a:cubicBezTo>
                    <a:cubicBezTo>
                      <a:pt x="105" y="2404"/>
                      <a:pt x="105" y="2410"/>
                      <a:pt x="94" y="2421"/>
                    </a:cubicBezTo>
                    <a:cubicBezTo>
                      <a:pt x="61" y="2470"/>
                      <a:pt x="28" y="2530"/>
                      <a:pt x="1" y="2585"/>
                    </a:cubicBezTo>
                    <a:cubicBezTo>
                      <a:pt x="33" y="2574"/>
                      <a:pt x="77" y="2563"/>
                      <a:pt x="110" y="2557"/>
                    </a:cubicBezTo>
                    <a:cubicBezTo>
                      <a:pt x="767" y="2399"/>
                      <a:pt x="1424" y="2240"/>
                      <a:pt x="2091" y="2158"/>
                    </a:cubicBezTo>
                    <a:cubicBezTo>
                      <a:pt x="2940" y="2037"/>
                      <a:pt x="3805" y="1999"/>
                      <a:pt x="4659" y="1994"/>
                    </a:cubicBezTo>
                    <a:cubicBezTo>
                      <a:pt x="4729" y="1992"/>
                      <a:pt x="4800" y="1992"/>
                      <a:pt x="4870" y="1992"/>
                    </a:cubicBezTo>
                    <a:cubicBezTo>
                      <a:pt x="5472" y="1992"/>
                      <a:pt x="6070" y="2032"/>
                      <a:pt x="6673" y="2076"/>
                    </a:cubicBezTo>
                    <a:cubicBezTo>
                      <a:pt x="7198" y="2109"/>
                      <a:pt x="7718" y="2163"/>
                      <a:pt x="8233" y="2273"/>
                    </a:cubicBezTo>
                    <a:cubicBezTo>
                      <a:pt x="8835" y="2404"/>
                      <a:pt x="9437" y="2536"/>
                      <a:pt x="10028" y="2705"/>
                    </a:cubicBezTo>
                    <a:lnTo>
                      <a:pt x="9990" y="2623"/>
                    </a:lnTo>
                    <a:cubicBezTo>
                      <a:pt x="9941" y="2519"/>
                      <a:pt x="9886" y="2421"/>
                      <a:pt x="9820" y="2317"/>
                    </a:cubicBezTo>
                    <a:cubicBezTo>
                      <a:pt x="9804" y="2306"/>
                      <a:pt x="9782" y="2300"/>
                      <a:pt x="9776" y="2278"/>
                    </a:cubicBezTo>
                    <a:cubicBezTo>
                      <a:pt x="9711" y="2163"/>
                      <a:pt x="9634" y="2054"/>
                      <a:pt x="9557" y="1944"/>
                    </a:cubicBezTo>
                    <a:cubicBezTo>
                      <a:pt x="9426" y="1764"/>
                      <a:pt x="9300" y="1578"/>
                      <a:pt x="9147" y="1413"/>
                    </a:cubicBezTo>
                    <a:cubicBezTo>
                      <a:pt x="8950" y="1205"/>
                      <a:pt x="8742" y="1014"/>
                      <a:pt x="8523" y="839"/>
                    </a:cubicBezTo>
                    <a:cubicBezTo>
                      <a:pt x="8112" y="554"/>
                      <a:pt x="7658" y="362"/>
                      <a:pt x="7193" y="215"/>
                    </a:cubicBezTo>
                    <a:cubicBezTo>
                      <a:pt x="6739" y="78"/>
                      <a:pt x="6268" y="23"/>
                      <a:pt x="5803" y="7"/>
                    </a:cubicBezTo>
                    <a:cubicBezTo>
                      <a:pt x="5688" y="3"/>
                      <a:pt x="5572" y="1"/>
                      <a:pt x="5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37"/>
              <p:cNvSpPr/>
              <p:nvPr/>
            </p:nvSpPr>
            <p:spPr>
              <a:xfrm>
                <a:off x="1076275" y="1532450"/>
                <a:ext cx="295600" cy="2454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818" extrusionOk="0">
                    <a:moveTo>
                      <a:pt x="10625" y="0"/>
                    </a:moveTo>
                    <a:cubicBezTo>
                      <a:pt x="10613" y="0"/>
                      <a:pt x="10601" y="4"/>
                      <a:pt x="10592" y="14"/>
                    </a:cubicBezTo>
                    <a:cubicBezTo>
                      <a:pt x="10570" y="36"/>
                      <a:pt x="10564" y="68"/>
                      <a:pt x="10586" y="96"/>
                    </a:cubicBezTo>
                    <a:cubicBezTo>
                      <a:pt x="10679" y="238"/>
                      <a:pt x="10761" y="397"/>
                      <a:pt x="10838" y="545"/>
                    </a:cubicBezTo>
                    <a:cubicBezTo>
                      <a:pt x="11057" y="966"/>
                      <a:pt x="11243" y="1409"/>
                      <a:pt x="11363" y="1869"/>
                    </a:cubicBezTo>
                    <a:cubicBezTo>
                      <a:pt x="11500" y="2406"/>
                      <a:pt x="11588" y="2964"/>
                      <a:pt x="11637" y="3522"/>
                    </a:cubicBezTo>
                    <a:cubicBezTo>
                      <a:pt x="11670" y="4064"/>
                      <a:pt x="11637" y="4611"/>
                      <a:pt x="11533" y="5142"/>
                    </a:cubicBezTo>
                    <a:cubicBezTo>
                      <a:pt x="11424" y="5717"/>
                      <a:pt x="11259" y="6286"/>
                      <a:pt x="10969" y="6795"/>
                    </a:cubicBezTo>
                    <a:cubicBezTo>
                      <a:pt x="10789" y="7129"/>
                      <a:pt x="10592" y="7441"/>
                      <a:pt x="10345" y="7731"/>
                    </a:cubicBezTo>
                    <a:cubicBezTo>
                      <a:pt x="10121" y="7989"/>
                      <a:pt x="9875" y="8224"/>
                      <a:pt x="9612" y="8448"/>
                    </a:cubicBezTo>
                    <a:cubicBezTo>
                      <a:pt x="9393" y="8640"/>
                      <a:pt x="9163" y="8821"/>
                      <a:pt x="8900" y="8957"/>
                    </a:cubicBezTo>
                    <a:cubicBezTo>
                      <a:pt x="8490" y="9160"/>
                      <a:pt x="8052" y="9302"/>
                      <a:pt x="7608" y="9428"/>
                    </a:cubicBezTo>
                    <a:cubicBezTo>
                      <a:pt x="7143" y="9549"/>
                      <a:pt x="6672" y="9642"/>
                      <a:pt x="6191" y="9680"/>
                    </a:cubicBezTo>
                    <a:cubicBezTo>
                      <a:pt x="6078" y="9687"/>
                      <a:pt x="5966" y="9690"/>
                      <a:pt x="5854" y="9690"/>
                    </a:cubicBezTo>
                    <a:cubicBezTo>
                      <a:pt x="5590" y="9690"/>
                      <a:pt x="5328" y="9672"/>
                      <a:pt x="5063" y="9642"/>
                    </a:cubicBezTo>
                    <a:cubicBezTo>
                      <a:pt x="4374" y="9560"/>
                      <a:pt x="3695" y="9373"/>
                      <a:pt x="3060" y="9078"/>
                    </a:cubicBezTo>
                    <a:cubicBezTo>
                      <a:pt x="2649" y="8881"/>
                      <a:pt x="2255" y="8629"/>
                      <a:pt x="1894" y="8355"/>
                    </a:cubicBezTo>
                    <a:cubicBezTo>
                      <a:pt x="1702" y="8219"/>
                      <a:pt x="1533" y="8060"/>
                      <a:pt x="1374" y="7879"/>
                    </a:cubicBezTo>
                    <a:cubicBezTo>
                      <a:pt x="1133" y="7622"/>
                      <a:pt x="925" y="7343"/>
                      <a:pt x="750" y="7025"/>
                    </a:cubicBezTo>
                    <a:cubicBezTo>
                      <a:pt x="558" y="6686"/>
                      <a:pt x="465" y="6308"/>
                      <a:pt x="378" y="5931"/>
                    </a:cubicBezTo>
                    <a:cubicBezTo>
                      <a:pt x="296" y="5553"/>
                      <a:pt x="225" y="5181"/>
                      <a:pt x="175" y="4798"/>
                    </a:cubicBezTo>
                    <a:cubicBezTo>
                      <a:pt x="93" y="3955"/>
                      <a:pt x="159" y="3101"/>
                      <a:pt x="301" y="2263"/>
                    </a:cubicBezTo>
                    <a:cubicBezTo>
                      <a:pt x="389" y="1831"/>
                      <a:pt x="487" y="1404"/>
                      <a:pt x="635" y="993"/>
                    </a:cubicBezTo>
                    <a:cubicBezTo>
                      <a:pt x="717" y="764"/>
                      <a:pt x="821" y="539"/>
                      <a:pt x="953" y="337"/>
                    </a:cubicBezTo>
                    <a:cubicBezTo>
                      <a:pt x="984" y="285"/>
                      <a:pt x="950" y="227"/>
                      <a:pt x="907" y="227"/>
                    </a:cubicBezTo>
                    <a:cubicBezTo>
                      <a:pt x="891" y="227"/>
                      <a:pt x="874" y="235"/>
                      <a:pt x="859" y="254"/>
                    </a:cubicBezTo>
                    <a:cubicBezTo>
                      <a:pt x="520" y="785"/>
                      <a:pt x="378" y="1420"/>
                      <a:pt x="241" y="2039"/>
                    </a:cubicBezTo>
                    <a:cubicBezTo>
                      <a:pt x="60" y="2789"/>
                      <a:pt x="0" y="3566"/>
                      <a:pt x="33" y="4332"/>
                    </a:cubicBezTo>
                    <a:cubicBezTo>
                      <a:pt x="49" y="5044"/>
                      <a:pt x="192" y="5755"/>
                      <a:pt x="389" y="6429"/>
                    </a:cubicBezTo>
                    <a:cubicBezTo>
                      <a:pt x="635" y="7168"/>
                      <a:pt x="1095" y="7824"/>
                      <a:pt x="1670" y="8333"/>
                    </a:cubicBezTo>
                    <a:cubicBezTo>
                      <a:pt x="2031" y="8635"/>
                      <a:pt x="2436" y="8892"/>
                      <a:pt x="2852" y="9105"/>
                    </a:cubicBezTo>
                    <a:cubicBezTo>
                      <a:pt x="3142" y="9248"/>
                      <a:pt x="3432" y="9352"/>
                      <a:pt x="3733" y="9456"/>
                    </a:cubicBezTo>
                    <a:cubicBezTo>
                      <a:pt x="4384" y="9675"/>
                      <a:pt x="5063" y="9817"/>
                      <a:pt x="5747" y="9817"/>
                    </a:cubicBezTo>
                    <a:cubicBezTo>
                      <a:pt x="5766" y="9817"/>
                      <a:pt x="5785" y="9817"/>
                      <a:pt x="5804" y="9817"/>
                    </a:cubicBezTo>
                    <a:cubicBezTo>
                      <a:pt x="6228" y="9817"/>
                      <a:pt x="6647" y="9759"/>
                      <a:pt x="7061" y="9685"/>
                    </a:cubicBezTo>
                    <a:cubicBezTo>
                      <a:pt x="7712" y="9565"/>
                      <a:pt x="8353" y="9357"/>
                      <a:pt x="8949" y="9051"/>
                    </a:cubicBezTo>
                    <a:cubicBezTo>
                      <a:pt x="9272" y="8875"/>
                      <a:pt x="9563" y="8656"/>
                      <a:pt x="9836" y="8416"/>
                    </a:cubicBezTo>
                    <a:cubicBezTo>
                      <a:pt x="10077" y="8197"/>
                      <a:pt x="10318" y="7972"/>
                      <a:pt x="10515" y="7710"/>
                    </a:cubicBezTo>
                    <a:cubicBezTo>
                      <a:pt x="10712" y="7458"/>
                      <a:pt x="10887" y="7184"/>
                      <a:pt x="11040" y="6894"/>
                    </a:cubicBezTo>
                    <a:cubicBezTo>
                      <a:pt x="11177" y="6659"/>
                      <a:pt x="11309" y="6412"/>
                      <a:pt x="11396" y="6144"/>
                    </a:cubicBezTo>
                    <a:cubicBezTo>
                      <a:pt x="11752" y="5110"/>
                      <a:pt x="11823" y="3982"/>
                      <a:pt x="11681" y="2893"/>
                    </a:cubicBezTo>
                    <a:cubicBezTo>
                      <a:pt x="11626" y="2531"/>
                      <a:pt x="11560" y="2176"/>
                      <a:pt x="11467" y="1820"/>
                    </a:cubicBezTo>
                    <a:cubicBezTo>
                      <a:pt x="11281" y="1190"/>
                      <a:pt x="11008" y="583"/>
                      <a:pt x="10668" y="25"/>
                    </a:cubicBezTo>
                    <a:cubicBezTo>
                      <a:pt x="10659" y="9"/>
                      <a:pt x="10642" y="0"/>
                      <a:pt x="1062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37"/>
              <p:cNvSpPr/>
              <p:nvPr/>
            </p:nvSpPr>
            <p:spPr>
              <a:xfrm>
                <a:off x="1097475" y="1477100"/>
                <a:ext cx="2473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2557" extrusionOk="0">
                    <a:moveTo>
                      <a:pt x="5375" y="0"/>
                    </a:moveTo>
                    <a:cubicBezTo>
                      <a:pt x="4364" y="0"/>
                      <a:pt x="3364" y="233"/>
                      <a:pt x="2431" y="624"/>
                    </a:cubicBezTo>
                    <a:cubicBezTo>
                      <a:pt x="1670" y="930"/>
                      <a:pt x="953" y="1368"/>
                      <a:pt x="389" y="1998"/>
                    </a:cubicBezTo>
                    <a:cubicBezTo>
                      <a:pt x="296" y="2102"/>
                      <a:pt x="198" y="2211"/>
                      <a:pt x="115" y="2326"/>
                    </a:cubicBezTo>
                    <a:cubicBezTo>
                      <a:pt x="94" y="2359"/>
                      <a:pt x="77" y="2392"/>
                      <a:pt x="55" y="2419"/>
                    </a:cubicBezTo>
                    <a:cubicBezTo>
                      <a:pt x="28" y="2452"/>
                      <a:pt x="1" y="2501"/>
                      <a:pt x="33" y="2540"/>
                    </a:cubicBezTo>
                    <a:cubicBezTo>
                      <a:pt x="49" y="2551"/>
                      <a:pt x="62" y="2556"/>
                      <a:pt x="74" y="2556"/>
                    </a:cubicBezTo>
                    <a:cubicBezTo>
                      <a:pt x="117" y="2556"/>
                      <a:pt x="140" y="2491"/>
                      <a:pt x="170" y="2452"/>
                    </a:cubicBezTo>
                    <a:cubicBezTo>
                      <a:pt x="269" y="2321"/>
                      <a:pt x="362" y="2200"/>
                      <a:pt x="471" y="2085"/>
                    </a:cubicBezTo>
                    <a:cubicBezTo>
                      <a:pt x="767" y="1762"/>
                      <a:pt x="1090" y="1472"/>
                      <a:pt x="1451" y="1242"/>
                    </a:cubicBezTo>
                    <a:cubicBezTo>
                      <a:pt x="1993" y="898"/>
                      <a:pt x="2595" y="679"/>
                      <a:pt x="3186" y="482"/>
                    </a:cubicBezTo>
                    <a:cubicBezTo>
                      <a:pt x="3564" y="356"/>
                      <a:pt x="3947" y="246"/>
                      <a:pt x="4347" y="202"/>
                    </a:cubicBezTo>
                    <a:cubicBezTo>
                      <a:pt x="4715" y="152"/>
                      <a:pt x="5089" y="131"/>
                      <a:pt x="5462" y="131"/>
                    </a:cubicBezTo>
                    <a:cubicBezTo>
                      <a:pt x="5578" y="131"/>
                      <a:pt x="5693" y="133"/>
                      <a:pt x="5808" y="137"/>
                    </a:cubicBezTo>
                    <a:cubicBezTo>
                      <a:pt x="6273" y="153"/>
                      <a:pt x="6744" y="202"/>
                      <a:pt x="7198" y="345"/>
                    </a:cubicBezTo>
                    <a:cubicBezTo>
                      <a:pt x="7669" y="487"/>
                      <a:pt x="8123" y="684"/>
                      <a:pt x="8534" y="969"/>
                    </a:cubicBezTo>
                    <a:cubicBezTo>
                      <a:pt x="8758" y="1144"/>
                      <a:pt x="8955" y="1335"/>
                      <a:pt x="9152" y="1543"/>
                    </a:cubicBezTo>
                    <a:cubicBezTo>
                      <a:pt x="9306" y="1708"/>
                      <a:pt x="9437" y="1894"/>
                      <a:pt x="9563" y="2074"/>
                    </a:cubicBezTo>
                    <a:cubicBezTo>
                      <a:pt x="9640" y="2184"/>
                      <a:pt x="9716" y="2293"/>
                      <a:pt x="9782" y="2408"/>
                    </a:cubicBezTo>
                    <a:cubicBezTo>
                      <a:pt x="9793" y="2433"/>
                      <a:pt x="9811" y="2447"/>
                      <a:pt x="9829" y="2447"/>
                    </a:cubicBezTo>
                    <a:cubicBezTo>
                      <a:pt x="9839" y="2447"/>
                      <a:pt x="9849" y="2443"/>
                      <a:pt x="9859" y="2436"/>
                    </a:cubicBezTo>
                    <a:cubicBezTo>
                      <a:pt x="9886" y="2419"/>
                      <a:pt x="9891" y="2381"/>
                      <a:pt x="9880" y="2354"/>
                    </a:cubicBezTo>
                    <a:lnTo>
                      <a:pt x="9590" y="1927"/>
                    </a:lnTo>
                    <a:cubicBezTo>
                      <a:pt x="9470" y="1751"/>
                      <a:pt x="9355" y="1582"/>
                      <a:pt x="9207" y="1434"/>
                    </a:cubicBezTo>
                    <a:cubicBezTo>
                      <a:pt x="9010" y="1231"/>
                      <a:pt x="8813" y="1034"/>
                      <a:pt x="8594" y="865"/>
                    </a:cubicBezTo>
                    <a:cubicBezTo>
                      <a:pt x="8386" y="711"/>
                      <a:pt x="8156" y="607"/>
                      <a:pt x="7921" y="492"/>
                    </a:cubicBezTo>
                    <a:cubicBezTo>
                      <a:pt x="7259" y="202"/>
                      <a:pt x="6547" y="49"/>
                      <a:pt x="5830" y="16"/>
                    </a:cubicBezTo>
                    <a:cubicBezTo>
                      <a:pt x="5678" y="6"/>
                      <a:pt x="5527" y="0"/>
                      <a:pt x="5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37"/>
              <p:cNvSpPr/>
              <p:nvPr/>
            </p:nvSpPr>
            <p:spPr>
              <a:xfrm>
                <a:off x="1046025" y="1428225"/>
                <a:ext cx="365650" cy="380875"/>
              </a:xfrm>
              <a:custGeom>
                <a:avLst/>
                <a:gdLst/>
                <a:ahLst/>
                <a:cxnLst/>
                <a:rect l="l" t="t" r="r" b="b"/>
                <a:pathLst>
                  <a:path w="14626" h="15235" extrusionOk="0">
                    <a:moveTo>
                      <a:pt x="6753" y="134"/>
                    </a:moveTo>
                    <a:cubicBezTo>
                      <a:pt x="7037" y="134"/>
                      <a:pt x="7325" y="151"/>
                      <a:pt x="7609" y="165"/>
                    </a:cubicBezTo>
                    <a:cubicBezTo>
                      <a:pt x="8386" y="220"/>
                      <a:pt x="9174" y="247"/>
                      <a:pt x="9935" y="439"/>
                    </a:cubicBezTo>
                    <a:cubicBezTo>
                      <a:pt x="10455" y="565"/>
                      <a:pt x="10931" y="816"/>
                      <a:pt x="11397" y="1090"/>
                    </a:cubicBezTo>
                    <a:cubicBezTo>
                      <a:pt x="11906" y="1375"/>
                      <a:pt x="12398" y="1692"/>
                      <a:pt x="12765" y="2157"/>
                    </a:cubicBezTo>
                    <a:cubicBezTo>
                      <a:pt x="13060" y="2513"/>
                      <a:pt x="13312" y="2907"/>
                      <a:pt x="13509" y="3334"/>
                    </a:cubicBezTo>
                    <a:cubicBezTo>
                      <a:pt x="13794" y="3997"/>
                      <a:pt x="13996" y="4686"/>
                      <a:pt x="14161" y="5392"/>
                    </a:cubicBezTo>
                    <a:cubicBezTo>
                      <a:pt x="14412" y="6465"/>
                      <a:pt x="14506" y="7582"/>
                      <a:pt x="14407" y="8682"/>
                    </a:cubicBezTo>
                    <a:cubicBezTo>
                      <a:pt x="14347" y="9284"/>
                      <a:pt x="14221" y="9875"/>
                      <a:pt x="14051" y="10455"/>
                    </a:cubicBezTo>
                    <a:cubicBezTo>
                      <a:pt x="13821" y="11211"/>
                      <a:pt x="13575" y="11961"/>
                      <a:pt x="13181" y="12639"/>
                    </a:cubicBezTo>
                    <a:cubicBezTo>
                      <a:pt x="13000" y="12946"/>
                      <a:pt x="12770" y="13225"/>
                      <a:pt x="12551" y="13515"/>
                    </a:cubicBezTo>
                    <a:cubicBezTo>
                      <a:pt x="12332" y="13794"/>
                      <a:pt x="12103" y="14068"/>
                      <a:pt x="11818" y="14281"/>
                    </a:cubicBezTo>
                    <a:cubicBezTo>
                      <a:pt x="11648" y="14402"/>
                      <a:pt x="11462" y="14506"/>
                      <a:pt x="11271" y="14604"/>
                    </a:cubicBezTo>
                    <a:cubicBezTo>
                      <a:pt x="11057" y="14714"/>
                      <a:pt x="10833" y="14801"/>
                      <a:pt x="10603" y="14867"/>
                    </a:cubicBezTo>
                    <a:cubicBezTo>
                      <a:pt x="9884" y="15069"/>
                      <a:pt x="9148" y="15115"/>
                      <a:pt x="8412" y="15115"/>
                    </a:cubicBezTo>
                    <a:cubicBezTo>
                      <a:pt x="8010" y="15115"/>
                      <a:pt x="7608" y="15101"/>
                      <a:pt x="7209" y="15092"/>
                    </a:cubicBezTo>
                    <a:cubicBezTo>
                      <a:pt x="7008" y="15088"/>
                      <a:pt x="6808" y="15086"/>
                      <a:pt x="6608" y="15086"/>
                    </a:cubicBezTo>
                    <a:cubicBezTo>
                      <a:pt x="6209" y="15086"/>
                      <a:pt x="5813" y="15093"/>
                      <a:pt x="5430" y="15108"/>
                    </a:cubicBezTo>
                    <a:cubicBezTo>
                      <a:pt x="5311" y="15110"/>
                      <a:pt x="5190" y="15113"/>
                      <a:pt x="5069" y="15113"/>
                    </a:cubicBezTo>
                    <a:cubicBezTo>
                      <a:pt x="4875" y="15113"/>
                      <a:pt x="4681" y="15105"/>
                      <a:pt x="4489" y="15075"/>
                    </a:cubicBezTo>
                    <a:cubicBezTo>
                      <a:pt x="4253" y="15042"/>
                      <a:pt x="4024" y="15042"/>
                      <a:pt x="3794" y="14998"/>
                    </a:cubicBezTo>
                    <a:cubicBezTo>
                      <a:pt x="3460" y="14933"/>
                      <a:pt x="3159" y="14780"/>
                      <a:pt x="2858" y="14610"/>
                    </a:cubicBezTo>
                    <a:cubicBezTo>
                      <a:pt x="2201" y="14254"/>
                      <a:pt x="1905" y="13729"/>
                      <a:pt x="1522" y="13105"/>
                    </a:cubicBezTo>
                    <a:cubicBezTo>
                      <a:pt x="1040" y="12289"/>
                      <a:pt x="635" y="11419"/>
                      <a:pt x="400" y="10488"/>
                    </a:cubicBezTo>
                    <a:cubicBezTo>
                      <a:pt x="154" y="9530"/>
                      <a:pt x="99" y="8518"/>
                      <a:pt x="176" y="7532"/>
                    </a:cubicBezTo>
                    <a:cubicBezTo>
                      <a:pt x="236" y="6848"/>
                      <a:pt x="345" y="6164"/>
                      <a:pt x="526" y="5502"/>
                    </a:cubicBezTo>
                    <a:cubicBezTo>
                      <a:pt x="603" y="5223"/>
                      <a:pt x="690" y="4949"/>
                      <a:pt x="800" y="4686"/>
                    </a:cubicBezTo>
                    <a:cubicBezTo>
                      <a:pt x="942" y="4369"/>
                      <a:pt x="1106" y="4057"/>
                      <a:pt x="1276" y="3756"/>
                    </a:cubicBezTo>
                    <a:cubicBezTo>
                      <a:pt x="1670" y="3055"/>
                      <a:pt x="2152" y="2398"/>
                      <a:pt x="2754" y="1867"/>
                    </a:cubicBezTo>
                    <a:cubicBezTo>
                      <a:pt x="3077" y="1577"/>
                      <a:pt x="3421" y="1314"/>
                      <a:pt x="3766" y="1068"/>
                    </a:cubicBezTo>
                    <a:cubicBezTo>
                      <a:pt x="3969" y="926"/>
                      <a:pt x="4166" y="773"/>
                      <a:pt x="4379" y="652"/>
                    </a:cubicBezTo>
                    <a:cubicBezTo>
                      <a:pt x="4686" y="472"/>
                      <a:pt x="5014" y="335"/>
                      <a:pt x="5354" y="253"/>
                    </a:cubicBezTo>
                    <a:cubicBezTo>
                      <a:pt x="5556" y="209"/>
                      <a:pt x="5759" y="192"/>
                      <a:pt x="5956" y="165"/>
                    </a:cubicBezTo>
                    <a:cubicBezTo>
                      <a:pt x="5965" y="183"/>
                      <a:pt x="5985" y="194"/>
                      <a:pt x="6001" y="194"/>
                    </a:cubicBezTo>
                    <a:cubicBezTo>
                      <a:pt x="6005" y="194"/>
                      <a:pt x="6008" y="193"/>
                      <a:pt x="6010" y="192"/>
                    </a:cubicBezTo>
                    <a:cubicBezTo>
                      <a:pt x="6087" y="176"/>
                      <a:pt x="6158" y="165"/>
                      <a:pt x="6229" y="160"/>
                    </a:cubicBezTo>
                    <a:cubicBezTo>
                      <a:pt x="6401" y="141"/>
                      <a:pt x="6577" y="134"/>
                      <a:pt x="6753" y="134"/>
                    </a:cubicBezTo>
                    <a:close/>
                    <a:moveTo>
                      <a:pt x="6647" y="0"/>
                    </a:moveTo>
                    <a:cubicBezTo>
                      <a:pt x="6419" y="0"/>
                      <a:pt x="6192" y="15"/>
                      <a:pt x="5967" y="61"/>
                    </a:cubicBezTo>
                    <a:cubicBezTo>
                      <a:pt x="5950" y="42"/>
                      <a:pt x="5930" y="36"/>
                      <a:pt x="5909" y="36"/>
                    </a:cubicBezTo>
                    <a:cubicBezTo>
                      <a:pt x="5877" y="36"/>
                      <a:pt x="5841" y="50"/>
                      <a:pt x="5808" y="50"/>
                    </a:cubicBezTo>
                    <a:cubicBezTo>
                      <a:pt x="5655" y="61"/>
                      <a:pt x="5490" y="83"/>
                      <a:pt x="5343" y="116"/>
                    </a:cubicBezTo>
                    <a:cubicBezTo>
                      <a:pt x="5107" y="170"/>
                      <a:pt x="4877" y="242"/>
                      <a:pt x="4658" y="351"/>
                    </a:cubicBezTo>
                    <a:cubicBezTo>
                      <a:pt x="4385" y="488"/>
                      <a:pt x="4122" y="652"/>
                      <a:pt x="3870" y="822"/>
                    </a:cubicBezTo>
                    <a:cubicBezTo>
                      <a:pt x="3575" y="1024"/>
                      <a:pt x="3285" y="1227"/>
                      <a:pt x="3000" y="1457"/>
                    </a:cubicBezTo>
                    <a:cubicBezTo>
                      <a:pt x="2666" y="1730"/>
                      <a:pt x="2360" y="2037"/>
                      <a:pt x="2069" y="2360"/>
                    </a:cubicBezTo>
                    <a:cubicBezTo>
                      <a:pt x="1686" y="2787"/>
                      <a:pt x="1358" y="3263"/>
                      <a:pt x="1101" y="3778"/>
                    </a:cubicBezTo>
                    <a:cubicBezTo>
                      <a:pt x="887" y="4188"/>
                      <a:pt x="674" y="4610"/>
                      <a:pt x="526" y="5058"/>
                    </a:cubicBezTo>
                    <a:cubicBezTo>
                      <a:pt x="148" y="6159"/>
                      <a:pt x="0" y="7341"/>
                      <a:pt x="33" y="8512"/>
                    </a:cubicBezTo>
                    <a:cubicBezTo>
                      <a:pt x="39" y="9043"/>
                      <a:pt x="83" y="9574"/>
                      <a:pt x="176" y="10100"/>
                    </a:cubicBezTo>
                    <a:cubicBezTo>
                      <a:pt x="291" y="10702"/>
                      <a:pt x="493" y="11282"/>
                      <a:pt x="739" y="11846"/>
                    </a:cubicBezTo>
                    <a:cubicBezTo>
                      <a:pt x="1040" y="12557"/>
                      <a:pt x="1424" y="13220"/>
                      <a:pt x="1867" y="13844"/>
                    </a:cubicBezTo>
                    <a:cubicBezTo>
                      <a:pt x="2173" y="14287"/>
                      <a:pt x="2606" y="14615"/>
                      <a:pt x="3077" y="14845"/>
                    </a:cubicBezTo>
                    <a:cubicBezTo>
                      <a:pt x="3296" y="14955"/>
                      <a:pt x="3515" y="15053"/>
                      <a:pt x="3755" y="15102"/>
                    </a:cubicBezTo>
                    <a:cubicBezTo>
                      <a:pt x="3947" y="15141"/>
                      <a:pt x="4149" y="15141"/>
                      <a:pt x="4352" y="15163"/>
                    </a:cubicBezTo>
                    <a:cubicBezTo>
                      <a:pt x="4560" y="15185"/>
                      <a:pt x="4779" y="15206"/>
                      <a:pt x="4992" y="15212"/>
                    </a:cubicBezTo>
                    <a:cubicBezTo>
                      <a:pt x="5113" y="15213"/>
                      <a:pt x="5234" y="15213"/>
                      <a:pt x="5355" y="15213"/>
                    </a:cubicBezTo>
                    <a:cubicBezTo>
                      <a:pt x="5892" y="15213"/>
                      <a:pt x="6434" y="15204"/>
                      <a:pt x="6979" y="15196"/>
                    </a:cubicBezTo>
                    <a:cubicBezTo>
                      <a:pt x="7401" y="15196"/>
                      <a:pt x="7833" y="15217"/>
                      <a:pt x="8266" y="15228"/>
                    </a:cubicBezTo>
                    <a:cubicBezTo>
                      <a:pt x="8390" y="15233"/>
                      <a:pt x="8515" y="15235"/>
                      <a:pt x="8640" y="15235"/>
                    </a:cubicBezTo>
                    <a:cubicBezTo>
                      <a:pt x="9170" y="15235"/>
                      <a:pt x="9705" y="15195"/>
                      <a:pt x="10236" y="15102"/>
                    </a:cubicBezTo>
                    <a:cubicBezTo>
                      <a:pt x="10439" y="15059"/>
                      <a:pt x="10647" y="15009"/>
                      <a:pt x="10844" y="14938"/>
                    </a:cubicBezTo>
                    <a:cubicBezTo>
                      <a:pt x="11035" y="14867"/>
                      <a:pt x="11221" y="14780"/>
                      <a:pt x="11397" y="14681"/>
                    </a:cubicBezTo>
                    <a:cubicBezTo>
                      <a:pt x="11692" y="14533"/>
                      <a:pt x="11977" y="14353"/>
                      <a:pt x="12218" y="14117"/>
                    </a:cubicBezTo>
                    <a:cubicBezTo>
                      <a:pt x="12442" y="13898"/>
                      <a:pt x="12639" y="13641"/>
                      <a:pt x="12825" y="13384"/>
                    </a:cubicBezTo>
                    <a:cubicBezTo>
                      <a:pt x="12956" y="13203"/>
                      <a:pt x="13088" y="13028"/>
                      <a:pt x="13203" y="12836"/>
                    </a:cubicBezTo>
                    <a:cubicBezTo>
                      <a:pt x="13444" y="12448"/>
                      <a:pt x="13619" y="12010"/>
                      <a:pt x="13799" y="11583"/>
                    </a:cubicBezTo>
                    <a:cubicBezTo>
                      <a:pt x="14051" y="10932"/>
                      <a:pt x="14276" y="10275"/>
                      <a:pt x="14385" y="9585"/>
                    </a:cubicBezTo>
                    <a:cubicBezTo>
                      <a:pt x="14626" y="8370"/>
                      <a:pt x="14593" y="7100"/>
                      <a:pt x="14374" y="5879"/>
                    </a:cubicBezTo>
                    <a:cubicBezTo>
                      <a:pt x="14265" y="5332"/>
                      <a:pt x="14111" y="4790"/>
                      <a:pt x="13947" y="4265"/>
                    </a:cubicBezTo>
                    <a:cubicBezTo>
                      <a:pt x="13827" y="3871"/>
                      <a:pt x="13706" y="3487"/>
                      <a:pt x="13537" y="3121"/>
                    </a:cubicBezTo>
                    <a:cubicBezTo>
                      <a:pt x="13372" y="2770"/>
                      <a:pt x="13159" y="2442"/>
                      <a:pt x="12913" y="2146"/>
                    </a:cubicBezTo>
                    <a:cubicBezTo>
                      <a:pt x="12573" y="1730"/>
                      <a:pt x="12152" y="1402"/>
                      <a:pt x="11692" y="1134"/>
                    </a:cubicBezTo>
                    <a:cubicBezTo>
                      <a:pt x="11309" y="904"/>
                      <a:pt x="10926" y="663"/>
                      <a:pt x="10510" y="499"/>
                    </a:cubicBezTo>
                    <a:cubicBezTo>
                      <a:pt x="10127" y="351"/>
                      <a:pt x="9722" y="253"/>
                      <a:pt x="9311" y="192"/>
                    </a:cubicBezTo>
                    <a:cubicBezTo>
                      <a:pt x="8714" y="105"/>
                      <a:pt x="8112" y="77"/>
                      <a:pt x="7510" y="39"/>
                    </a:cubicBezTo>
                    <a:cubicBezTo>
                      <a:pt x="7223" y="24"/>
                      <a:pt x="6935" y="0"/>
                      <a:pt x="664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37"/>
              <p:cNvSpPr/>
              <p:nvPr/>
            </p:nvSpPr>
            <p:spPr>
              <a:xfrm>
                <a:off x="1092275" y="1529950"/>
                <a:ext cx="26140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897" extrusionOk="0">
                    <a:moveTo>
                      <a:pt x="5142" y="1"/>
                    </a:moveTo>
                    <a:cubicBezTo>
                      <a:pt x="5052" y="1"/>
                      <a:pt x="4962" y="2"/>
                      <a:pt x="4872" y="4"/>
                    </a:cubicBezTo>
                    <a:cubicBezTo>
                      <a:pt x="4018" y="10"/>
                      <a:pt x="3153" y="42"/>
                      <a:pt x="2305" y="168"/>
                    </a:cubicBezTo>
                    <a:cubicBezTo>
                      <a:pt x="1637" y="250"/>
                      <a:pt x="980" y="398"/>
                      <a:pt x="323" y="562"/>
                    </a:cubicBezTo>
                    <a:cubicBezTo>
                      <a:pt x="236" y="584"/>
                      <a:pt x="154" y="612"/>
                      <a:pt x="61" y="634"/>
                    </a:cubicBezTo>
                    <a:cubicBezTo>
                      <a:pt x="44" y="677"/>
                      <a:pt x="22" y="721"/>
                      <a:pt x="1" y="770"/>
                    </a:cubicBezTo>
                    <a:cubicBezTo>
                      <a:pt x="187" y="716"/>
                      <a:pt x="378" y="666"/>
                      <a:pt x="570" y="617"/>
                    </a:cubicBezTo>
                    <a:cubicBezTo>
                      <a:pt x="1374" y="431"/>
                      <a:pt x="2190" y="294"/>
                      <a:pt x="3006" y="207"/>
                    </a:cubicBezTo>
                    <a:cubicBezTo>
                      <a:pt x="3613" y="157"/>
                      <a:pt x="4215" y="157"/>
                      <a:pt x="4823" y="130"/>
                    </a:cubicBezTo>
                    <a:cubicBezTo>
                      <a:pt x="4986" y="122"/>
                      <a:pt x="5149" y="118"/>
                      <a:pt x="5314" y="118"/>
                    </a:cubicBezTo>
                    <a:cubicBezTo>
                      <a:pt x="5701" y="118"/>
                      <a:pt x="6091" y="139"/>
                      <a:pt x="6476" y="174"/>
                    </a:cubicBezTo>
                    <a:cubicBezTo>
                      <a:pt x="7269" y="234"/>
                      <a:pt x="8063" y="316"/>
                      <a:pt x="8840" y="502"/>
                    </a:cubicBezTo>
                    <a:cubicBezTo>
                      <a:pt x="9382" y="623"/>
                      <a:pt x="9930" y="738"/>
                      <a:pt x="10455" y="896"/>
                    </a:cubicBezTo>
                    <a:cubicBezTo>
                      <a:pt x="10439" y="853"/>
                      <a:pt x="10417" y="809"/>
                      <a:pt x="10395" y="770"/>
                    </a:cubicBezTo>
                    <a:cubicBezTo>
                      <a:pt x="9755" y="579"/>
                      <a:pt x="9098" y="442"/>
                      <a:pt x="8446" y="283"/>
                    </a:cubicBezTo>
                    <a:cubicBezTo>
                      <a:pt x="7932" y="174"/>
                      <a:pt x="7406" y="125"/>
                      <a:pt x="6886" y="86"/>
                    </a:cubicBezTo>
                    <a:cubicBezTo>
                      <a:pt x="6303" y="44"/>
                      <a:pt x="5724" y="1"/>
                      <a:pt x="514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37"/>
              <p:cNvSpPr/>
              <p:nvPr/>
            </p:nvSpPr>
            <p:spPr>
              <a:xfrm>
                <a:off x="1279750" y="1629350"/>
                <a:ext cx="256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499" extrusionOk="0">
                    <a:moveTo>
                      <a:pt x="236" y="128"/>
                    </a:moveTo>
                    <a:lnTo>
                      <a:pt x="236" y="128"/>
                    </a:lnTo>
                    <a:cubicBezTo>
                      <a:pt x="230" y="133"/>
                      <a:pt x="230" y="133"/>
                      <a:pt x="219" y="133"/>
                    </a:cubicBezTo>
                    <a:cubicBezTo>
                      <a:pt x="203" y="139"/>
                      <a:pt x="170" y="155"/>
                      <a:pt x="154" y="172"/>
                    </a:cubicBezTo>
                    <a:cubicBezTo>
                      <a:pt x="137" y="166"/>
                      <a:pt x="137" y="166"/>
                      <a:pt x="137" y="161"/>
                    </a:cubicBezTo>
                    <a:cubicBezTo>
                      <a:pt x="165" y="139"/>
                      <a:pt x="203" y="133"/>
                      <a:pt x="236" y="128"/>
                    </a:cubicBezTo>
                    <a:close/>
                    <a:moveTo>
                      <a:pt x="399" y="1"/>
                    </a:moveTo>
                    <a:cubicBezTo>
                      <a:pt x="297" y="1"/>
                      <a:pt x="194" y="14"/>
                      <a:pt x="132" y="35"/>
                    </a:cubicBezTo>
                    <a:cubicBezTo>
                      <a:pt x="44" y="68"/>
                      <a:pt x="0" y="183"/>
                      <a:pt x="77" y="248"/>
                    </a:cubicBezTo>
                    <a:cubicBezTo>
                      <a:pt x="50" y="336"/>
                      <a:pt x="132" y="407"/>
                      <a:pt x="208" y="418"/>
                    </a:cubicBezTo>
                    <a:cubicBezTo>
                      <a:pt x="269" y="456"/>
                      <a:pt x="340" y="478"/>
                      <a:pt x="405" y="489"/>
                    </a:cubicBezTo>
                    <a:cubicBezTo>
                      <a:pt x="451" y="491"/>
                      <a:pt x="519" y="498"/>
                      <a:pt x="587" y="498"/>
                    </a:cubicBezTo>
                    <a:cubicBezTo>
                      <a:pt x="725" y="498"/>
                      <a:pt x="867" y="469"/>
                      <a:pt x="849" y="309"/>
                    </a:cubicBezTo>
                    <a:cubicBezTo>
                      <a:pt x="925" y="309"/>
                      <a:pt x="1024" y="276"/>
                      <a:pt x="1002" y="183"/>
                    </a:cubicBezTo>
                    <a:cubicBezTo>
                      <a:pt x="958" y="68"/>
                      <a:pt x="783" y="57"/>
                      <a:pt x="679" y="57"/>
                    </a:cubicBezTo>
                    <a:cubicBezTo>
                      <a:pt x="622" y="17"/>
                      <a:pt x="511" y="1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37"/>
              <p:cNvSpPr/>
              <p:nvPr/>
            </p:nvSpPr>
            <p:spPr>
              <a:xfrm>
                <a:off x="1223650" y="1641625"/>
                <a:ext cx="142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83" extrusionOk="0">
                    <a:moveTo>
                      <a:pt x="284" y="1"/>
                    </a:moveTo>
                    <a:cubicBezTo>
                      <a:pt x="201" y="1"/>
                      <a:pt x="117" y="46"/>
                      <a:pt x="77" y="119"/>
                    </a:cubicBezTo>
                    <a:cubicBezTo>
                      <a:pt x="49" y="184"/>
                      <a:pt x="0" y="305"/>
                      <a:pt x="49" y="365"/>
                    </a:cubicBezTo>
                    <a:cubicBezTo>
                      <a:pt x="62" y="378"/>
                      <a:pt x="77" y="383"/>
                      <a:pt x="91" y="383"/>
                    </a:cubicBezTo>
                    <a:cubicBezTo>
                      <a:pt x="102" y="383"/>
                      <a:pt x="112" y="380"/>
                      <a:pt x="121" y="376"/>
                    </a:cubicBezTo>
                    <a:cubicBezTo>
                      <a:pt x="137" y="359"/>
                      <a:pt x="148" y="332"/>
                      <a:pt x="137" y="310"/>
                    </a:cubicBezTo>
                    <a:cubicBezTo>
                      <a:pt x="137" y="283"/>
                      <a:pt x="148" y="266"/>
                      <a:pt x="153" y="239"/>
                    </a:cubicBezTo>
                    <a:cubicBezTo>
                      <a:pt x="162" y="176"/>
                      <a:pt x="216" y="128"/>
                      <a:pt x="277" y="128"/>
                    </a:cubicBezTo>
                    <a:cubicBezTo>
                      <a:pt x="290" y="128"/>
                      <a:pt x="304" y="130"/>
                      <a:pt x="318" y="135"/>
                    </a:cubicBezTo>
                    <a:cubicBezTo>
                      <a:pt x="378" y="157"/>
                      <a:pt x="422" y="217"/>
                      <a:pt x="455" y="266"/>
                    </a:cubicBezTo>
                    <a:cubicBezTo>
                      <a:pt x="466" y="282"/>
                      <a:pt x="480" y="288"/>
                      <a:pt x="493" y="288"/>
                    </a:cubicBezTo>
                    <a:cubicBezTo>
                      <a:pt x="533" y="288"/>
                      <a:pt x="571" y="234"/>
                      <a:pt x="542" y="190"/>
                    </a:cubicBezTo>
                    <a:cubicBezTo>
                      <a:pt x="493" y="119"/>
                      <a:pt x="444" y="53"/>
                      <a:pt x="372" y="20"/>
                    </a:cubicBezTo>
                    <a:cubicBezTo>
                      <a:pt x="345" y="7"/>
                      <a:pt x="314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37"/>
              <p:cNvSpPr/>
              <p:nvPr/>
            </p:nvSpPr>
            <p:spPr>
              <a:xfrm>
                <a:off x="1209825" y="1671625"/>
                <a:ext cx="437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958" extrusionOk="0">
                    <a:moveTo>
                      <a:pt x="1686" y="1"/>
                    </a:moveTo>
                    <a:cubicBezTo>
                      <a:pt x="1665" y="1"/>
                      <a:pt x="1646" y="12"/>
                      <a:pt x="1637" y="41"/>
                    </a:cubicBezTo>
                    <a:cubicBezTo>
                      <a:pt x="1615" y="139"/>
                      <a:pt x="1582" y="227"/>
                      <a:pt x="1538" y="314"/>
                    </a:cubicBezTo>
                    <a:cubicBezTo>
                      <a:pt x="1456" y="500"/>
                      <a:pt x="1314" y="654"/>
                      <a:pt x="1144" y="747"/>
                    </a:cubicBezTo>
                    <a:cubicBezTo>
                      <a:pt x="1035" y="805"/>
                      <a:pt x="906" y="834"/>
                      <a:pt x="776" y="834"/>
                    </a:cubicBezTo>
                    <a:cubicBezTo>
                      <a:pt x="488" y="834"/>
                      <a:pt x="197" y="690"/>
                      <a:pt x="110" y="396"/>
                    </a:cubicBezTo>
                    <a:cubicBezTo>
                      <a:pt x="100" y="367"/>
                      <a:pt x="77" y="353"/>
                      <a:pt x="54" y="353"/>
                    </a:cubicBezTo>
                    <a:cubicBezTo>
                      <a:pt x="27" y="353"/>
                      <a:pt x="0" y="374"/>
                      <a:pt x="0" y="413"/>
                    </a:cubicBezTo>
                    <a:cubicBezTo>
                      <a:pt x="61" y="747"/>
                      <a:pt x="411" y="933"/>
                      <a:pt x="712" y="955"/>
                    </a:cubicBezTo>
                    <a:cubicBezTo>
                      <a:pt x="735" y="956"/>
                      <a:pt x="758" y="957"/>
                      <a:pt x="780" y="957"/>
                    </a:cubicBezTo>
                    <a:cubicBezTo>
                      <a:pt x="1280" y="957"/>
                      <a:pt x="1626" y="555"/>
                      <a:pt x="1741" y="68"/>
                    </a:cubicBezTo>
                    <a:cubicBezTo>
                      <a:pt x="1748" y="28"/>
                      <a:pt x="1716" y="1"/>
                      <a:pt x="16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37"/>
              <p:cNvSpPr/>
              <p:nvPr/>
            </p:nvSpPr>
            <p:spPr>
              <a:xfrm>
                <a:off x="1288300" y="1579125"/>
                <a:ext cx="204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86" extrusionOk="0">
                    <a:moveTo>
                      <a:pt x="360" y="1"/>
                    </a:moveTo>
                    <a:cubicBezTo>
                      <a:pt x="351" y="1"/>
                      <a:pt x="341" y="1"/>
                      <a:pt x="332" y="2"/>
                    </a:cubicBezTo>
                    <a:cubicBezTo>
                      <a:pt x="228" y="8"/>
                      <a:pt x="52" y="40"/>
                      <a:pt x="9" y="150"/>
                    </a:cubicBezTo>
                    <a:cubicBezTo>
                      <a:pt x="0" y="192"/>
                      <a:pt x="34" y="234"/>
                      <a:pt x="67" y="234"/>
                    </a:cubicBezTo>
                    <a:cubicBezTo>
                      <a:pt x="77" y="234"/>
                      <a:pt x="87" y="230"/>
                      <a:pt x="96" y="221"/>
                    </a:cubicBezTo>
                    <a:cubicBezTo>
                      <a:pt x="118" y="183"/>
                      <a:pt x="146" y="172"/>
                      <a:pt x="178" y="155"/>
                    </a:cubicBezTo>
                    <a:cubicBezTo>
                      <a:pt x="237" y="132"/>
                      <a:pt x="290" y="121"/>
                      <a:pt x="339" y="121"/>
                    </a:cubicBezTo>
                    <a:cubicBezTo>
                      <a:pt x="484" y="121"/>
                      <a:pt x="595" y="216"/>
                      <a:pt x="693" y="363"/>
                    </a:cubicBezTo>
                    <a:cubicBezTo>
                      <a:pt x="707" y="379"/>
                      <a:pt x="723" y="385"/>
                      <a:pt x="738" y="385"/>
                    </a:cubicBezTo>
                    <a:cubicBezTo>
                      <a:pt x="781" y="385"/>
                      <a:pt x="817" y="333"/>
                      <a:pt x="780" y="292"/>
                    </a:cubicBezTo>
                    <a:cubicBezTo>
                      <a:pt x="687" y="147"/>
                      <a:pt x="539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37"/>
              <p:cNvSpPr/>
              <p:nvPr/>
            </p:nvSpPr>
            <p:spPr>
              <a:xfrm>
                <a:off x="1259500" y="1656250"/>
                <a:ext cx="68725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0" extrusionOk="0">
                    <a:moveTo>
                      <a:pt x="1534" y="1"/>
                    </a:moveTo>
                    <a:cubicBezTo>
                      <a:pt x="1483" y="1"/>
                      <a:pt x="1431" y="6"/>
                      <a:pt x="1380" y="15"/>
                    </a:cubicBezTo>
                    <a:cubicBezTo>
                      <a:pt x="914" y="21"/>
                      <a:pt x="416" y="530"/>
                      <a:pt x="258" y="957"/>
                    </a:cubicBezTo>
                    <a:cubicBezTo>
                      <a:pt x="0" y="1657"/>
                      <a:pt x="504" y="2238"/>
                      <a:pt x="1166" y="2292"/>
                    </a:cubicBezTo>
                    <a:cubicBezTo>
                      <a:pt x="1214" y="2297"/>
                      <a:pt x="1262" y="2299"/>
                      <a:pt x="1310" y="2299"/>
                    </a:cubicBezTo>
                    <a:cubicBezTo>
                      <a:pt x="1717" y="2299"/>
                      <a:pt x="2118" y="2134"/>
                      <a:pt x="2387" y="1816"/>
                    </a:cubicBezTo>
                    <a:cubicBezTo>
                      <a:pt x="2710" y="1411"/>
                      <a:pt x="2748" y="814"/>
                      <a:pt x="2387" y="426"/>
                    </a:cubicBezTo>
                    <a:cubicBezTo>
                      <a:pt x="2169" y="185"/>
                      <a:pt x="1858" y="1"/>
                      <a:pt x="1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37"/>
              <p:cNvSpPr/>
              <p:nvPr/>
            </p:nvSpPr>
            <p:spPr>
              <a:xfrm>
                <a:off x="1117450" y="1654600"/>
                <a:ext cx="596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247" extrusionOk="0">
                    <a:moveTo>
                      <a:pt x="964" y="0"/>
                    </a:moveTo>
                    <a:cubicBezTo>
                      <a:pt x="937" y="0"/>
                      <a:pt x="909" y="2"/>
                      <a:pt x="882" y="5"/>
                    </a:cubicBezTo>
                    <a:cubicBezTo>
                      <a:pt x="384" y="92"/>
                      <a:pt x="1" y="705"/>
                      <a:pt x="23" y="1214"/>
                    </a:cubicBezTo>
                    <a:cubicBezTo>
                      <a:pt x="34" y="1597"/>
                      <a:pt x="324" y="1888"/>
                      <a:pt x="636" y="2046"/>
                    </a:cubicBezTo>
                    <a:cubicBezTo>
                      <a:pt x="844" y="2161"/>
                      <a:pt x="1063" y="2238"/>
                      <a:pt x="1292" y="2243"/>
                    </a:cubicBezTo>
                    <a:cubicBezTo>
                      <a:pt x="1320" y="2246"/>
                      <a:pt x="1348" y="2247"/>
                      <a:pt x="1375" y="2247"/>
                    </a:cubicBezTo>
                    <a:cubicBezTo>
                      <a:pt x="2029" y="2247"/>
                      <a:pt x="2387" y="1560"/>
                      <a:pt x="2239" y="930"/>
                    </a:cubicBezTo>
                    <a:cubicBezTo>
                      <a:pt x="2130" y="541"/>
                      <a:pt x="1801" y="267"/>
                      <a:pt x="1451" y="114"/>
                    </a:cubicBezTo>
                    <a:cubicBezTo>
                      <a:pt x="1369" y="87"/>
                      <a:pt x="1281" y="59"/>
                      <a:pt x="1199" y="37"/>
                    </a:cubicBezTo>
                    <a:cubicBezTo>
                      <a:pt x="1177" y="37"/>
                      <a:pt x="1156" y="48"/>
                      <a:pt x="1145" y="59"/>
                    </a:cubicBezTo>
                    <a:cubicBezTo>
                      <a:pt x="1139" y="10"/>
                      <a:pt x="1084" y="5"/>
                      <a:pt x="1046" y="5"/>
                    </a:cubicBezTo>
                    <a:cubicBezTo>
                      <a:pt x="1019" y="2"/>
                      <a:pt x="991" y="0"/>
                      <a:pt x="9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37"/>
              <p:cNvSpPr/>
              <p:nvPr/>
            </p:nvSpPr>
            <p:spPr>
              <a:xfrm>
                <a:off x="1058350" y="1539375"/>
                <a:ext cx="24650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772" extrusionOk="0">
                    <a:moveTo>
                      <a:pt x="901" y="0"/>
                    </a:moveTo>
                    <a:cubicBezTo>
                      <a:pt x="730" y="0"/>
                      <a:pt x="586" y="635"/>
                      <a:pt x="531" y="771"/>
                    </a:cubicBezTo>
                    <a:cubicBezTo>
                      <a:pt x="493" y="960"/>
                      <a:pt x="1" y="2770"/>
                      <a:pt x="201" y="2770"/>
                    </a:cubicBezTo>
                    <a:cubicBezTo>
                      <a:pt x="203" y="2770"/>
                      <a:pt x="206" y="2770"/>
                      <a:pt x="208" y="2769"/>
                    </a:cubicBezTo>
                    <a:cubicBezTo>
                      <a:pt x="212" y="2770"/>
                      <a:pt x="216" y="2771"/>
                      <a:pt x="220" y="2771"/>
                    </a:cubicBezTo>
                    <a:cubicBezTo>
                      <a:pt x="341" y="2771"/>
                      <a:pt x="358" y="2141"/>
                      <a:pt x="411" y="2008"/>
                    </a:cubicBezTo>
                    <a:cubicBezTo>
                      <a:pt x="536" y="1379"/>
                      <a:pt x="662" y="722"/>
                      <a:pt x="947" y="142"/>
                    </a:cubicBezTo>
                    <a:cubicBezTo>
                      <a:pt x="985" y="103"/>
                      <a:pt x="985" y="49"/>
                      <a:pt x="947" y="16"/>
                    </a:cubicBezTo>
                    <a:cubicBezTo>
                      <a:pt x="931" y="5"/>
                      <a:pt x="916" y="0"/>
                      <a:pt x="901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37"/>
              <p:cNvSpPr/>
              <p:nvPr/>
            </p:nvSpPr>
            <p:spPr>
              <a:xfrm>
                <a:off x="1358700" y="1504350"/>
                <a:ext cx="31400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517" extrusionOk="0">
                    <a:moveTo>
                      <a:pt x="103" y="0"/>
                    </a:moveTo>
                    <a:cubicBezTo>
                      <a:pt x="78" y="0"/>
                      <a:pt x="55" y="9"/>
                      <a:pt x="33" y="26"/>
                    </a:cubicBezTo>
                    <a:cubicBezTo>
                      <a:pt x="1" y="141"/>
                      <a:pt x="127" y="256"/>
                      <a:pt x="170" y="355"/>
                    </a:cubicBezTo>
                    <a:cubicBezTo>
                      <a:pt x="499" y="1012"/>
                      <a:pt x="740" y="1712"/>
                      <a:pt x="948" y="2418"/>
                    </a:cubicBezTo>
                    <a:cubicBezTo>
                      <a:pt x="968" y="2487"/>
                      <a:pt x="1020" y="2516"/>
                      <a:pt x="1074" y="2516"/>
                    </a:cubicBezTo>
                    <a:cubicBezTo>
                      <a:pt x="1163" y="2516"/>
                      <a:pt x="1255" y="2438"/>
                      <a:pt x="1221" y="2325"/>
                    </a:cubicBezTo>
                    <a:cubicBezTo>
                      <a:pt x="1160" y="2022"/>
                      <a:pt x="480" y="0"/>
                      <a:pt x="103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6" name="Google Shape;5086;p37"/>
            <p:cNvGrpSpPr/>
            <p:nvPr/>
          </p:nvGrpSpPr>
          <p:grpSpPr>
            <a:xfrm>
              <a:off x="5508930" y="3989373"/>
              <a:ext cx="3166659" cy="1309360"/>
              <a:chOff x="824200" y="2416650"/>
              <a:chExt cx="801625" cy="331450"/>
            </a:xfrm>
          </p:grpSpPr>
          <p:sp>
            <p:nvSpPr>
              <p:cNvPr id="5087" name="Google Shape;5087;p37"/>
              <p:cNvSpPr/>
              <p:nvPr/>
            </p:nvSpPr>
            <p:spPr>
              <a:xfrm>
                <a:off x="874975" y="2641750"/>
                <a:ext cx="115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73" extrusionOk="0">
                    <a:moveTo>
                      <a:pt x="230" y="0"/>
                    </a:moveTo>
                    <a:cubicBezTo>
                      <a:pt x="0" y="0"/>
                      <a:pt x="0" y="373"/>
                      <a:pt x="230" y="373"/>
                    </a:cubicBezTo>
                    <a:cubicBezTo>
                      <a:pt x="460" y="373"/>
                      <a:pt x="460" y="0"/>
                      <a:pt x="23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37"/>
              <p:cNvSpPr/>
              <p:nvPr/>
            </p:nvSpPr>
            <p:spPr>
              <a:xfrm>
                <a:off x="1027825" y="2634075"/>
                <a:ext cx="60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3" extrusionOk="0">
                    <a:moveTo>
                      <a:pt x="121" y="1"/>
                    </a:moveTo>
                    <a:cubicBezTo>
                      <a:pt x="49" y="1"/>
                      <a:pt x="0" y="61"/>
                      <a:pt x="0" y="132"/>
                    </a:cubicBezTo>
                    <a:cubicBezTo>
                      <a:pt x="11" y="198"/>
                      <a:pt x="66" y="247"/>
                      <a:pt x="126" y="253"/>
                    </a:cubicBezTo>
                    <a:cubicBezTo>
                      <a:pt x="192" y="253"/>
                      <a:pt x="241" y="192"/>
                      <a:pt x="241" y="127"/>
                    </a:cubicBezTo>
                    <a:cubicBezTo>
                      <a:pt x="241" y="50"/>
                      <a:pt x="186" y="1"/>
                      <a:pt x="121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37"/>
              <p:cNvSpPr/>
              <p:nvPr/>
            </p:nvSpPr>
            <p:spPr>
              <a:xfrm>
                <a:off x="1043150" y="2653800"/>
                <a:ext cx="145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89" extrusionOk="0">
                    <a:moveTo>
                      <a:pt x="279" y="0"/>
                    </a:moveTo>
                    <a:cubicBezTo>
                      <a:pt x="121" y="0"/>
                      <a:pt x="0" y="148"/>
                      <a:pt x="6" y="307"/>
                    </a:cubicBezTo>
                    <a:cubicBezTo>
                      <a:pt x="6" y="383"/>
                      <a:pt x="39" y="460"/>
                      <a:pt x="93" y="515"/>
                    </a:cubicBezTo>
                    <a:cubicBezTo>
                      <a:pt x="145" y="561"/>
                      <a:pt x="204" y="588"/>
                      <a:pt x="268" y="588"/>
                    </a:cubicBezTo>
                    <a:cubicBezTo>
                      <a:pt x="279" y="588"/>
                      <a:pt x="290" y="587"/>
                      <a:pt x="301" y="586"/>
                    </a:cubicBezTo>
                    <a:cubicBezTo>
                      <a:pt x="455" y="586"/>
                      <a:pt x="580" y="438"/>
                      <a:pt x="575" y="279"/>
                    </a:cubicBezTo>
                    <a:cubicBezTo>
                      <a:pt x="575" y="203"/>
                      <a:pt x="537" y="131"/>
                      <a:pt x="482" y="77"/>
                    </a:cubicBezTo>
                    <a:cubicBezTo>
                      <a:pt x="422" y="22"/>
                      <a:pt x="356" y="0"/>
                      <a:pt x="279" y="0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37"/>
              <p:cNvSpPr/>
              <p:nvPr/>
            </p:nvSpPr>
            <p:spPr>
              <a:xfrm>
                <a:off x="967475" y="2654050"/>
                <a:ext cx="70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97" extrusionOk="0">
                    <a:moveTo>
                      <a:pt x="132" y="1"/>
                    </a:moveTo>
                    <a:cubicBezTo>
                      <a:pt x="55" y="1"/>
                      <a:pt x="0" y="78"/>
                      <a:pt x="0" y="154"/>
                    </a:cubicBezTo>
                    <a:cubicBezTo>
                      <a:pt x="6" y="193"/>
                      <a:pt x="22" y="231"/>
                      <a:pt x="50" y="258"/>
                    </a:cubicBezTo>
                    <a:cubicBezTo>
                      <a:pt x="77" y="286"/>
                      <a:pt x="110" y="297"/>
                      <a:pt x="154" y="297"/>
                    </a:cubicBezTo>
                    <a:cubicBezTo>
                      <a:pt x="225" y="297"/>
                      <a:pt x="280" y="220"/>
                      <a:pt x="280" y="149"/>
                    </a:cubicBezTo>
                    <a:cubicBezTo>
                      <a:pt x="274" y="105"/>
                      <a:pt x="263" y="72"/>
                      <a:pt x="236" y="45"/>
                    </a:cubicBezTo>
                    <a:cubicBezTo>
                      <a:pt x="208" y="17"/>
                      <a:pt x="165" y="1"/>
                      <a:pt x="132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37"/>
              <p:cNvSpPr/>
              <p:nvPr/>
            </p:nvSpPr>
            <p:spPr>
              <a:xfrm>
                <a:off x="1107050" y="2574250"/>
                <a:ext cx="560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81" extrusionOk="0">
                    <a:moveTo>
                      <a:pt x="624" y="1"/>
                    </a:moveTo>
                    <a:cubicBezTo>
                      <a:pt x="335" y="1"/>
                      <a:pt x="95" y="179"/>
                      <a:pt x="6" y="473"/>
                    </a:cubicBezTo>
                    <a:cubicBezTo>
                      <a:pt x="6" y="484"/>
                      <a:pt x="0" y="495"/>
                      <a:pt x="0" y="505"/>
                    </a:cubicBezTo>
                    <a:cubicBezTo>
                      <a:pt x="17" y="500"/>
                      <a:pt x="33" y="500"/>
                      <a:pt x="50" y="500"/>
                    </a:cubicBezTo>
                    <a:lnTo>
                      <a:pt x="252" y="478"/>
                    </a:lnTo>
                    <a:cubicBezTo>
                      <a:pt x="310" y="472"/>
                      <a:pt x="367" y="470"/>
                      <a:pt x="425" y="470"/>
                    </a:cubicBezTo>
                    <a:cubicBezTo>
                      <a:pt x="648" y="470"/>
                      <a:pt x="872" y="509"/>
                      <a:pt x="1090" y="566"/>
                    </a:cubicBezTo>
                    <a:cubicBezTo>
                      <a:pt x="1456" y="664"/>
                      <a:pt x="1823" y="812"/>
                      <a:pt x="2152" y="1025"/>
                    </a:cubicBezTo>
                    <a:cubicBezTo>
                      <a:pt x="2173" y="1042"/>
                      <a:pt x="2212" y="1058"/>
                      <a:pt x="2239" y="1080"/>
                    </a:cubicBezTo>
                    <a:cubicBezTo>
                      <a:pt x="2234" y="1020"/>
                      <a:pt x="2223" y="949"/>
                      <a:pt x="2217" y="889"/>
                    </a:cubicBezTo>
                    <a:cubicBezTo>
                      <a:pt x="2152" y="812"/>
                      <a:pt x="2075" y="746"/>
                      <a:pt x="2004" y="675"/>
                    </a:cubicBezTo>
                    <a:cubicBezTo>
                      <a:pt x="1812" y="495"/>
                      <a:pt x="1610" y="336"/>
                      <a:pt x="1385" y="199"/>
                    </a:cubicBezTo>
                    <a:cubicBezTo>
                      <a:pt x="1166" y="73"/>
                      <a:pt x="920" y="2"/>
                      <a:pt x="663" y="2"/>
                    </a:cubicBezTo>
                    <a:cubicBezTo>
                      <a:pt x="650" y="1"/>
                      <a:pt x="637" y="1"/>
                      <a:pt x="624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37"/>
              <p:cNvSpPr/>
              <p:nvPr/>
            </p:nvSpPr>
            <p:spPr>
              <a:xfrm>
                <a:off x="1105675" y="2588175"/>
                <a:ext cx="58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154" extrusionOk="0">
                    <a:moveTo>
                      <a:pt x="546" y="1"/>
                    </a:moveTo>
                    <a:cubicBezTo>
                      <a:pt x="520" y="1"/>
                      <a:pt x="493" y="2"/>
                      <a:pt x="466" y="3"/>
                    </a:cubicBezTo>
                    <a:cubicBezTo>
                      <a:pt x="362" y="3"/>
                      <a:pt x="269" y="14"/>
                      <a:pt x="165" y="25"/>
                    </a:cubicBezTo>
                    <a:cubicBezTo>
                      <a:pt x="127" y="31"/>
                      <a:pt x="88" y="36"/>
                      <a:pt x="50" y="36"/>
                    </a:cubicBezTo>
                    <a:lnTo>
                      <a:pt x="28" y="36"/>
                    </a:lnTo>
                    <a:cubicBezTo>
                      <a:pt x="6" y="124"/>
                      <a:pt x="1" y="222"/>
                      <a:pt x="6" y="310"/>
                    </a:cubicBezTo>
                    <a:cubicBezTo>
                      <a:pt x="34" y="523"/>
                      <a:pt x="170" y="704"/>
                      <a:pt x="329" y="830"/>
                    </a:cubicBezTo>
                    <a:cubicBezTo>
                      <a:pt x="608" y="1076"/>
                      <a:pt x="986" y="1147"/>
                      <a:pt x="1342" y="1153"/>
                    </a:cubicBezTo>
                    <a:cubicBezTo>
                      <a:pt x="1365" y="1153"/>
                      <a:pt x="1389" y="1153"/>
                      <a:pt x="1412" y="1153"/>
                    </a:cubicBezTo>
                    <a:cubicBezTo>
                      <a:pt x="1729" y="1153"/>
                      <a:pt x="2048" y="1118"/>
                      <a:pt x="2349" y="1016"/>
                    </a:cubicBezTo>
                    <a:cubicBezTo>
                      <a:pt x="2332" y="884"/>
                      <a:pt x="2322" y="764"/>
                      <a:pt x="2305" y="638"/>
                    </a:cubicBezTo>
                    <a:cubicBezTo>
                      <a:pt x="1988" y="419"/>
                      <a:pt x="1643" y="244"/>
                      <a:pt x="1271" y="140"/>
                    </a:cubicBezTo>
                    <a:cubicBezTo>
                      <a:pt x="1034" y="66"/>
                      <a:pt x="792" y="1"/>
                      <a:pt x="546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37"/>
              <p:cNvSpPr/>
              <p:nvPr/>
            </p:nvSpPr>
            <p:spPr>
              <a:xfrm>
                <a:off x="1176300" y="2598375"/>
                <a:ext cx="48600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752" extrusionOk="0">
                    <a:moveTo>
                      <a:pt x="1806" y="0"/>
                    </a:moveTo>
                    <a:cubicBezTo>
                      <a:pt x="1642" y="88"/>
                      <a:pt x="1478" y="175"/>
                      <a:pt x="1325" y="285"/>
                    </a:cubicBezTo>
                    <a:cubicBezTo>
                      <a:pt x="1089" y="465"/>
                      <a:pt x="859" y="657"/>
                      <a:pt x="646" y="871"/>
                    </a:cubicBezTo>
                    <a:cubicBezTo>
                      <a:pt x="433" y="1100"/>
                      <a:pt x="235" y="1347"/>
                      <a:pt x="38" y="1593"/>
                    </a:cubicBezTo>
                    <a:cubicBezTo>
                      <a:pt x="22" y="1609"/>
                      <a:pt x="17" y="1620"/>
                      <a:pt x="0" y="1637"/>
                    </a:cubicBezTo>
                    <a:cubicBezTo>
                      <a:pt x="0" y="1675"/>
                      <a:pt x="11" y="1708"/>
                      <a:pt x="17" y="1752"/>
                    </a:cubicBezTo>
                    <a:cubicBezTo>
                      <a:pt x="82" y="1735"/>
                      <a:pt x="148" y="1730"/>
                      <a:pt x="208" y="1719"/>
                    </a:cubicBezTo>
                    <a:cubicBezTo>
                      <a:pt x="329" y="1697"/>
                      <a:pt x="460" y="1670"/>
                      <a:pt x="586" y="1637"/>
                    </a:cubicBezTo>
                    <a:cubicBezTo>
                      <a:pt x="816" y="1571"/>
                      <a:pt x="1040" y="1489"/>
                      <a:pt x="1254" y="1363"/>
                    </a:cubicBezTo>
                    <a:cubicBezTo>
                      <a:pt x="1407" y="1270"/>
                      <a:pt x="1555" y="1172"/>
                      <a:pt x="1664" y="1035"/>
                    </a:cubicBezTo>
                    <a:cubicBezTo>
                      <a:pt x="1790" y="871"/>
                      <a:pt x="1883" y="679"/>
                      <a:pt x="1927" y="471"/>
                    </a:cubicBezTo>
                    <a:cubicBezTo>
                      <a:pt x="1943" y="367"/>
                      <a:pt x="1910" y="257"/>
                      <a:pt x="1878" y="164"/>
                    </a:cubicBezTo>
                    <a:cubicBezTo>
                      <a:pt x="1856" y="104"/>
                      <a:pt x="1834" y="50"/>
                      <a:pt x="1806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37"/>
              <p:cNvSpPr/>
              <p:nvPr/>
            </p:nvSpPr>
            <p:spPr>
              <a:xfrm>
                <a:off x="1175750" y="2591575"/>
                <a:ext cx="449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778" extrusionOk="0">
                    <a:moveTo>
                      <a:pt x="1388" y="1"/>
                    </a:moveTo>
                    <a:cubicBezTo>
                      <a:pt x="1359" y="1"/>
                      <a:pt x="1331" y="2"/>
                      <a:pt x="1303" y="4"/>
                    </a:cubicBezTo>
                    <a:cubicBezTo>
                      <a:pt x="1133" y="26"/>
                      <a:pt x="958" y="75"/>
                      <a:pt x="816" y="185"/>
                    </a:cubicBezTo>
                    <a:cubicBezTo>
                      <a:pt x="679" y="278"/>
                      <a:pt x="597" y="431"/>
                      <a:pt x="515" y="568"/>
                    </a:cubicBezTo>
                    <a:cubicBezTo>
                      <a:pt x="460" y="655"/>
                      <a:pt x="411" y="743"/>
                      <a:pt x="367" y="831"/>
                    </a:cubicBezTo>
                    <a:cubicBezTo>
                      <a:pt x="236" y="1077"/>
                      <a:pt x="110" y="1323"/>
                      <a:pt x="28" y="1586"/>
                    </a:cubicBezTo>
                    <a:cubicBezTo>
                      <a:pt x="22" y="1619"/>
                      <a:pt x="11" y="1652"/>
                      <a:pt x="0" y="1690"/>
                    </a:cubicBezTo>
                    <a:cubicBezTo>
                      <a:pt x="0" y="1717"/>
                      <a:pt x="0" y="1750"/>
                      <a:pt x="11" y="1777"/>
                    </a:cubicBezTo>
                    <a:lnTo>
                      <a:pt x="296" y="1427"/>
                    </a:lnTo>
                    <a:cubicBezTo>
                      <a:pt x="422" y="1268"/>
                      <a:pt x="548" y="1121"/>
                      <a:pt x="695" y="984"/>
                    </a:cubicBezTo>
                    <a:cubicBezTo>
                      <a:pt x="892" y="798"/>
                      <a:pt x="1089" y="628"/>
                      <a:pt x="1308" y="469"/>
                    </a:cubicBezTo>
                    <a:cubicBezTo>
                      <a:pt x="1467" y="365"/>
                      <a:pt x="1631" y="278"/>
                      <a:pt x="1796" y="190"/>
                    </a:cubicBezTo>
                    <a:lnTo>
                      <a:pt x="1752" y="130"/>
                    </a:lnTo>
                    <a:cubicBezTo>
                      <a:pt x="1653" y="27"/>
                      <a:pt x="1518" y="1"/>
                      <a:pt x="1388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37"/>
              <p:cNvSpPr/>
              <p:nvPr/>
            </p:nvSpPr>
            <p:spPr>
              <a:xfrm>
                <a:off x="1157950" y="2530500"/>
                <a:ext cx="28625" cy="21390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556" extrusionOk="0">
                    <a:moveTo>
                      <a:pt x="110" y="0"/>
                    </a:moveTo>
                    <a:cubicBezTo>
                      <a:pt x="105" y="11"/>
                      <a:pt x="94" y="28"/>
                      <a:pt x="83" y="39"/>
                    </a:cubicBezTo>
                    <a:cubicBezTo>
                      <a:pt x="72" y="55"/>
                      <a:pt x="66" y="66"/>
                      <a:pt x="50" y="82"/>
                    </a:cubicBezTo>
                    <a:cubicBezTo>
                      <a:pt x="39" y="93"/>
                      <a:pt x="28" y="110"/>
                      <a:pt x="17" y="121"/>
                    </a:cubicBezTo>
                    <a:lnTo>
                      <a:pt x="1" y="137"/>
                    </a:lnTo>
                    <a:cubicBezTo>
                      <a:pt x="17" y="373"/>
                      <a:pt x="44" y="619"/>
                      <a:pt x="72" y="860"/>
                    </a:cubicBezTo>
                    <a:cubicBezTo>
                      <a:pt x="83" y="964"/>
                      <a:pt x="99" y="1057"/>
                      <a:pt x="110" y="1161"/>
                    </a:cubicBezTo>
                    <a:lnTo>
                      <a:pt x="154" y="1511"/>
                    </a:lnTo>
                    <a:cubicBezTo>
                      <a:pt x="187" y="1834"/>
                      <a:pt x="214" y="2151"/>
                      <a:pt x="247" y="2474"/>
                    </a:cubicBezTo>
                    <a:cubicBezTo>
                      <a:pt x="258" y="2524"/>
                      <a:pt x="258" y="2562"/>
                      <a:pt x="263" y="2611"/>
                    </a:cubicBezTo>
                    <a:cubicBezTo>
                      <a:pt x="263" y="2633"/>
                      <a:pt x="269" y="2661"/>
                      <a:pt x="269" y="2682"/>
                    </a:cubicBezTo>
                    <a:cubicBezTo>
                      <a:pt x="269" y="2699"/>
                      <a:pt x="274" y="2726"/>
                      <a:pt x="274" y="2748"/>
                    </a:cubicBezTo>
                    <a:cubicBezTo>
                      <a:pt x="285" y="2803"/>
                      <a:pt x="291" y="2852"/>
                      <a:pt x="296" y="2907"/>
                    </a:cubicBezTo>
                    <a:cubicBezTo>
                      <a:pt x="302" y="2940"/>
                      <a:pt x="302" y="2983"/>
                      <a:pt x="313" y="3022"/>
                    </a:cubicBezTo>
                    <a:cubicBezTo>
                      <a:pt x="318" y="3109"/>
                      <a:pt x="329" y="3202"/>
                      <a:pt x="340" y="3290"/>
                    </a:cubicBezTo>
                    <a:cubicBezTo>
                      <a:pt x="340" y="3323"/>
                      <a:pt x="345" y="3350"/>
                      <a:pt x="345" y="3383"/>
                    </a:cubicBezTo>
                    <a:cubicBezTo>
                      <a:pt x="356" y="3531"/>
                      <a:pt x="373" y="3668"/>
                      <a:pt x="384" y="3810"/>
                    </a:cubicBezTo>
                    <a:cubicBezTo>
                      <a:pt x="400" y="3952"/>
                      <a:pt x="411" y="4089"/>
                      <a:pt x="428" y="4231"/>
                    </a:cubicBezTo>
                    <a:cubicBezTo>
                      <a:pt x="477" y="4653"/>
                      <a:pt x="543" y="5069"/>
                      <a:pt x="575" y="5485"/>
                    </a:cubicBezTo>
                    <a:cubicBezTo>
                      <a:pt x="597" y="5666"/>
                      <a:pt x="614" y="5841"/>
                      <a:pt x="619" y="6021"/>
                    </a:cubicBezTo>
                    <a:cubicBezTo>
                      <a:pt x="619" y="6060"/>
                      <a:pt x="625" y="6109"/>
                      <a:pt x="625" y="6158"/>
                    </a:cubicBezTo>
                    <a:cubicBezTo>
                      <a:pt x="625" y="6196"/>
                      <a:pt x="630" y="6229"/>
                      <a:pt x="630" y="6268"/>
                    </a:cubicBezTo>
                    <a:cubicBezTo>
                      <a:pt x="630" y="6300"/>
                      <a:pt x="641" y="6339"/>
                      <a:pt x="641" y="6377"/>
                    </a:cubicBezTo>
                    <a:lnTo>
                      <a:pt x="641" y="6393"/>
                    </a:lnTo>
                    <a:cubicBezTo>
                      <a:pt x="641" y="6443"/>
                      <a:pt x="647" y="6492"/>
                      <a:pt x="647" y="6541"/>
                    </a:cubicBezTo>
                    <a:cubicBezTo>
                      <a:pt x="647" y="6569"/>
                      <a:pt x="652" y="6601"/>
                      <a:pt x="652" y="6634"/>
                    </a:cubicBezTo>
                    <a:cubicBezTo>
                      <a:pt x="652" y="6684"/>
                      <a:pt x="652" y="6738"/>
                      <a:pt x="657" y="6793"/>
                    </a:cubicBezTo>
                    <a:cubicBezTo>
                      <a:pt x="657" y="6820"/>
                      <a:pt x="668" y="6853"/>
                      <a:pt x="668" y="6881"/>
                    </a:cubicBezTo>
                    <a:lnTo>
                      <a:pt x="668" y="6897"/>
                    </a:lnTo>
                    <a:cubicBezTo>
                      <a:pt x="674" y="6963"/>
                      <a:pt x="679" y="7039"/>
                      <a:pt x="685" y="7105"/>
                    </a:cubicBezTo>
                    <a:lnTo>
                      <a:pt x="729" y="7516"/>
                    </a:lnTo>
                    <a:cubicBezTo>
                      <a:pt x="740" y="7663"/>
                      <a:pt x="756" y="7806"/>
                      <a:pt x="778" y="7948"/>
                    </a:cubicBezTo>
                    <a:cubicBezTo>
                      <a:pt x="783" y="8019"/>
                      <a:pt x="794" y="8090"/>
                      <a:pt x="805" y="8161"/>
                    </a:cubicBezTo>
                    <a:cubicBezTo>
                      <a:pt x="816" y="8293"/>
                      <a:pt x="833" y="8430"/>
                      <a:pt x="849" y="8556"/>
                    </a:cubicBezTo>
                    <a:lnTo>
                      <a:pt x="1134" y="8556"/>
                    </a:lnTo>
                    <a:cubicBezTo>
                      <a:pt x="1134" y="8523"/>
                      <a:pt x="1128" y="8484"/>
                      <a:pt x="1145" y="8441"/>
                    </a:cubicBezTo>
                    <a:cubicBezTo>
                      <a:pt x="1139" y="8419"/>
                      <a:pt x="1139" y="8402"/>
                      <a:pt x="1139" y="8380"/>
                    </a:cubicBezTo>
                    <a:cubicBezTo>
                      <a:pt x="1123" y="8216"/>
                      <a:pt x="1112" y="8057"/>
                      <a:pt x="1095" y="7899"/>
                    </a:cubicBezTo>
                    <a:cubicBezTo>
                      <a:pt x="1084" y="7778"/>
                      <a:pt x="1068" y="7647"/>
                      <a:pt x="1063" y="7527"/>
                    </a:cubicBezTo>
                    <a:cubicBezTo>
                      <a:pt x="1063" y="7499"/>
                      <a:pt x="1057" y="7461"/>
                      <a:pt x="1057" y="7433"/>
                    </a:cubicBezTo>
                    <a:lnTo>
                      <a:pt x="1057" y="7428"/>
                    </a:lnTo>
                    <a:cubicBezTo>
                      <a:pt x="1052" y="7368"/>
                      <a:pt x="1052" y="7313"/>
                      <a:pt x="1041" y="7253"/>
                    </a:cubicBezTo>
                    <a:cubicBezTo>
                      <a:pt x="1041" y="7215"/>
                      <a:pt x="1035" y="7182"/>
                      <a:pt x="1035" y="7149"/>
                    </a:cubicBezTo>
                    <a:lnTo>
                      <a:pt x="1035" y="7127"/>
                    </a:lnTo>
                    <a:cubicBezTo>
                      <a:pt x="1030" y="7017"/>
                      <a:pt x="1013" y="6908"/>
                      <a:pt x="1008" y="6799"/>
                    </a:cubicBezTo>
                    <a:cubicBezTo>
                      <a:pt x="1002" y="6749"/>
                      <a:pt x="1002" y="6695"/>
                      <a:pt x="997" y="6640"/>
                    </a:cubicBezTo>
                    <a:cubicBezTo>
                      <a:pt x="997" y="6629"/>
                      <a:pt x="986" y="6607"/>
                      <a:pt x="986" y="6596"/>
                    </a:cubicBezTo>
                    <a:cubicBezTo>
                      <a:pt x="980" y="6503"/>
                      <a:pt x="969" y="6415"/>
                      <a:pt x="959" y="6328"/>
                    </a:cubicBezTo>
                    <a:cubicBezTo>
                      <a:pt x="948" y="6240"/>
                      <a:pt x="942" y="6147"/>
                      <a:pt x="926" y="6065"/>
                    </a:cubicBezTo>
                    <a:lnTo>
                      <a:pt x="887" y="5780"/>
                    </a:lnTo>
                    <a:cubicBezTo>
                      <a:pt x="871" y="5709"/>
                      <a:pt x="865" y="5638"/>
                      <a:pt x="849" y="5562"/>
                    </a:cubicBezTo>
                    <a:cubicBezTo>
                      <a:pt x="794" y="5228"/>
                      <a:pt x="740" y="4888"/>
                      <a:pt x="696" y="4554"/>
                    </a:cubicBezTo>
                    <a:cubicBezTo>
                      <a:pt x="679" y="4549"/>
                      <a:pt x="674" y="4527"/>
                      <a:pt x="674" y="4516"/>
                    </a:cubicBezTo>
                    <a:lnTo>
                      <a:pt x="674" y="4500"/>
                    </a:lnTo>
                    <a:cubicBezTo>
                      <a:pt x="674" y="4494"/>
                      <a:pt x="679" y="4483"/>
                      <a:pt x="679" y="4483"/>
                    </a:cubicBezTo>
                    <a:lnTo>
                      <a:pt x="679" y="4478"/>
                    </a:lnTo>
                    <a:lnTo>
                      <a:pt x="668" y="4385"/>
                    </a:lnTo>
                    <a:lnTo>
                      <a:pt x="657" y="4385"/>
                    </a:lnTo>
                    <a:lnTo>
                      <a:pt x="652" y="4374"/>
                    </a:lnTo>
                    <a:cubicBezTo>
                      <a:pt x="647" y="4374"/>
                      <a:pt x="647" y="4374"/>
                      <a:pt x="647" y="4368"/>
                    </a:cubicBezTo>
                    <a:cubicBezTo>
                      <a:pt x="641" y="4368"/>
                      <a:pt x="641" y="4363"/>
                      <a:pt x="641" y="4363"/>
                    </a:cubicBezTo>
                    <a:lnTo>
                      <a:pt x="641" y="4341"/>
                    </a:lnTo>
                    <a:cubicBezTo>
                      <a:pt x="647" y="4335"/>
                      <a:pt x="647" y="4330"/>
                      <a:pt x="652" y="4324"/>
                    </a:cubicBezTo>
                    <a:cubicBezTo>
                      <a:pt x="652" y="4314"/>
                      <a:pt x="647" y="4303"/>
                      <a:pt x="647" y="4286"/>
                    </a:cubicBezTo>
                    <a:cubicBezTo>
                      <a:pt x="641" y="4275"/>
                      <a:pt x="641" y="4259"/>
                      <a:pt x="641" y="4248"/>
                    </a:cubicBezTo>
                    <a:cubicBezTo>
                      <a:pt x="630" y="4210"/>
                      <a:pt x="630" y="4171"/>
                      <a:pt x="625" y="4127"/>
                    </a:cubicBezTo>
                    <a:cubicBezTo>
                      <a:pt x="619" y="4116"/>
                      <a:pt x="619" y="4100"/>
                      <a:pt x="619" y="4089"/>
                    </a:cubicBezTo>
                    <a:cubicBezTo>
                      <a:pt x="603" y="3958"/>
                      <a:pt x="592" y="3837"/>
                      <a:pt x="586" y="3711"/>
                    </a:cubicBezTo>
                    <a:cubicBezTo>
                      <a:pt x="570" y="3509"/>
                      <a:pt x="559" y="3295"/>
                      <a:pt x="543" y="3082"/>
                    </a:cubicBezTo>
                    <a:cubicBezTo>
                      <a:pt x="537" y="3022"/>
                      <a:pt x="537" y="2967"/>
                      <a:pt x="532" y="2907"/>
                    </a:cubicBezTo>
                    <a:cubicBezTo>
                      <a:pt x="532" y="2830"/>
                      <a:pt x="521" y="2754"/>
                      <a:pt x="515" y="2677"/>
                    </a:cubicBezTo>
                    <a:cubicBezTo>
                      <a:pt x="482" y="2261"/>
                      <a:pt x="433" y="1839"/>
                      <a:pt x="395" y="1413"/>
                    </a:cubicBezTo>
                    <a:cubicBezTo>
                      <a:pt x="378" y="1303"/>
                      <a:pt x="367" y="1194"/>
                      <a:pt x="356" y="1084"/>
                    </a:cubicBezTo>
                    <a:cubicBezTo>
                      <a:pt x="351" y="1029"/>
                      <a:pt x="351" y="975"/>
                      <a:pt x="345" y="920"/>
                    </a:cubicBezTo>
                    <a:cubicBezTo>
                      <a:pt x="340" y="865"/>
                      <a:pt x="340" y="810"/>
                      <a:pt x="329" y="756"/>
                    </a:cubicBezTo>
                    <a:cubicBezTo>
                      <a:pt x="313" y="537"/>
                      <a:pt x="296" y="312"/>
                      <a:pt x="274" y="93"/>
                    </a:cubicBezTo>
                    <a:lnTo>
                      <a:pt x="236" y="71"/>
                    </a:lnTo>
                    <a:cubicBezTo>
                      <a:pt x="220" y="66"/>
                      <a:pt x="209" y="66"/>
                      <a:pt x="203" y="61"/>
                    </a:cubicBezTo>
                    <a:cubicBezTo>
                      <a:pt x="187" y="55"/>
                      <a:pt x="176" y="44"/>
                      <a:pt x="165" y="39"/>
                    </a:cubicBezTo>
                    <a:cubicBezTo>
                      <a:pt x="159" y="33"/>
                      <a:pt x="148" y="28"/>
                      <a:pt x="137" y="17"/>
                    </a:cubicBezTo>
                    <a:cubicBezTo>
                      <a:pt x="132" y="11"/>
                      <a:pt x="121" y="6"/>
                      <a:pt x="110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37"/>
              <p:cNvSpPr/>
              <p:nvPr/>
            </p:nvSpPr>
            <p:spPr>
              <a:xfrm>
                <a:off x="1129500" y="2684575"/>
                <a:ext cx="42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642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0" y="116"/>
                      <a:pt x="27" y="225"/>
                      <a:pt x="121" y="329"/>
                    </a:cubicBezTo>
                    <a:cubicBezTo>
                      <a:pt x="279" y="493"/>
                      <a:pt x="575" y="608"/>
                      <a:pt x="799" y="630"/>
                    </a:cubicBezTo>
                    <a:cubicBezTo>
                      <a:pt x="880" y="638"/>
                      <a:pt x="961" y="641"/>
                      <a:pt x="1043" y="641"/>
                    </a:cubicBezTo>
                    <a:cubicBezTo>
                      <a:pt x="1177" y="641"/>
                      <a:pt x="1312" y="633"/>
                      <a:pt x="1445" y="630"/>
                    </a:cubicBezTo>
                    <a:cubicBezTo>
                      <a:pt x="1516" y="630"/>
                      <a:pt x="1593" y="625"/>
                      <a:pt x="1670" y="614"/>
                    </a:cubicBezTo>
                    <a:lnTo>
                      <a:pt x="1708" y="614"/>
                    </a:lnTo>
                    <a:cubicBezTo>
                      <a:pt x="1702" y="553"/>
                      <a:pt x="1702" y="493"/>
                      <a:pt x="1697" y="433"/>
                    </a:cubicBezTo>
                    <a:cubicBezTo>
                      <a:pt x="1571" y="384"/>
                      <a:pt x="1445" y="334"/>
                      <a:pt x="1319" y="285"/>
                    </a:cubicBezTo>
                    <a:cubicBezTo>
                      <a:pt x="958" y="176"/>
                      <a:pt x="586" y="94"/>
                      <a:pt x="214" y="28"/>
                    </a:cubicBezTo>
                    <a:cubicBezTo>
                      <a:pt x="148" y="23"/>
                      <a:pt x="82" y="6"/>
                      <a:pt x="22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37"/>
              <p:cNvSpPr/>
              <p:nvPr/>
            </p:nvSpPr>
            <p:spPr>
              <a:xfrm>
                <a:off x="1185600" y="2674600"/>
                <a:ext cx="432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665" extrusionOk="0">
                    <a:moveTo>
                      <a:pt x="1588" y="0"/>
                    </a:moveTo>
                    <a:cubicBezTo>
                      <a:pt x="1489" y="71"/>
                      <a:pt x="1396" y="137"/>
                      <a:pt x="1298" y="214"/>
                    </a:cubicBezTo>
                    <a:cubicBezTo>
                      <a:pt x="1007" y="432"/>
                      <a:pt x="717" y="662"/>
                      <a:pt x="460" y="925"/>
                    </a:cubicBezTo>
                    <a:cubicBezTo>
                      <a:pt x="301" y="1084"/>
                      <a:pt x="159" y="1253"/>
                      <a:pt x="0" y="1412"/>
                    </a:cubicBezTo>
                    <a:cubicBezTo>
                      <a:pt x="6" y="1500"/>
                      <a:pt x="11" y="1582"/>
                      <a:pt x="22" y="1664"/>
                    </a:cubicBezTo>
                    <a:cubicBezTo>
                      <a:pt x="28" y="1659"/>
                      <a:pt x="33" y="1659"/>
                      <a:pt x="39" y="1659"/>
                    </a:cubicBezTo>
                    <a:cubicBezTo>
                      <a:pt x="186" y="1631"/>
                      <a:pt x="323" y="1604"/>
                      <a:pt x="466" y="1571"/>
                    </a:cubicBezTo>
                    <a:cubicBezTo>
                      <a:pt x="608" y="1549"/>
                      <a:pt x="739" y="1478"/>
                      <a:pt x="871" y="1412"/>
                    </a:cubicBezTo>
                    <a:cubicBezTo>
                      <a:pt x="1068" y="1319"/>
                      <a:pt x="1259" y="1226"/>
                      <a:pt x="1434" y="1095"/>
                    </a:cubicBezTo>
                    <a:cubicBezTo>
                      <a:pt x="1571" y="1002"/>
                      <a:pt x="1670" y="848"/>
                      <a:pt x="1703" y="684"/>
                    </a:cubicBezTo>
                    <a:cubicBezTo>
                      <a:pt x="1730" y="536"/>
                      <a:pt x="1730" y="383"/>
                      <a:pt x="1697" y="241"/>
                    </a:cubicBezTo>
                    <a:cubicBezTo>
                      <a:pt x="1675" y="148"/>
                      <a:pt x="1642" y="66"/>
                      <a:pt x="1588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37"/>
              <p:cNvSpPr/>
              <p:nvPr/>
            </p:nvSpPr>
            <p:spPr>
              <a:xfrm>
                <a:off x="1184775" y="2671700"/>
                <a:ext cx="388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4" extrusionOk="0">
                    <a:moveTo>
                      <a:pt x="1329" y="0"/>
                    </a:moveTo>
                    <a:cubicBezTo>
                      <a:pt x="1319" y="0"/>
                      <a:pt x="1308" y="1"/>
                      <a:pt x="1298" y="1"/>
                    </a:cubicBezTo>
                    <a:cubicBezTo>
                      <a:pt x="1161" y="7"/>
                      <a:pt x="1019" y="45"/>
                      <a:pt x="893" y="111"/>
                    </a:cubicBezTo>
                    <a:cubicBezTo>
                      <a:pt x="559" y="291"/>
                      <a:pt x="285" y="581"/>
                      <a:pt x="72" y="904"/>
                    </a:cubicBezTo>
                    <a:cubicBezTo>
                      <a:pt x="44" y="948"/>
                      <a:pt x="22" y="986"/>
                      <a:pt x="0" y="1030"/>
                    </a:cubicBezTo>
                    <a:cubicBezTo>
                      <a:pt x="11" y="1156"/>
                      <a:pt x="17" y="1282"/>
                      <a:pt x="33" y="1413"/>
                    </a:cubicBezTo>
                    <a:cubicBezTo>
                      <a:pt x="94" y="1337"/>
                      <a:pt x="159" y="1265"/>
                      <a:pt x="225" y="1200"/>
                    </a:cubicBezTo>
                    <a:cubicBezTo>
                      <a:pt x="488" y="910"/>
                      <a:pt x="778" y="647"/>
                      <a:pt x="1084" y="412"/>
                    </a:cubicBezTo>
                    <a:cubicBezTo>
                      <a:pt x="1243" y="297"/>
                      <a:pt x="1402" y="171"/>
                      <a:pt x="1555" y="61"/>
                    </a:cubicBezTo>
                    <a:cubicBezTo>
                      <a:pt x="1496" y="22"/>
                      <a:pt x="1419" y="0"/>
                      <a:pt x="1329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37"/>
              <p:cNvSpPr/>
              <p:nvPr/>
            </p:nvSpPr>
            <p:spPr>
              <a:xfrm>
                <a:off x="1130725" y="2674850"/>
                <a:ext cx="4120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19" extrusionOk="0">
                    <a:moveTo>
                      <a:pt x="450" y="1"/>
                    </a:moveTo>
                    <a:cubicBezTo>
                      <a:pt x="326" y="1"/>
                      <a:pt x="204" y="45"/>
                      <a:pt x="115" y="138"/>
                    </a:cubicBezTo>
                    <a:cubicBezTo>
                      <a:pt x="66" y="182"/>
                      <a:pt x="28" y="247"/>
                      <a:pt x="0" y="308"/>
                    </a:cubicBezTo>
                    <a:cubicBezTo>
                      <a:pt x="61" y="313"/>
                      <a:pt x="121" y="318"/>
                      <a:pt x="181" y="335"/>
                    </a:cubicBezTo>
                    <a:cubicBezTo>
                      <a:pt x="608" y="412"/>
                      <a:pt x="1040" y="499"/>
                      <a:pt x="1451" y="641"/>
                    </a:cubicBezTo>
                    <a:cubicBezTo>
                      <a:pt x="1517" y="669"/>
                      <a:pt x="1577" y="696"/>
                      <a:pt x="1648" y="718"/>
                    </a:cubicBezTo>
                    <a:cubicBezTo>
                      <a:pt x="1642" y="658"/>
                      <a:pt x="1642" y="592"/>
                      <a:pt x="1632" y="526"/>
                    </a:cubicBezTo>
                    <a:cubicBezTo>
                      <a:pt x="1533" y="450"/>
                      <a:pt x="1429" y="384"/>
                      <a:pt x="1320" y="318"/>
                    </a:cubicBezTo>
                    <a:cubicBezTo>
                      <a:pt x="1084" y="176"/>
                      <a:pt x="832" y="61"/>
                      <a:pt x="559" y="12"/>
                    </a:cubicBezTo>
                    <a:cubicBezTo>
                      <a:pt x="523" y="4"/>
                      <a:pt x="486" y="1"/>
                      <a:pt x="450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37"/>
              <p:cNvSpPr/>
              <p:nvPr/>
            </p:nvSpPr>
            <p:spPr>
              <a:xfrm>
                <a:off x="1110325" y="2445100"/>
                <a:ext cx="999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3875" extrusionOk="0">
                    <a:moveTo>
                      <a:pt x="2163" y="1993"/>
                    </a:moveTo>
                    <a:cubicBezTo>
                      <a:pt x="2210" y="1993"/>
                      <a:pt x="2256" y="2001"/>
                      <a:pt x="2300" y="2021"/>
                    </a:cubicBezTo>
                    <a:cubicBezTo>
                      <a:pt x="2333" y="2032"/>
                      <a:pt x="2354" y="2081"/>
                      <a:pt x="2333" y="2114"/>
                    </a:cubicBezTo>
                    <a:cubicBezTo>
                      <a:pt x="2464" y="2300"/>
                      <a:pt x="2333" y="2431"/>
                      <a:pt x="2163" y="2491"/>
                    </a:cubicBezTo>
                    <a:cubicBezTo>
                      <a:pt x="2072" y="2523"/>
                      <a:pt x="1943" y="2559"/>
                      <a:pt x="1824" y="2559"/>
                    </a:cubicBezTo>
                    <a:cubicBezTo>
                      <a:pt x="1699" y="2559"/>
                      <a:pt x="1587" y="2519"/>
                      <a:pt x="1544" y="2393"/>
                    </a:cubicBezTo>
                    <a:cubicBezTo>
                      <a:pt x="1506" y="2190"/>
                      <a:pt x="1780" y="2092"/>
                      <a:pt x="1922" y="2037"/>
                    </a:cubicBezTo>
                    <a:cubicBezTo>
                      <a:pt x="1999" y="2016"/>
                      <a:pt x="2082" y="1993"/>
                      <a:pt x="2163" y="1993"/>
                    </a:cubicBezTo>
                    <a:close/>
                    <a:moveTo>
                      <a:pt x="1610" y="1"/>
                    </a:moveTo>
                    <a:cubicBezTo>
                      <a:pt x="1397" y="6"/>
                      <a:pt x="1189" y="121"/>
                      <a:pt x="1090" y="307"/>
                    </a:cubicBezTo>
                    <a:cubicBezTo>
                      <a:pt x="1008" y="444"/>
                      <a:pt x="997" y="608"/>
                      <a:pt x="1008" y="773"/>
                    </a:cubicBezTo>
                    <a:cubicBezTo>
                      <a:pt x="1008" y="948"/>
                      <a:pt x="1035" y="1128"/>
                      <a:pt x="1090" y="1293"/>
                    </a:cubicBezTo>
                    <a:cubicBezTo>
                      <a:pt x="1128" y="1408"/>
                      <a:pt x="1200" y="1517"/>
                      <a:pt x="1265" y="1621"/>
                    </a:cubicBezTo>
                    <a:cubicBezTo>
                      <a:pt x="1293" y="1648"/>
                      <a:pt x="1320" y="1681"/>
                      <a:pt x="1342" y="1714"/>
                    </a:cubicBezTo>
                    <a:cubicBezTo>
                      <a:pt x="1364" y="1741"/>
                      <a:pt x="1380" y="1769"/>
                      <a:pt x="1391" y="1807"/>
                    </a:cubicBezTo>
                    <a:cubicBezTo>
                      <a:pt x="1391" y="1818"/>
                      <a:pt x="1391" y="1834"/>
                      <a:pt x="1375" y="1845"/>
                    </a:cubicBezTo>
                    <a:cubicBezTo>
                      <a:pt x="1369" y="1851"/>
                      <a:pt x="1369" y="1851"/>
                      <a:pt x="1364" y="1851"/>
                    </a:cubicBezTo>
                    <a:cubicBezTo>
                      <a:pt x="1358" y="1856"/>
                      <a:pt x="1353" y="1859"/>
                      <a:pt x="1347" y="1859"/>
                    </a:cubicBezTo>
                    <a:cubicBezTo>
                      <a:pt x="1340" y="1859"/>
                      <a:pt x="1334" y="1856"/>
                      <a:pt x="1325" y="1851"/>
                    </a:cubicBezTo>
                    <a:cubicBezTo>
                      <a:pt x="1309" y="1845"/>
                      <a:pt x="1293" y="1834"/>
                      <a:pt x="1287" y="1813"/>
                    </a:cubicBezTo>
                    <a:cubicBezTo>
                      <a:pt x="1254" y="1763"/>
                      <a:pt x="1227" y="1714"/>
                      <a:pt x="1200" y="1676"/>
                    </a:cubicBezTo>
                    <a:cubicBezTo>
                      <a:pt x="1123" y="1594"/>
                      <a:pt x="1041" y="1522"/>
                      <a:pt x="953" y="1462"/>
                    </a:cubicBezTo>
                    <a:cubicBezTo>
                      <a:pt x="798" y="1367"/>
                      <a:pt x="617" y="1289"/>
                      <a:pt x="440" y="1289"/>
                    </a:cubicBezTo>
                    <a:cubicBezTo>
                      <a:pt x="373" y="1289"/>
                      <a:pt x="306" y="1300"/>
                      <a:pt x="242" y="1325"/>
                    </a:cubicBezTo>
                    <a:cubicBezTo>
                      <a:pt x="165" y="1358"/>
                      <a:pt x="83" y="1402"/>
                      <a:pt x="56" y="1490"/>
                    </a:cubicBezTo>
                    <a:cubicBezTo>
                      <a:pt x="1" y="1736"/>
                      <a:pt x="165" y="1982"/>
                      <a:pt x="340" y="2125"/>
                    </a:cubicBezTo>
                    <a:cubicBezTo>
                      <a:pt x="461" y="2223"/>
                      <a:pt x="586" y="2289"/>
                      <a:pt x="723" y="2333"/>
                    </a:cubicBezTo>
                    <a:cubicBezTo>
                      <a:pt x="805" y="2354"/>
                      <a:pt x="882" y="2371"/>
                      <a:pt x="964" y="2393"/>
                    </a:cubicBezTo>
                    <a:cubicBezTo>
                      <a:pt x="1014" y="2398"/>
                      <a:pt x="1059" y="2421"/>
                      <a:pt x="1108" y="2421"/>
                    </a:cubicBezTo>
                    <a:cubicBezTo>
                      <a:pt x="1113" y="2421"/>
                      <a:pt x="1118" y="2421"/>
                      <a:pt x="1123" y="2420"/>
                    </a:cubicBezTo>
                    <a:cubicBezTo>
                      <a:pt x="1132" y="2419"/>
                      <a:pt x="1143" y="2417"/>
                      <a:pt x="1153" y="2417"/>
                    </a:cubicBezTo>
                    <a:cubicBezTo>
                      <a:pt x="1179" y="2417"/>
                      <a:pt x="1204" y="2424"/>
                      <a:pt x="1216" y="2448"/>
                    </a:cubicBezTo>
                    <a:cubicBezTo>
                      <a:pt x="1265" y="2448"/>
                      <a:pt x="1282" y="2508"/>
                      <a:pt x="1243" y="2530"/>
                    </a:cubicBezTo>
                    <a:cubicBezTo>
                      <a:pt x="1238" y="2535"/>
                      <a:pt x="1227" y="2535"/>
                      <a:pt x="1216" y="2535"/>
                    </a:cubicBezTo>
                    <a:cubicBezTo>
                      <a:pt x="1210" y="2535"/>
                      <a:pt x="1200" y="2535"/>
                      <a:pt x="1189" y="2530"/>
                    </a:cubicBezTo>
                    <a:cubicBezTo>
                      <a:pt x="1178" y="2530"/>
                      <a:pt x="1172" y="2524"/>
                      <a:pt x="1156" y="2524"/>
                    </a:cubicBezTo>
                    <a:cubicBezTo>
                      <a:pt x="1134" y="2519"/>
                      <a:pt x="1117" y="2519"/>
                      <a:pt x="1096" y="2508"/>
                    </a:cubicBezTo>
                    <a:cubicBezTo>
                      <a:pt x="937" y="2530"/>
                      <a:pt x="789" y="2606"/>
                      <a:pt x="652" y="2688"/>
                    </a:cubicBezTo>
                    <a:cubicBezTo>
                      <a:pt x="477" y="2781"/>
                      <a:pt x="329" y="2918"/>
                      <a:pt x="225" y="3099"/>
                    </a:cubicBezTo>
                    <a:cubicBezTo>
                      <a:pt x="83" y="3329"/>
                      <a:pt x="88" y="3548"/>
                      <a:pt x="307" y="3734"/>
                    </a:cubicBezTo>
                    <a:cubicBezTo>
                      <a:pt x="444" y="3838"/>
                      <a:pt x="614" y="3875"/>
                      <a:pt x="778" y="3875"/>
                    </a:cubicBezTo>
                    <a:cubicBezTo>
                      <a:pt x="811" y="3875"/>
                      <a:pt x="844" y="3873"/>
                      <a:pt x="877" y="3871"/>
                    </a:cubicBezTo>
                    <a:cubicBezTo>
                      <a:pt x="1128" y="3843"/>
                      <a:pt x="1369" y="3767"/>
                      <a:pt x="1594" y="3652"/>
                    </a:cubicBezTo>
                    <a:cubicBezTo>
                      <a:pt x="1616" y="3641"/>
                      <a:pt x="1637" y="3630"/>
                      <a:pt x="1654" y="3619"/>
                    </a:cubicBezTo>
                    <a:cubicBezTo>
                      <a:pt x="1676" y="3602"/>
                      <a:pt x="1698" y="3591"/>
                      <a:pt x="1709" y="3575"/>
                    </a:cubicBezTo>
                    <a:lnTo>
                      <a:pt x="1720" y="3570"/>
                    </a:lnTo>
                    <a:cubicBezTo>
                      <a:pt x="1730" y="3559"/>
                      <a:pt x="1752" y="3548"/>
                      <a:pt x="1763" y="3537"/>
                    </a:cubicBezTo>
                    <a:cubicBezTo>
                      <a:pt x="1774" y="3531"/>
                      <a:pt x="1780" y="3531"/>
                      <a:pt x="1780" y="3520"/>
                    </a:cubicBezTo>
                    <a:cubicBezTo>
                      <a:pt x="1791" y="3515"/>
                      <a:pt x="1802" y="3504"/>
                      <a:pt x="1813" y="3493"/>
                    </a:cubicBezTo>
                    <a:lnTo>
                      <a:pt x="1829" y="3482"/>
                    </a:lnTo>
                    <a:lnTo>
                      <a:pt x="1873" y="3433"/>
                    </a:lnTo>
                    <a:cubicBezTo>
                      <a:pt x="1884" y="3433"/>
                      <a:pt x="1884" y="3427"/>
                      <a:pt x="1884" y="3422"/>
                    </a:cubicBezTo>
                    <a:cubicBezTo>
                      <a:pt x="1889" y="3411"/>
                      <a:pt x="1889" y="3411"/>
                      <a:pt x="1889" y="3405"/>
                    </a:cubicBezTo>
                    <a:lnTo>
                      <a:pt x="1900" y="3394"/>
                    </a:lnTo>
                    <a:cubicBezTo>
                      <a:pt x="1917" y="3373"/>
                      <a:pt x="1938" y="3351"/>
                      <a:pt x="1949" y="3323"/>
                    </a:cubicBezTo>
                    <a:cubicBezTo>
                      <a:pt x="1966" y="3299"/>
                      <a:pt x="1984" y="3290"/>
                      <a:pt x="2004" y="3290"/>
                    </a:cubicBezTo>
                    <a:cubicBezTo>
                      <a:pt x="2037" y="3290"/>
                      <a:pt x="2072" y="3316"/>
                      <a:pt x="2103" y="3340"/>
                    </a:cubicBezTo>
                    <a:cubicBezTo>
                      <a:pt x="2119" y="3351"/>
                      <a:pt x="2136" y="3356"/>
                      <a:pt x="2157" y="3367"/>
                    </a:cubicBezTo>
                    <a:cubicBezTo>
                      <a:pt x="2163" y="3367"/>
                      <a:pt x="2163" y="3373"/>
                      <a:pt x="2168" y="3373"/>
                    </a:cubicBezTo>
                    <a:cubicBezTo>
                      <a:pt x="2185" y="3378"/>
                      <a:pt x="2196" y="3383"/>
                      <a:pt x="2218" y="3394"/>
                    </a:cubicBezTo>
                    <a:cubicBezTo>
                      <a:pt x="2229" y="3400"/>
                      <a:pt x="2245" y="3405"/>
                      <a:pt x="2267" y="3405"/>
                    </a:cubicBezTo>
                    <a:cubicBezTo>
                      <a:pt x="2272" y="3405"/>
                      <a:pt x="2272" y="3405"/>
                      <a:pt x="2278" y="3411"/>
                    </a:cubicBezTo>
                    <a:lnTo>
                      <a:pt x="2283" y="3411"/>
                    </a:lnTo>
                    <a:cubicBezTo>
                      <a:pt x="2305" y="3422"/>
                      <a:pt x="2327" y="3427"/>
                      <a:pt x="2349" y="3427"/>
                    </a:cubicBezTo>
                    <a:cubicBezTo>
                      <a:pt x="2376" y="3433"/>
                      <a:pt x="2393" y="3438"/>
                      <a:pt x="2420" y="3438"/>
                    </a:cubicBezTo>
                    <a:cubicBezTo>
                      <a:pt x="2458" y="3449"/>
                      <a:pt x="2491" y="3449"/>
                      <a:pt x="2524" y="3455"/>
                    </a:cubicBezTo>
                    <a:lnTo>
                      <a:pt x="2557" y="3455"/>
                    </a:lnTo>
                    <a:cubicBezTo>
                      <a:pt x="2572" y="3455"/>
                      <a:pt x="2587" y="3455"/>
                      <a:pt x="2603" y="3455"/>
                    </a:cubicBezTo>
                    <a:cubicBezTo>
                      <a:pt x="2735" y="3455"/>
                      <a:pt x="2867" y="3435"/>
                      <a:pt x="2995" y="3405"/>
                    </a:cubicBezTo>
                    <a:cubicBezTo>
                      <a:pt x="3033" y="3400"/>
                      <a:pt x="3066" y="3383"/>
                      <a:pt x="3099" y="3373"/>
                    </a:cubicBezTo>
                    <a:cubicBezTo>
                      <a:pt x="3154" y="3351"/>
                      <a:pt x="3203" y="3329"/>
                      <a:pt x="3252" y="3312"/>
                    </a:cubicBezTo>
                    <a:cubicBezTo>
                      <a:pt x="3263" y="3301"/>
                      <a:pt x="3285" y="3296"/>
                      <a:pt x="3296" y="3290"/>
                    </a:cubicBezTo>
                    <a:cubicBezTo>
                      <a:pt x="3334" y="3274"/>
                      <a:pt x="3362" y="3258"/>
                      <a:pt x="3389" y="3236"/>
                    </a:cubicBezTo>
                    <a:cubicBezTo>
                      <a:pt x="3400" y="3230"/>
                      <a:pt x="3416" y="3214"/>
                      <a:pt x="3427" y="3208"/>
                    </a:cubicBezTo>
                    <a:cubicBezTo>
                      <a:pt x="3608" y="3093"/>
                      <a:pt x="3772" y="2946"/>
                      <a:pt x="3882" y="2754"/>
                    </a:cubicBezTo>
                    <a:cubicBezTo>
                      <a:pt x="3980" y="2623"/>
                      <a:pt x="3997" y="2469"/>
                      <a:pt x="3854" y="2338"/>
                    </a:cubicBezTo>
                    <a:cubicBezTo>
                      <a:pt x="3734" y="2245"/>
                      <a:pt x="3581" y="2229"/>
                      <a:pt x="3433" y="2223"/>
                    </a:cubicBezTo>
                    <a:cubicBezTo>
                      <a:pt x="3406" y="2221"/>
                      <a:pt x="3380" y="2220"/>
                      <a:pt x="3354" y="2220"/>
                    </a:cubicBezTo>
                    <a:cubicBezTo>
                      <a:pt x="3151" y="2220"/>
                      <a:pt x="2953" y="2272"/>
                      <a:pt x="2760" y="2311"/>
                    </a:cubicBezTo>
                    <a:cubicBezTo>
                      <a:pt x="2716" y="2311"/>
                      <a:pt x="2694" y="2261"/>
                      <a:pt x="2721" y="2234"/>
                    </a:cubicBezTo>
                    <a:cubicBezTo>
                      <a:pt x="2770" y="2196"/>
                      <a:pt x="2831" y="2168"/>
                      <a:pt x="2885" y="2136"/>
                    </a:cubicBezTo>
                    <a:cubicBezTo>
                      <a:pt x="3197" y="1944"/>
                      <a:pt x="3482" y="1687"/>
                      <a:pt x="3504" y="1287"/>
                    </a:cubicBezTo>
                    <a:cubicBezTo>
                      <a:pt x="3502" y="999"/>
                      <a:pt x="3395" y="898"/>
                      <a:pt x="3246" y="898"/>
                    </a:cubicBezTo>
                    <a:cubicBezTo>
                      <a:pt x="2990" y="898"/>
                      <a:pt x="2610" y="1193"/>
                      <a:pt x="2420" y="1342"/>
                    </a:cubicBezTo>
                    <a:cubicBezTo>
                      <a:pt x="2382" y="1375"/>
                      <a:pt x="2338" y="1408"/>
                      <a:pt x="2294" y="1435"/>
                    </a:cubicBezTo>
                    <a:cubicBezTo>
                      <a:pt x="2272" y="1451"/>
                      <a:pt x="2250" y="1468"/>
                      <a:pt x="2229" y="1479"/>
                    </a:cubicBezTo>
                    <a:cubicBezTo>
                      <a:pt x="2224" y="1480"/>
                      <a:pt x="2219" y="1481"/>
                      <a:pt x="2214" y="1481"/>
                    </a:cubicBezTo>
                    <a:cubicBezTo>
                      <a:pt x="2187" y="1481"/>
                      <a:pt x="2164" y="1456"/>
                      <a:pt x="2168" y="1424"/>
                    </a:cubicBezTo>
                    <a:cubicBezTo>
                      <a:pt x="2201" y="1287"/>
                      <a:pt x="2305" y="1167"/>
                      <a:pt x="2322" y="1024"/>
                    </a:cubicBezTo>
                    <a:cubicBezTo>
                      <a:pt x="2354" y="773"/>
                      <a:pt x="2272" y="504"/>
                      <a:pt x="2114" y="313"/>
                    </a:cubicBezTo>
                    <a:cubicBezTo>
                      <a:pt x="1982" y="160"/>
                      <a:pt x="1818" y="12"/>
                      <a:pt x="16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37"/>
              <p:cNvSpPr/>
              <p:nvPr/>
            </p:nvSpPr>
            <p:spPr>
              <a:xfrm>
                <a:off x="1149550" y="2497350"/>
                <a:ext cx="1827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5" extrusionOk="0">
                    <a:moveTo>
                      <a:pt x="596" y="1"/>
                    </a:moveTo>
                    <a:cubicBezTo>
                      <a:pt x="425" y="1"/>
                      <a:pt x="186" y="98"/>
                      <a:pt x="85" y="199"/>
                    </a:cubicBezTo>
                    <a:cubicBezTo>
                      <a:pt x="0" y="326"/>
                      <a:pt x="162" y="384"/>
                      <a:pt x="272" y="384"/>
                    </a:cubicBezTo>
                    <a:cubicBezTo>
                      <a:pt x="290" y="384"/>
                      <a:pt x="306" y="382"/>
                      <a:pt x="320" y="379"/>
                    </a:cubicBezTo>
                    <a:cubicBezTo>
                      <a:pt x="413" y="363"/>
                      <a:pt x="725" y="297"/>
                      <a:pt x="731" y="177"/>
                    </a:cubicBezTo>
                    <a:cubicBezTo>
                      <a:pt x="731" y="139"/>
                      <a:pt x="725" y="111"/>
                      <a:pt x="703" y="84"/>
                    </a:cubicBezTo>
                    <a:cubicBezTo>
                      <a:pt x="681" y="67"/>
                      <a:pt x="676" y="40"/>
                      <a:pt x="687" y="24"/>
                    </a:cubicBezTo>
                    <a:lnTo>
                      <a:pt x="687" y="13"/>
                    </a:lnTo>
                    <a:cubicBezTo>
                      <a:pt x="660" y="5"/>
                      <a:pt x="629" y="1"/>
                      <a:pt x="596" y="1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37"/>
              <p:cNvSpPr/>
              <p:nvPr/>
            </p:nvSpPr>
            <p:spPr>
              <a:xfrm>
                <a:off x="1105675" y="2588175"/>
                <a:ext cx="58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154" extrusionOk="0">
                    <a:moveTo>
                      <a:pt x="546" y="1"/>
                    </a:moveTo>
                    <a:cubicBezTo>
                      <a:pt x="520" y="1"/>
                      <a:pt x="493" y="2"/>
                      <a:pt x="466" y="3"/>
                    </a:cubicBezTo>
                    <a:cubicBezTo>
                      <a:pt x="362" y="3"/>
                      <a:pt x="269" y="14"/>
                      <a:pt x="165" y="25"/>
                    </a:cubicBezTo>
                    <a:cubicBezTo>
                      <a:pt x="127" y="31"/>
                      <a:pt x="88" y="36"/>
                      <a:pt x="50" y="36"/>
                    </a:cubicBezTo>
                    <a:lnTo>
                      <a:pt x="28" y="36"/>
                    </a:lnTo>
                    <a:cubicBezTo>
                      <a:pt x="6" y="124"/>
                      <a:pt x="1" y="222"/>
                      <a:pt x="6" y="310"/>
                    </a:cubicBezTo>
                    <a:cubicBezTo>
                      <a:pt x="34" y="523"/>
                      <a:pt x="170" y="704"/>
                      <a:pt x="329" y="830"/>
                    </a:cubicBezTo>
                    <a:cubicBezTo>
                      <a:pt x="608" y="1076"/>
                      <a:pt x="986" y="1147"/>
                      <a:pt x="1342" y="1153"/>
                    </a:cubicBezTo>
                    <a:cubicBezTo>
                      <a:pt x="1365" y="1153"/>
                      <a:pt x="1389" y="1153"/>
                      <a:pt x="1412" y="1153"/>
                    </a:cubicBezTo>
                    <a:cubicBezTo>
                      <a:pt x="1729" y="1153"/>
                      <a:pt x="2048" y="1118"/>
                      <a:pt x="2349" y="1016"/>
                    </a:cubicBezTo>
                    <a:cubicBezTo>
                      <a:pt x="2332" y="884"/>
                      <a:pt x="2322" y="764"/>
                      <a:pt x="2305" y="638"/>
                    </a:cubicBezTo>
                    <a:cubicBezTo>
                      <a:pt x="1988" y="419"/>
                      <a:pt x="1643" y="244"/>
                      <a:pt x="1271" y="140"/>
                    </a:cubicBezTo>
                    <a:cubicBezTo>
                      <a:pt x="1034" y="66"/>
                      <a:pt x="792" y="1"/>
                      <a:pt x="54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37"/>
              <p:cNvSpPr/>
              <p:nvPr/>
            </p:nvSpPr>
            <p:spPr>
              <a:xfrm>
                <a:off x="1107050" y="2574250"/>
                <a:ext cx="560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81" extrusionOk="0">
                    <a:moveTo>
                      <a:pt x="624" y="1"/>
                    </a:moveTo>
                    <a:cubicBezTo>
                      <a:pt x="335" y="1"/>
                      <a:pt x="95" y="179"/>
                      <a:pt x="6" y="473"/>
                    </a:cubicBezTo>
                    <a:cubicBezTo>
                      <a:pt x="6" y="484"/>
                      <a:pt x="0" y="495"/>
                      <a:pt x="0" y="505"/>
                    </a:cubicBezTo>
                    <a:cubicBezTo>
                      <a:pt x="17" y="500"/>
                      <a:pt x="33" y="500"/>
                      <a:pt x="50" y="500"/>
                    </a:cubicBezTo>
                    <a:lnTo>
                      <a:pt x="252" y="478"/>
                    </a:lnTo>
                    <a:cubicBezTo>
                      <a:pt x="310" y="472"/>
                      <a:pt x="367" y="470"/>
                      <a:pt x="425" y="470"/>
                    </a:cubicBezTo>
                    <a:cubicBezTo>
                      <a:pt x="648" y="470"/>
                      <a:pt x="872" y="509"/>
                      <a:pt x="1090" y="566"/>
                    </a:cubicBezTo>
                    <a:cubicBezTo>
                      <a:pt x="1456" y="664"/>
                      <a:pt x="1823" y="812"/>
                      <a:pt x="2152" y="1025"/>
                    </a:cubicBezTo>
                    <a:cubicBezTo>
                      <a:pt x="2173" y="1042"/>
                      <a:pt x="2212" y="1058"/>
                      <a:pt x="2239" y="1080"/>
                    </a:cubicBezTo>
                    <a:cubicBezTo>
                      <a:pt x="2234" y="1020"/>
                      <a:pt x="2223" y="949"/>
                      <a:pt x="2217" y="889"/>
                    </a:cubicBezTo>
                    <a:cubicBezTo>
                      <a:pt x="2152" y="812"/>
                      <a:pt x="2075" y="746"/>
                      <a:pt x="2004" y="675"/>
                    </a:cubicBezTo>
                    <a:cubicBezTo>
                      <a:pt x="1812" y="495"/>
                      <a:pt x="1610" y="336"/>
                      <a:pt x="1385" y="199"/>
                    </a:cubicBezTo>
                    <a:cubicBezTo>
                      <a:pt x="1166" y="73"/>
                      <a:pt x="920" y="2"/>
                      <a:pt x="663" y="2"/>
                    </a:cubicBezTo>
                    <a:cubicBezTo>
                      <a:pt x="650" y="1"/>
                      <a:pt x="637" y="1"/>
                      <a:pt x="624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37"/>
              <p:cNvSpPr/>
              <p:nvPr/>
            </p:nvSpPr>
            <p:spPr>
              <a:xfrm>
                <a:off x="1157950" y="2530500"/>
                <a:ext cx="28625" cy="21390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556" extrusionOk="0">
                    <a:moveTo>
                      <a:pt x="110" y="0"/>
                    </a:moveTo>
                    <a:cubicBezTo>
                      <a:pt x="105" y="11"/>
                      <a:pt x="94" y="28"/>
                      <a:pt x="83" y="39"/>
                    </a:cubicBezTo>
                    <a:cubicBezTo>
                      <a:pt x="72" y="55"/>
                      <a:pt x="66" y="66"/>
                      <a:pt x="50" y="82"/>
                    </a:cubicBezTo>
                    <a:cubicBezTo>
                      <a:pt x="39" y="93"/>
                      <a:pt x="28" y="110"/>
                      <a:pt x="17" y="121"/>
                    </a:cubicBezTo>
                    <a:lnTo>
                      <a:pt x="1" y="137"/>
                    </a:lnTo>
                    <a:cubicBezTo>
                      <a:pt x="17" y="373"/>
                      <a:pt x="44" y="619"/>
                      <a:pt x="72" y="860"/>
                    </a:cubicBezTo>
                    <a:cubicBezTo>
                      <a:pt x="83" y="964"/>
                      <a:pt x="99" y="1057"/>
                      <a:pt x="110" y="1161"/>
                    </a:cubicBezTo>
                    <a:lnTo>
                      <a:pt x="154" y="1511"/>
                    </a:lnTo>
                    <a:cubicBezTo>
                      <a:pt x="187" y="1834"/>
                      <a:pt x="214" y="2151"/>
                      <a:pt x="247" y="2474"/>
                    </a:cubicBezTo>
                    <a:cubicBezTo>
                      <a:pt x="258" y="2524"/>
                      <a:pt x="258" y="2562"/>
                      <a:pt x="263" y="2611"/>
                    </a:cubicBezTo>
                    <a:cubicBezTo>
                      <a:pt x="263" y="2633"/>
                      <a:pt x="269" y="2661"/>
                      <a:pt x="269" y="2682"/>
                    </a:cubicBezTo>
                    <a:cubicBezTo>
                      <a:pt x="269" y="2699"/>
                      <a:pt x="274" y="2726"/>
                      <a:pt x="274" y="2748"/>
                    </a:cubicBezTo>
                    <a:cubicBezTo>
                      <a:pt x="285" y="2803"/>
                      <a:pt x="291" y="2852"/>
                      <a:pt x="296" y="2907"/>
                    </a:cubicBezTo>
                    <a:cubicBezTo>
                      <a:pt x="302" y="2940"/>
                      <a:pt x="302" y="2983"/>
                      <a:pt x="313" y="3022"/>
                    </a:cubicBezTo>
                    <a:cubicBezTo>
                      <a:pt x="318" y="3109"/>
                      <a:pt x="329" y="3202"/>
                      <a:pt x="340" y="3290"/>
                    </a:cubicBezTo>
                    <a:cubicBezTo>
                      <a:pt x="340" y="3323"/>
                      <a:pt x="345" y="3350"/>
                      <a:pt x="345" y="3383"/>
                    </a:cubicBezTo>
                    <a:cubicBezTo>
                      <a:pt x="356" y="3531"/>
                      <a:pt x="373" y="3668"/>
                      <a:pt x="384" y="3810"/>
                    </a:cubicBezTo>
                    <a:cubicBezTo>
                      <a:pt x="400" y="3952"/>
                      <a:pt x="411" y="4089"/>
                      <a:pt x="428" y="4231"/>
                    </a:cubicBezTo>
                    <a:cubicBezTo>
                      <a:pt x="477" y="4653"/>
                      <a:pt x="543" y="5069"/>
                      <a:pt x="575" y="5485"/>
                    </a:cubicBezTo>
                    <a:cubicBezTo>
                      <a:pt x="597" y="5666"/>
                      <a:pt x="614" y="5841"/>
                      <a:pt x="619" y="6021"/>
                    </a:cubicBezTo>
                    <a:cubicBezTo>
                      <a:pt x="619" y="6060"/>
                      <a:pt x="625" y="6109"/>
                      <a:pt x="625" y="6158"/>
                    </a:cubicBezTo>
                    <a:cubicBezTo>
                      <a:pt x="625" y="6196"/>
                      <a:pt x="630" y="6229"/>
                      <a:pt x="630" y="6268"/>
                    </a:cubicBezTo>
                    <a:cubicBezTo>
                      <a:pt x="630" y="6300"/>
                      <a:pt x="641" y="6339"/>
                      <a:pt x="641" y="6377"/>
                    </a:cubicBezTo>
                    <a:lnTo>
                      <a:pt x="641" y="6393"/>
                    </a:lnTo>
                    <a:cubicBezTo>
                      <a:pt x="641" y="6443"/>
                      <a:pt x="647" y="6492"/>
                      <a:pt x="647" y="6541"/>
                    </a:cubicBezTo>
                    <a:cubicBezTo>
                      <a:pt x="647" y="6569"/>
                      <a:pt x="652" y="6601"/>
                      <a:pt x="652" y="6634"/>
                    </a:cubicBezTo>
                    <a:cubicBezTo>
                      <a:pt x="652" y="6684"/>
                      <a:pt x="652" y="6738"/>
                      <a:pt x="657" y="6793"/>
                    </a:cubicBezTo>
                    <a:cubicBezTo>
                      <a:pt x="657" y="6820"/>
                      <a:pt x="668" y="6853"/>
                      <a:pt x="668" y="6881"/>
                    </a:cubicBezTo>
                    <a:lnTo>
                      <a:pt x="668" y="6897"/>
                    </a:lnTo>
                    <a:cubicBezTo>
                      <a:pt x="674" y="6963"/>
                      <a:pt x="679" y="7039"/>
                      <a:pt x="685" y="7105"/>
                    </a:cubicBezTo>
                    <a:lnTo>
                      <a:pt x="729" y="7516"/>
                    </a:lnTo>
                    <a:cubicBezTo>
                      <a:pt x="740" y="7663"/>
                      <a:pt x="756" y="7806"/>
                      <a:pt x="778" y="7948"/>
                    </a:cubicBezTo>
                    <a:cubicBezTo>
                      <a:pt x="783" y="8019"/>
                      <a:pt x="794" y="8090"/>
                      <a:pt x="805" y="8161"/>
                    </a:cubicBezTo>
                    <a:cubicBezTo>
                      <a:pt x="816" y="8293"/>
                      <a:pt x="833" y="8430"/>
                      <a:pt x="849" y="8556"/>
                    </a:cubicBezTo>
                    <a:lnTo>
                      <a:pt x="1134" y="8556"/>
                    </a:lnTo>
                    <a:cubicBezTo>
                      <a:pt x="1134" y="8523"/>
                      <a:pt x="1128" y="8484"/>
                      <a:pt x="1145" y="8441"/>
                    </a:cubicBezTo>
                    <a:cubicBezTo>
                      <a:pt x="1139" y="8419"/>
                      <a:pt x="1139" y="8402"/>
                      <a:pt x="1139" y="8380"/>
                    </a:cubicBezTo>
                    <a:cubicBezTo>
                      <a:pt x="1123" y="8216"/>
                      <a:pt x="1112" y="8057"/>
                      <a:pt x="1095" y="7899"/>
                    </a:cubicBezTo>
                    <a:cubicBezTo>
                      <a:pt x="1084" y="7778"/>
                      <a:pt x="1068" y="7647"/>
                      <a:pt x="1063" y="7527"/>
                    </a:cubicBezTo>
                    <a:cubicBezTo>
                      <a:pt x="1063" y="7499"/>
                      <a:pt x="1057" y="7461"/>
                      <a:pt x="1057" y="7433"/>
                    </a:cubicBezTo>
                    <a:lnTo>
                      <a:pt x="1057" y="7428"/>
                    </a:lnTo>
                    <a:cubicBezTo>
                      <a:pt x="1052" y="7368"/>
                      <a:pt x="1052" y="7313"/>
                      <a:pt x="1041" y="7253"/>
                    </a:cubicBezTo>
                    <a:cubicBezTo>
                      <a:pt x="1041" y="7215"/>
                      <a:pt x="1035" y="7182"/>
                      <a:pt x="1035" y="7149"/>
                    </a:cubicBezTo>
                    <a:lnTo>
                      <a:pt x="1035" y="7127"/>
                    </a:lnTo>
                    <a:cubicBezTo>
                      <a:pt x="1030" y="7017"/>
                      <a:pt x="1013" y="6908"/>
                      <a:pt x="1008" y="6799"/>
                    </a:cubicBezTo>
                    <a:cubicBezTo>
                      <a:pt x="1002" y="6749"/>
                      <a:pt x="1002" y="6695"/>
                      <a:pt x="997" y="6640"/>
                    </a:cubicBezTo>
                    <a:cubicBezTo>
                      <a:pt x="997" y="6629"/>
                      <a:pt x="986" y="6607"/>
                      <a:pt x="986" y="6596"/>
                    </a:cubicBezTo>
                    <a:cubicBezTo>
                      <a:pt x="980" y="6503"/>
                      <a:pt x="969" y="6415"/>
                      <a:pt x="959" y="6328"/>
                    </a:cubicBezTo>
                    <a:cubicBezTo>
                      <a:pt x="948" y="6240"/>
                      <a:pt x="942" y="6147"/>
                      <a:pt x="926" y="6065"/>
                    </a:cubicBezTo>
                    <a:lnTo>
                      <a:pt x="887" y="5780"/>
                    </a:lnTo>
                    <a:cubicBezTo>
                      <a:pt x="871" y="5709"/>
                      <a:pt x="865" y="5638"/>
                      <a:pt x="849" y="5562"/>
                    </a:cubicBezTo>
                    <a:cubicBezTo>
                      <a:pt x="794" y="5228"/>
                      <a:pt x="740" y="4888"/>
                      <a:pt x="696" y="4554"/>
                    </a:cubicBezTo>
                    <a:cubicBezTo>
                      <a:pt x="679" y="4549"/>
                      <a:pt x="674" y="4527"/>
                      <a:pt x="674" y="4516"/>
                    </a:cubicBezTo>
                    <a:lnTo>
                      <a:pt x="674" y="4500"/>
                    </a:lnTo>
                    <a:cubicBezTo>
                      <a:pt x="674" y="4494"/>
                      <a:pt x="679" y="4483"/>
                      <a:pt x="679" y="4483"/>
                    </a:cubicBezTo>
                    <a:lnTo>
                      <a:pt x="679" y="4478"/>
                    </a:lnTo>
                    <a:lnTo>
                      <a:pt x="668" y="4385"/>
                    </a:lnTo>
                    <a:lnTo>
                      <a:pt x="657" y="4385"/>
                    </a:lnTo>
                    <a:lnTo>
                      <a:pt x="652" y="4374"/>
                    </a:lnTo>
                    <a:cubicBezTo>
                      <a:pt x="647" y="4374"/>
                      <a:pt x="647" y="4374"/>
                      <a:pt x="647" y="4368"/>
                    </a:cubicBezTo>
                    <a:cubicBezTo>
                      <a:pt x="641" y="4368"/>
                      <a:pt x="641" y="4363"/>
                      <a:pt x="641" y="4363"/>
                    </a:cubicBezTo>
                    <a:lnTo>
                      <a:pt x="641" y="4341"/>
                    </a:lnTo>
                    <a:cubicBezTo>
                      <a:pt x="647" y="4335"/>
                      <a:pt x="647" y="4330"/>
                      <a:pt x="652" y="4324"/>
                    </a:cubicBezTo>
                    <a:cubicBezTo>
                      <a:pt x="652" y="4314"/>
                      <a:pt x="647" y="4303"/>
                      <a:pt x="647" y="4286"/>
                    </a:cubicBezTo>
                    <a:cubicBezTo>
                      <a:pt x="641" y="4275"/>
                      <a:pt x="641" y="4259"/>
                      <a:pt x="641" y="4248"/>
                    </a:cubicBezTo>
                    <a:cubicBezTo>
                      <a:pt x="630" y="4210"/>
                      <a:pt x="630" y="4171"/>
                      <a:pt x="625" y="4127"/>
                    </a:cubicBezTo>
                    <a:cubicBezTo>
                      <a:pt x="619" y="4116"/>
                      <a:pt x="619" y="4100"/>
                      <a:pt x="619" y="4089"/>
                    </a:cubicBezTo>
                    <a:cubicBezTo>
                      <a:pt x="603" y="3958"/>
                      <a:pt x="592" y="3837"/>
                      <a:pt x="586" y="3711"/>
                    </a:cubicBezTo>
                    <a:cubicBezTo>
                      <a:pt x="570" y="3509"/>
                      <a:pt x="559" y="3295"/>
                      <a:pt x="543" y="3082"/>
                    </a:cubicBezTo>
                    <a:cubicBezTo>
                      <a:pt x="537" y="3022"/>
                      <a:pt x="537" y="2967"/>
                      <a:pt x="532" y="2907"/>
                    </a:cubicBezTo>
                    <a:cubicBezTo>
                      <a:pt x="532" y="2830"/>
                      <a:pt x="521" y="2754"/>
                      <a:pt x="515" y="2677"/>
                    </a:cubicBezTo>
                    <a:cubicBezTo>
                      <a:pt x="482" y="2261"/>
                      <a:pt x="433" y="1839"/>
                      <a:pt x="395" y="1413"/>
                    </a:cubicBezTo>
                    <a:cubicBezTo>
                      <a:pt x="378" y="1303"/>
                      <a:pt x="367" y="1194"/>
                      <a:pt x="356" y="1084"/>
                    </a:cubicBezTo>
                    <a:cubicBezTo>
                      <a:pt x="351" y="1029"/>
                      <a:pt x="351" y="975"/>
                      <a:pt x="345" y="920"/>
                    </a:cubicBezTo>
                    <a:cubicBezTo>
                      <a:pt x="340" y="865"/>
                      <a:pt x="340" y="810"/>
                      <a:pt x="329" y="756"/>
                    </a:cubicBezTo>
                    <a:cubicBezTo>
                      <a:pt x="313" y="537"/>
                      <a:pt x="296" y="312"/>
                      <a:pt x="274" y="93"/>
                    </a:cubicBezTo>
                    <a:lnTo>
                      <a:pt x="236" y="71"/>
                    </a:lnTo>
                    <a:cubicBezTo>
                      <a:pt x="220" y="66"/>
                      <a:pt x="209" y="66"/>
                      <a:pt x="203" y="61"/>
                    </a:cubicBezTo>
                    <a:cubicBezTo>
                      <a:pt x="187" y="55"/>
                      <a:pt x="176" y="44"/>
                      <a:pt x="165" y="39"/>
                    </a:cubicBezTo>
                    <a:cubicBezTo>
                      <a:pt x="159" y="33"/>
                      <a:pt x="148" y="28"/>
                      <a:pt x="137" y="17"/>
                    </a:cubicBezTo>
                    <a:cubicBezTo>
                      <a:pt x="132" y="11"/>
                      <a:pt x="121" y="6"/>
                      <a:pt x="11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37"/>
              <p:cNvSpPr/>
              <p:nvPr/>
            </p:nvSpPr>
            <p:spPr>
              <a:xfrm>
                <a:off x="1176300" y="2598375"/>
                <a:ext cx="48600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752" extrusionOk="0">
                    <a:moveTo>
                      <a:pt x="1806" y="0"/>
                    </a:moveTo>
                    <a:cubicBezTo>
                      <a:pt x="1642" y="88"/>
                      <a:pt x="1478" y="175"/>
                      <a:pt x="1325" y="285"/>
                    </a:cubicBezTo>
                    <a:cubicBezTo>
                      <a:pt x="1089" y="465"/>
                      <a:pt x="859" y="657"/>
                      <a:pt x="646" y="871"/>
                    </a:cubicBezTo>
                    <a:cubicBezTo>
                      <a:pt x="433" y="1100"/>
                      <a:pt x="235" y="1347"/>
                      <a:pt x="38" y="1593"/>
                    </a:cubicBezTo>
                    <a:cubicBezTo>
                      <a:pt x="22" y="1609"/>
                      <a:pt x="17" y="1620"/>
                      <a:pt x="0" y="1637"/>
                    </a:cubicBezTo>
                    <a:cubicBezTo>
                      <a:pt x="0" y="1675"/>
                      <a:pt x="11" y="1708"/>
                      <a:pt x="17" y="1752"/>
                    </a:cubicBezTo>
                    <a:cubicBezTo>
                      <a:pt x="82" y="1735"/>
                      <a:pt x="148" y="1730"/>
                      <a:pt x="208" y="1719"/>
                    </a:cubicBezTo>
                    <a:cubicBezTo>
                      <a:pt x="329" y="1697"/>
                      <a:pt x="460" y="1670"/>
                      <a:pt x="586" y="1637"/>
                    </a:cubicBezTo>
                    <a:cubicBezTo>
                      <a:pt x="816" y="1571"/>
                      <a:pt x="1040" y="1489"/>
                      <a:pt x="1254" y="1363"/>
                    </a:cubicBezTo>
                    <a:cubicBezTo>
                      <a:pt x="1407" y="1270"/>
                      <a:pt x="1555" y="1172"/>
                      <a:pt x="1664" y="1035"/>
                    </a:cubicBezTo>
                    <a:cubicBezTo>
                      <a:pt x="1790" y="871"/>
                      <a:pt x="1883" y="679"/>
                      <a:pt x="1927" y="471"/>
                    </a:cubicBezTo>
                    <a:cubicBezTo>
                      <a:pt x="1943" y="367"/>
                      <a:pt x="1910" y="257"/>
                      <a:pt x="1878" y="164"/>
                    </a:cubicBezTo>
                    <a:cubicBezTo>
                      <a:pt x="1856" y="104"/>
                      <a:pt x="1834" y="50"/>
                      <a:pt x="180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37"/>
              <p:cNvSpPr/>
              <p:nvPr/>
            </p:nvSpPr>
            <p:spPr>
              <a:xfrm>
                <a:off x="1175750" y="2591575"/>
                <a:ext cx="449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778" extrusionOk="0">
                    <a:moveTo>
                      <a:pt x="1388" y="1"/>
                    </a:moveTo>
                    <a:cubicBezTo>
                      <a:pt x="1359" y="1"/>
                      <a:pt x="1331" y="2"/>
                      <a:pt x="1303" y="4"/>
                    </a:cubicBezTo>
                    <a:cubicBezTo>
                      <a:pt x="1133" y="26"/>
                      <a:pt x="958" y="75"/>
                      <a:pt x="816" y="185"/>
                    </a:cubicBezTo>
                    <a:cubicBezTo>
                      <a:pt x="679" y="278"/>
                      <a:pt x="597" y="431"/>
                      <a:pt x="515" y="568"/>
                    </a:cubicBezTo>
                    <a:cubicBezTo>
                      <a:pt x="460" y="655"/>
                      <a:pt x="411" y="743"/>
                      <a:pt x="367" y="831"/>
                    </a:cubicBezTo>
                    <a:cubicBezTo>
                      <a:pt x="236" y="1077"/>
                      <a:pt x="110" y="1323"/>
                      <a:pt x="28" y="1586"/>
                    </a:cubicBezTo>
                    <a:cubicBezTo>
                      <a:pt x="22" y="1619"/>
                      <a:pt x="11" y="1652"/>
                      <a:pt x="0" y="1690"/>
                    </a:cubicBezTo>
                    <a:cubicBezTo>
                      <a:pt x="0" y="1717"/>
                      <a:pt x="0" y="1750"/>
                      <a:pt x="11" y="1777"/>
                    </a:cubicBezTo>
                    <a:lnTo>
                      <a:pt x="296" y="1427"/>
                    </a:lnTo>
                    <a:cubicBezTo>
                      <a:pt x="422" y="1268"/>
                      <a:pt x="548" y="1121"/>
                      <a:pt x="695" y="984"/>
                    </a:cubicBezTo>
                    <a:cubicBezTo>
                      <a:pt x="892" y="798"/>
                      <a:pt x="1089" y="628"/>
                      <a:pt x="1308" y="469"/>
                    </a:cubicBezTo>
                    <a:cubicBezTo>
                      <a:pt x="1467" y="365"/>
                      <a:pt x="1631" y="278"/>
                      <a:pt x="1796" y="190"/>
                    </a:cubicBezTo>
                    <a:lnTo>
                      <a:pt x="1752" y="130"/>
                    </a:lnTo>
                    <a:cubicBezTo>
                      <a:pt x="1653" y="27"/>
                      <a:pt x="1518" y="1"/>
                      <a:pt x="1388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37"/>
              <p:cNvSpPr/>
              <p:nvPr/>
            </p:nvSpPr>
            <p:spPr>
              <a:xfrm>
                <a:off x="1185600" y="2674600"/>
                <a:ext cx="432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665" extrusionOk="0">
                    <a:moveTo>
                      <a:pt x="1588" y="0"/>
                    </a:moveTo>
                    <a:cubicBezTo>
                      <a:pt x="1489" y="71"/>
                      <a:pt x="1396" y="137"/>
                      <a:pt x="1298" y="214"/>
                    </a:cubicBezTo>
                    <a:cubicBezTo>
                      <a:pt x="1007" y="432"/>
                      <a:pt x="717" y="662"/>
                      <a:pt x="460" y="925"/>
                    </a:cubicBezTo>
                    <a:cubicBezTo>
                      <a:pt x="301" y="1084"/>
                      <a:pt x="159" y="1253"/>
                      <a:pt x="0" y="1412"/>
                    </a:cubicBezTo>
                    <a:cubicBezTo>
                      <a:pt x="6" y="1500"/>
                      <a:pt x="11" y="1582"/>
                      <a:pt x="22" y="1664"/>
                    </a:cubicBezTo>
                    <a:cubicBezTo>
                      <a:pt x="28" y="1659"/>
                      <a:pt x="33" y="1659"/>
                      <a:pt x="39" y="1659"/>
                    </a:cubicBezTo>
                    <a:cubicBezTo>
                      <a:pt x="186" y="1631"/>
                      <a:pt x="323" y="1604"/>
                      <a:pt x="466" y="1571"/>
                    </a:cubicBezTo>
                    <a:cubicBezTo>
                      <a:pt x="608" y="1549"/>
                      <a:pt x="739" y="1478"/>
                      <a:pt x="871" y="1412"/>
                    </a:cubicBezTo>
                    <a:cubicBezTo>
                      <a:pt x="1068" y="1319"/>
                      <a:pt x="1259" y="1226"/>
                      <a:pt x="1434" y="1095"/>
                    </a:cubicBezTo>
                    <a:cubicBezTo>
                      <a:pt x="1571" y="1002"/>
                      <a:pt x="1670" y="848"/>
                      <a:pt x="1703" y="684"/>
                    </a:cubicBezTo>
                    <a:cubicBezTo>
                      <a:pt x="1730" y="536"/>
                      <a:pt x="1730" y="383"/>
                      <a:pt x="1697" y="241"/>
                    </a:cubicBezTo>
                    <a:cubicBezTo>
                      <a:pt x="1675" y="148"/>
                      <a:pt x="1642" y="66"/>
                      <a:pt x="158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37"/>
              <p:cNvSpPr/>
              <p:nvPr/>
            </p:nvSpPr>
            <p:spPr>
              <a:xfrm>
                <a:off x="1184775" y="2671700"/>
                <a:ext cx="388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4" extrusionOk="0">
                    <a:moveTo>
                      <a:pt x="1329" y="0"/>
                    </a:moveTo>
                    <a:cubicBezTo>
                      <a:pt x="1319" y="0"/>
                      <a:pt x="1308" y="1"/>
                      <a:pt x="1298" y="1"/>
                    </a:cubicBezTo>
                    <a:cubicBezTo>
                      <a:pt x="1161" y="7"/>
                      <a:pt x="1019" y="45"/>
                      <a:pt x="893" y="111"/>
                    </a:cubicBezTo>
                    <a:cubicBezTo>
                      <a:pt x="559" y="291"/>
                      <a:pt x="285" y="581"/>
                      <a:pt x="72" y="904"/>
                    </a:cubicBezTo>
                    <a:cubicBezTo>
                      <a:pt x="44" y="948"/>
                      <a:pt x="22" y="986"/>
                      <a:pt x="0" y="1030"/>
                    </a:cubicBezTo>
                    <a:cubicBezTo>
                      <a:pt x="11" y="1156"/>
                      <a:pt x="17" y="1282"/>
                      <a:pt x="33" y="1413"/>
                    </a:cubicBezTo>
                    <a:cubicBezTo>
                      <a:pt x="94" y="1337"/>
                      <a:pt x="159" y="1265"/>
                      <a:pt x="225" y="1200"/>
                    </a:cubicBezTo>
                    <a:cubicBezTo>
                      <a:pt x="488" y="910"/>
                      <a:pt x="778" y="647"/>
                      <a:pt x="1084" y="412"/>
                    </a:cubicBezTo>
                    <a:cubicBezTo>
                      <a:pt x="1243" y="297"/>
                      <a:pt x="1402" y="171"/>
                      <a:pt x="1555" y="61"/>
                    </a:cubicBezTo>
                    <a:cubicBezTo>
                      <a:pt x="1496" y="22"/>
                      <a:pt x="1419" y="0"/>
                      <a:pt x="1329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37"/>
              <p:cNvSpPr/>
              <p:nvPr/>
            </p:nvSpPr>
            <p:spPr>
              <a:xfrm>
                <a:off x="1129500" y="2684575"/>
                <a:ext cx="42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642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0" y="116"/>
                      <a:pt x="27" y="225"/>
                      <a:pt x="121" y="329"/>
                    </a:cubicBezTo>
                    <a:cubicBezTo>
                      <a:pt x="279" y="493"/>
                      <a:pt x="575" y="608"/>
                      <a:pt x="799" y="630"/>
                    </a:cubicBezTo>
                    <a:cubicBezTo>
                      <a:pt x="880" y="638"/>
                      <a:pt x="961" y="641"/>
                      <a:pt x="1043" y="641"/>
                    </a:cubicBezTo>
                    <a:cubicBezTo>
                      <a:pt x="1177" y="641"/>
                      <a:pt x="1312" y="633"/>
                      <a:pt x="1445" y="630"/>
                    </a:cubicBezTo>
                    <a:cubicBezTo>
                      <a:pt x="1516" y="630"/>
                      <a:pt x="1593" y="625"/>
                      <a:pt x="1670" y="614"/>
                    </a:cubicBezTo>
                    <a:lnTo>
                      <a:pt x="1708" y="614"/>
                    </a:lnTo>
                    <a:cubicBezTo>
                      <a:pt x="1702" y="553"/>
                      <a:pt x="1702" y="493"/>
                      <a:pt x="1697" y="433"/>
                    </a:cubicBezTo>
                    <a:cubicBezTo>
                      <a:pt x="1571" y="384"/>
                      <a:pt x="1445" y="334"/>
                      <a:pt x="1319" y="285"/>
                    </a:cubicBezTo>
                    <a:cubicBezTo>
                      <a:pt x="958" y="176"/>
                      <a:pt x="586" y="94"/>
                      <a:pt x="214" y="28"/>
                    </a:cubicBezTo>
                    <a:cubicBezTo>
                      <a:pt x="148" y="23"/>
                      <a:pt x="82" y="6"/>
                      <a:pt x="22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37"/>
              <p:cNvSpPr/>
              <p:nvPr/>
            </p:nvSpPr>
            <p:spPr>
              <a:xfrm>
                <a:off x="1130725" y="2674850"/>
                <a:ext cx="4120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19" extrusionOk="0">
                    <a:moveTo>
                      <a:pt x="450" y="1"/>
                    </a:moveTo>
                    <a:cubicBezTo>
                      <a:pt x="326" y="1"/>
                      <a:pt x="204" y="45"/>
                      <a:pt x="115" y="138"/>
                    </a:cubicBezTo>
                    <a:cubicBezTo>
                      <a:pt x="66" y="182"/>
                      <a:pt x="28" y="247"/>
                      <a:pt x="0" y="308"/>
                    </a:cubicBezTo>
                    <a:cubicBezTo>
                      <a:pt x="61" y="313"/>
                      <a:pt x="121" y="318"/>
                      <a:pt x="181" y="335"/>
                    </a:cubicBezTo>
                    <a:cubicBezTo>
                      <a:pt x="608" y="412"/>
                      <a:pt x="1040" y="499"/>
                      <a:pt x="1451" y="641"/>
                    </a:cubicBezTo>
                    <a:cubicBezTo>
                      <a:pt x="1517" y="669"/>
                      <a:pt x="1577" y="696"/>
                      <a:pt x="1648" y="718"/>
                    </a:cubicBezTo>
                    <a:cubicBezTo>
                      <a:pt x="1642" y="658"/>
                      <a:pt x="1642" y="592"/>
                      <a:pt x="1632" y="526"/>
                    </a:cubicBezTo>
                    <a:cubicBezTo>
                      <a:pt x="1533" y="450"/>
                      <a:pt x="1429" y="384"/>
                      <a:pt x="1320" y="318"/>
                    </a:cubicBezTo>
                    <a:cubicBezTo>
                      <a:pt x="1084" y="176"/>
                      <a:pt x="832" y="61"/>
                      <a:pt x="559" y="12"/>
                    </a:cubicBezTo>
                    <a:cubicBezTo>
                      <a:pt x="523" y="4"/>
                      <a:pt x="486" y="1"/>
                      <a:pt x="450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37"/>
              <p:cNvSpPr/>
              <p:nvPr/>
            </p:nvSpPr>
            <p:spPr>
              <a:xfrm>
                <a:off x="1155775" y="2530350"/>
                <a:ext cx="235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562" extrusionOk="0">
                    <a:moveTo>
                      <a:pt x="82" y="1"/>
                    </a:moveTo>
                    <a:lnTo>
                      <a:pt x="71" y="17"/>
                    </a:lnTo>
                    <a:lnTo>
                      <a:pt x="55" y="34"/>
                    </a:lnTo>
                    <a:cubicBezTo>
                      <a:pt x="55" y="39"/>
                      <a:pt x="55" y="45"/>
                      <a:pt x="49" y="45"/>
                    </a:cubicBezTo>
                    <a:lnTo>
                      <a:pt x="0" y="94"/>
                    </a:lnTo>
                    <a:cubicBezTo>
                      <a:pt x="0" y="132"/>
                      <a:pt x="6" y="171"/>
                      <a:pt x="6" y="209"/>
                    </a:cubicBezTo>
                    <a:cubicBezTo>
                      <a:pt x="44" y="789"/>
                      <a:pt x="153" y="1358"/>
                      <a:pt x="192" y="1939"/>
                    </a:cubicBezTo>
                    <a:cubicBezTo>
                      <a:pt x="208" y="2130"/>
                      <a:pt x="224" y="2316"/>
                      <a:pt x="246" y="2508"/>
                    </a:cubicBezTo>
                    <a:lnTo>
                      <a:pt x="263" y="2650"/>
                    </a:lnTo>
                    <a:cubicBezTo>
                      <a:pt x="263" y="2672"/>
                      <a:pt x="268" y="2699"/>
                      <a:pt x="268" y="2721"/>
                    </a:cubicBezTo>
                    <a:cubicBezTo>
                      <a:pt x="274" y="2760"/>
                      <a:pt x="274" y="2803"/>
                      <a:pt x="279" y="2842"/>
                    </a:cubicBezTo>
                    <a:cubicBezTo>
                      <a:pt x="290" y="2885"/>
                      <a:pt x="290" y="2918"/>
                      <a:pt x="296" y="2962"/>
                    </a:cubicBezTo>
                    <a:lnTo>
                      <a:pt x="334" y="3329"/>
                    </a:lnTo>
                    <a:cubicBezTo>
                      <a:pt x="334" y="3362"/>
                      <a:pt x="345" y="3400"/>
                      <a:pt x="345" y="3427"/>
                    </a:cubicBezTo>
                    <a:cubicBezTo>
                      <a:pt x="345" y="3444"/>
                      <a:pt x="350" y="3471"/>
                      <a:pt x="350" y="3498"/>
                    </a:cubicBezTo>
                    <a:cubicBezTo>
                      <a:pt x="372" y="3761"/>
                      <a:pt x="389" y="4018"/>
                      <a:pt x="416" y="4276"/>
                    </a:cubicBezTo>
                    <a:cubicBezTo>
                      <a:pt x="460" y="4670"/>
                      <a:pt x="526" y="5058"/>
                      <a:pt x="564" y="5458"/>
                    </a:cubicBezTo>
                    <a:cubicBezTo>
                      <a:pt x="591" y="5704"/>
                      <a:pt x="602" y="5951"/>
                      <a:pt x="619" y="6197"/>
                    </a:cubicBezTo>
                    <a:cubicBezTo>
                      <a:pt x="619" y="6235"/>
                      <a:pt x="624" y="6268"/>
                      <a:pt x="624" y="6312"/>
                    </a:cubicBezTo>
                    <a:cubicBezTo>
                      <a:pt x="630" y="6339"/>
                      <a:pt x="630" y="6367"/>
                      <a:pt x="630" y="6394"/>
                    </a:cubicBezTo>
                    <a:cubicBezTo>
                      <a:pt x="630" y="6438"/>
                      <a:pt x="635" y="6471"/>
                      <a:pt x="635" y="6509"/>
                    </a:cubicBezTo>
                    <a:cubicBezTo>
                      <a:pt x="635" y="6536"/>
                      <a:pt x="646" y="6575"/>
                      <a:pt x="646" y="6607"/>
                    </a:cubicBezTo>
                    <a:lnTo>
                      <a:pt x="646" y="6646"/>
                    </a:lnTo>
                    <a:cubicBezTo>
                      <a:pt x="646" y="6695"/>
                      <a:pt x="646" y="6744"/>
                      <a:pt x="651" y="6794"/>
                    </a:cubicBezTo>
                    <a:cubicBezTo>
                      <a:pt x="651" y="6821"/>
                      <a:pt x="657" y="6854"/>
                      <a:pt x="657" y="6881"/>
                    </a:cubicBezTo>
                    <a:cubicBezTo>
                      <a:pt x="657" y="6903"/>
                      <a:pt x="668" y="6930"/>
                      <a:pt x="668" y="6947"/>
                    </a:cubicBezTo>
                    <a:cubicBezTo>
                      <a:pt x="723" y="7489"/>
                      <a:pt x="777" y="8031"/>
                      <a:pt x="848" y="8562"/>
                    </a:cubicBezTo>
                    <a:lnTo>
                      <a:pt x="942" y="8562"/>
                    </a:lnTo>
                    <a:cubicBezTo>
                      <a:pt x="892" y="8217"/>
                      <a:pt x="848" y="7872"/>
                      <a:pt x="810" y="7516"/>
                    </a:cubicBezTo>
                    <a:lnTo>
                      <a:pt x="766" y="7106"/>
                    </a:lnTo>
                    <a:cubicBezTo>
                      <a:pt x="761" y="7034"/>
                      <a:pt x="755" y="6963"/>
                      <a:pt x="750" y="6892"/>
                    </a:cubicBezTo>
                    <a:lnTo>
                      <a:pt x="750" y="6881"/>
                    </a:lnTo>
                    <a:cubicBezTo>
                      <a:pt x="750" y="6854"/>
                      <a:pt x="739" y="6815"/>
                      <a:pt x="739" y="6788"/>
                    </a:cubicBezTo>
                    <a:cubicBezTo>
                      <a:pt x="739" y="6744"/>
                      <a:pt x="734" y="6690"/>
                      <a:pt x="734" y="6635"/>
                    </a:cubicBezTo>
                    <a:cubicBezTo>
                      <a:pt x="734" y="6597"/>
                      <a:pt x="728" y="6569"/>
                      <a:pt x="728" y="6536"/>
                    </a:cubicBezTo>
                    <a:cubicBezTo>
                      <a:pt x="728" y="6482"/>
                      <a:pt x="723" y="6427"/>
                      <a:pt x="723" y="6372"/>
                    </a:cubicBezTo>
                    <a:cubicBezTo>
                      <a:pt x="723" y="6339"/>
                      <a:pt x="712" y="6296"/>
                      <a:pt x="712" y="6263"/>
                    </a:cubicBezTo>
                    <a:cubicBezTo>
                      <a:pt x="701" y="6005"/>
                      <a:pt x="679" y="5743"/>
                      <a:pt x="657" y="5485"/>
                    </a:cubicBezTo>
                    <a:cubicBezTo>
                      <a:pt x="619" y="5058"/>
                      <a:pt x="547" y="4648"/>
                      <a:pt x="509" y="4232"/>
                    </a:cubicBezTo>
                    <a:cubicBezTo>
                      <a:pt x="493" y="4090"/>
                      <a:pt x="482" y="3953"/>
                      <a:pt x="465" y="3805"/>
                    </a:cubicBezTo>
                    <a:cubicBezTo>
                      <a:pt x="454" y="3663"/>
                      <a:pt x="438" y="3526"/>
                      <a:pt x="427" y="3384"/>
                    </a:cubicBezTo>
                    <a:cubicBezTo>
                      <a:pt x="427" y="3351"/>
                      <a:pt x="416" y="3323"/>
                      <a:pt x="416" y="3285"/>
                    </a:cubicBezTo>
                    <a:cubicBezTo>
                      <a:pt x="411" y="3197"/>
                      <a:pt x="400" y="3110"/>
                      <a:pt x="389" y="3022"/>
                    </a:cubicBezTo>
                    <a:cubicBezTo>
                      <a:pt x="383" y="2984"/>
                      <a:pt x="383" y="2946"/>
                      <a:pt x="378" y="2902"/>
                    </a:cubicBezTo>
                    <a:cubicBezTo>
                      <a:pt x="372" y="2847"/>
                      <a:pt x="361" y="2803"/>
                      <a:pt x="356" y="2749"/>
                    </a:cubicBezTo>
                    <a:cubicBezTo>
                      <a:pt x="356" y="2727"/>
                      <a:pt x="350" y="2699"/>
                      <a:pt x="350" y="2677"/>
                    </a:cubicBezTo>
                    <a:cubicBezTo>
                      <a:pt x="350" y="2661"/>
                      <a:pt x="345" y="2628"/>
                      <a:pt x="345" y="2612"/>
                    </a:cubicBezTo>
                    <a:cubicBezTo>
                      <a:pt x="334" y="2563"/>
                      <a:pt x="334" y="2524"/>
                      <a:pt x="328" y="2475"/>
                    </a:cubicBezTo>
                    <a:cubicBezTo>
                      <a:pt x="296" y="2152"/>
                      <a:pt x="268" y="1829"/>
                      <a:pt x="235" y="1506"/>
                    </a:cubicBezTo>
                    <a:cubicBezTo>
                      <a:pt x="208" y="1216"/>
                      <a:pt x="164" y="926"/>
                      <a:pt x="131" y="641"/>
                    </a:cubicBezTo>
                    <a:cubicBezTo>
                      <a:pt x="126" y="576"/>
                      <a:pt x="115" y="521"/>
                      <a:pt x="110" y="466"/>
                    </a:cubicBezTo>
                    <a:cubicBezTo>
                      <a:pt x="104" y="411"/>
                      <a:pt x="104" y="368"/>
                      <a:pt x="99" y="313"/>
                    </a:cubicBezTo>
                    <a:lnTo>
                      <a:pt x="99" y="285"/>
                    </a:lnTo>
                    <a:cubicBezTo>
                      <a:pt x="99" y="236"/>
                      <a:pt x="88" y="198"/>
                      <a:pt x="88" y="149"/>
                    </a:cubicBezTo>
                    <a:lnTo>
                      <a:pt x="88" y="132"/>
                    </a:lnTo>
                    <a:lnTo>
                      <a:pt x="88" y="127"/>
                    </a:lnTo>
                    <a:cubicBezTo>
                      <a:pt x="82" y="88"/>
                      <a:pt x="82" y="45"/>
                      <a:pt x="8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37"/>
              <p:cNvSpPr/>
              <p:nvPr/>
            </p:nvSpPr>
            <p:spPr>
              <a:xfrm>
                <a:off x="1164375" y="2530075"/>
                <a:ext cx="24125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573" extrusionOk="0">
                    <a:moveTo>
                      <a:pt x="1" y="1"/>
                    </a:moveTo>
                    <a:cubicBezTo>
                      <a:pt x="1" y="34"/>
                      <a:pt x="6" y="72"/>
                      <a:pt x="6" y="105"/>
                    </a:cubicBezTo>
                    <a:cubicBezTo>
                      <a:pt x="28" y="324"/>
                      <a:pt x="39" y="548"/>
                      <a:pt x="61" y="767"/>
                    </a:cubicBezTo>
                    <a:cubicBezTo>
                      <a:pt x="67" y="822"/>
                      <a:pt x="67" y="877"/>
                      <a:pt x="72" y="931"/>
                    </a:cubicBezTo>
                    <a:cubicBezTo>
                      <a:pt x="83" y="986"/>
                      <a:pt x="83" y="1041"/>
                      <a:pt x="88" y="1096"/>
                    </a:cubicBezTo>
                    <a:cubicBezTo>
                      <a:pt x="99" y="1205"/>
                      <a:pt x="110" y="1315"/>
                      <a:pt x="121" y="1424"/>
                    </a:cubicBezTo>
                    <a:cubicBezTo>
                      <a:pt x="165" y="1840"/>
                      <a:pt x="209" y="2267"/>
                      <a:pt x="247" y="2688"/>
                    </a:cubicBezTo>
                    <a:cubicBezTo>
                      <a:pt x="253" y="2765"/>
                      <a:pt x="253" y="2842"/>
                      <a:pt x="258" y="2913"/>
                    </a:cubicBezTo>
                    <a:cubicBezTo>
                      <a:pt x="264" y="2979"/>
                      <a:pt x="264" y="3033"/>
                      <a:pt x="275" y="3093"/>
                    </a:cubicBezTo>
                    <a:cubicBezTo>
                      <a:pt x="286" y="3296"/>
                      <a:pt x="302" y="3509"/>
                      <a:pt x="313" y="3723"/>
                    </a:cubicBezTo>
                    <a:cubicBezTo>
                      <a:pt x="329" y="3854"/>
                      <a:pt x="335" y="3975"/>
                      <a:pt x="346" y="4101"/>
                    </a:cubicBezTo>
                    <a:cubicBezTo>
                      <a:pt x="346" y="4112"/>
                      <a:pt x="357" y="4128"/>
                      <a:pt x="357" y="4139"/>
                    </a:cubicBezTo>
                    <a:cubicBezTo>
                      <a:pt x="362" y="4183"/>
                      <a:pt x="362" y="4221"/>
                      <a:pt x="368" y="4265"/>
                    </a:cubicBezTo>
                    <a:cubicBezTo>
                      <a:pt x="368" y="4276"/>
                      <a:pt x="373" y="4292"/>
                      <a:pt x="373" y="4303"/>
                    </a:cubicBezTo>
                    <a:cubicBezTo>
                      <a:pt x="373" y="4314"/>
                      <a:pt x="384" y="4325"/>
                      <a:pt x="384" y="4341"/>
                    </a:cubicBezTo>
                    <a:cubicBezTo>
                      <a:pt x="390" y="4347"/>
                      <a:pt x="390" y="4358"/>
                      <a:pt x="390" y="4363"/>
                    </a:cubicBezTo>
                    <a:cubicBezTo>
                      <a:pt x="390" y="4380"/>
                      <a:pt x="395" y="4391"/>
                      <a:pt x="395" y="4407"/>
                    </a:cubicBezTo>
                    <a:cubicBezTo>
                      <a:pt x="400" y="4440"/>
                      <a:pt x="400" y="4467"/>
                      <a:pt x="411" y="4500"/>
                    </a:cubicBezTo>
                    <a:cubicBezTo>
                      <a:pt x="411" y="4522"/>
                      <a:pt x="411" y="4549"/>
                      <a:pt x="417" y="4571"/>
                    </a:cubicBezTo>
                    <a:cubicBezTo>
                      <a:pt x="466" y="4905"/>
                      <a:pt x="521" y="5245"/>
                      <a:pt x="576" y="5579"/>
                    </a:cubicBezTo>
                    <a:cubicBezTo>
                      <a:pt x="587" y="5644"/>
                      <a:pt x="592" y="5721"/>
                      <a:pt x="608" y="5797"/>
                    </a:cubicBezTo>
                    <a:lnTo>
                      <a:pt x="647" y="6082"/>
                    </a:lnTo>
                    <a:cubicBezTo>
                      <a:pt x="663" y="6175"/>
                      <a:pt x="674" y="6257"/>
                      <a:pt x="685" y="6345"/>
                    </a:cubicBezTo>
                    <a:cubicBezTo>
                      <a:pt x="691" y="6432"/>
                      <a:pt x="702" y="6520"/>
                      <a:pt x="712" y="6613"/>
                    </a:cubicBezTo>
                    <a:cubicBezTo>
                      <a:pt x="712" y="6624"/>
                      <a:pt x="718" y="6640"/>
                      <a:pt x="718" y="6657"/>
                    </a:cubicBezTo>
                    <a:lnTo>
                      <a:pt x="756" y="7149"/>
                    </a:lnTo>
                    <a:lnTo>
                      <a:pt x="756" y="7171"/>
                    </a:lnTo>
                    <a:cubicBezTo>
                      <a:pt x="756" y="7204"/>
                      <a:pt x="767" y="7242"/>
                      <a:pt x="767" y="7275"/>
                    </a:cubicBezTo>
                    <a:cubicBezTo>
                      <a:pt x="773" y="7336"/>
                      <a:pt x="773" y="7390"/>
                      <a:pt x="778" y="7450"/>
                    </a:cubicBezTo>
                    <a:lnTo>
                      <a:pt x="778" y="7461"/>
                    </a:lnTo>
                    <a:cubicBezTo>
                      <a:pt x="778" y="7489"/>
                      <a:pt x="789" y="7522"/>
                      <a:pt x="789" y="7549"/>
                    </a:cubicBezTo>
                    <a:cubicBezTo>
                      <a:pt x="800" y="7669"/>
                      <a:pt x="806" y="7801"/>
                      <a:pt x="822" y="7927"/>
                    </a:cubicBezTo>
                    <a:cubicBezTo>
                      <a:pt x="833" y="8091"/>
                      <a:pt x="849" y="8244"/>
                      <a:pt x="860" y="8403"/>
                    </a:cubicBezTo>
                    <a:cubicBezTo>
                      <a:pt x="860" y="8425"/>
                      <a:pt x="871" y="8447"/>
                      <a:pt x="871" y="8463"/>
                    </a:cubicBezTo>
                    <a:cubicBezTo>
                      <a:pt x="871" y="8507"/>
                      <a:pt x="877" y="8540"/>
                      <a:pt x="877" y="8573"/>
                    </a:cubicBezTo>
                    <a:lnTo>
                      <a:pt x="964" y="8573"/>
                    </a:lnTo>
                    <a:cubicBezTo>
                      <a:pt x="964" y="8567"/>
                      <a:pt x="964" y="8567"/>
                      <a:pt x="959" y="8551"/>
                    </a:cubicBezTo>
                    <a:lnTo>
                      <a:pt x="877" y="7527"/>
                    </a:lnTo>
                    <a:cubicBezTo>
                      <a:pt x="877" y="7500"/>
                      <a:pt x="871" y="7467"/>
                      <a:pt x="871" y="7440"/>
                    </a:cubicBezTo>
                    <a:cubicBezTo>
                      <a:pt x="871" y="7396"/>
                      <a:pt x="860" y="7357"/>
                      <a:pt x="860" y="7314"/>
                    </a:cubicBezTo>
                    <a:cubicBezTo>
                      <a:pt x="855" y="7275"/>
                      <a:pt x="855" y="7232"/>
                      <a:pt x="849" y="7193"/>
                    </a:cubicBezTo>
                    <a:cubicBezTo>
                      <a:pt x="849" y="7160"/>
                      <a:pt x="849" y="7117"/>
                      <a:pt x="838" y="7078"/>
                    </a:cubicBezTo>
                    <a:lnTo>
                      <a:pt x="838" y="7062"/>
                    </a:lnTo>
                    <a:cubicBezTo>
                      <a:pt x="827" y="6947"/>
                      <a:pt x="822" y="6821"/>
                      <a:pt x="806" y="6706"/>
                    </a:cubicBezTo>
                    <a:lnTo>
                      <a:pt x="806" y="6701"/>
                    </a:lnTo>
                    <a:cubicBezTo>
                      <a:pt x="800" y="6651"/>
                      <a:pt x="800" y="6602"/>
                      <a:pt x="795" y="6553"/>
                    </a:cubicBezTo>
                    <a:cubicBezTo>
                      <a:pt x="778" y="6427"/>
                      <a:pt x="756" y="6296"/>
                      <a:pt x="745" y="6164"/>
                    </a:cubicBezTo>
                    <a:cubicBezTo>
                      <a:pt x="696" y="5803"/>
                      <a:pt x="636" y="5442"/>
                      <a:pt x="581" y="5075"/>
                    </a:cubicBezTo>
                    <a:cubicBezTo>
                      <a:pt x="554" y="4911"/>
                      <a:pt x="526" y="4741"/>
                      <a:pt x="499" y="4577"/>
                    </a:cubicBezTo>
                    <a:cubicBezTo>
                      <a:pt x="494" y="4549"/>
                      <a:pt x="494" y="4517"/>
                      <a:pt x="483" y="4489"/>
                    </a:cubicBezTo>
                    <a:cubicBezTo>
                      <a:pt x="477" y="4445"/>
                      <a:pt x="477" y="4413"/>
                      <a:pt x="472" y="4374"/>
                    </a:cubicBezTo>
                    <a:cubicBezTo>
                      <a:pt x="466" y="4331"/>
                      <a:pt x="466" y="4292"/>
                      <a:pt x="455" y="4248"/>
                    </a:cubicBezTo>
                    <a:cubicBezTo>
                      <a:pt x="455" y="4221"/>
                      <a:pt x="450" y="4188"/>
                      <a:pt x="450" y="4161"/>
                    </a:cubicBezTo>
                    <a:cubicBezTo>
                      <a:pt x="444" y="4155"/>
                      <a:pt x="444" y="4139"/>
                      <a:pt x="444" y="4133"/>
                    </a:cubicBezTo>
                    <a:cubicBezTo>
                      <a:pt x="439" y="4068"/>
                      <a:pt x="428" y="4002"/>
                      <a:pt x="422" y="3936"/>
                    </a:cubicBezTo>
                    <a:cubicBezTo>
                      <a:pt x="390" y="3537"/>
                      <a:pt x="368" y="3143"/>
                      <a:pt x="340" y="2743"/>
                    </a:cubicBezTo>
                    <a:cubicBezTo>
                      <a:pt x="307" y="2322"/>
                      <a:pt x="258" y="1906"/>
                      <a:pt x="220" y="1484"/>
                    </a:cubicBezTo>
                    <a:cubicBezTo>
                      <a:pt x="171" y="1035"/>
                      <a:pt x="138" y="592"/>
                      <a:pt x="99" y="138"/>
                    </a:cubicBezTo>
                    <a:cubicBezTo>
                      <a:pt x="99" y="105"/>
                      <a:pt x="94" y="72"/>
                      <a:pt x="94" y="34"/>
                    </a:cubicBezTo>
                    <a:cubicBezTo>
                      <a:pt x="72" y="34"/>
                      <a:pt x="61" y="28"/>
                      <a:pt x="45" y="23"/>
                    </a:cubicBezTo>
                    <a:cubicBezTo>
                      <a:pt x="28" y="17"/>
                      <a:pt x="12" y="6"/>
                      <a:pt x="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37"/>
              <p:cNvSpPr/>
              <p:nvPr/>
            </p:nvSpPr>
            <p:spPr>
              <a:xfrm>
                <a:off x="1103500" y="2571700"/>
                <a:ext cx="631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900" extrusionOk="0">
                    <a:moveTo>
                      <a:pt x="792" y="1"/>
                    </a:moveTo>
                    <a:cubicBezTo>
                      <a:pt x="704" y="1"/>
                      <a:pt x="617" y="10"/>
                      <a:pt x="531" y="33"/>
                    </a:cubicBezTo>
                    <a:cubicBezTo>
                      <a:pt x="142" y="159"/>
                      <a:pt x="0" y="553"/>
                      <a:pt x="6" y="941"/>
                    </a:cubicBezTo>
                    <a:cubicBezTo>
                      <a:pt x="28" y="1215"/>
                      <a:pt x="203" y="1434"/>
                      <a:pt x="411" y="1593"/>
                    </a:cubicBezTo>
                    <a:cubicBezTo>
                      <a:pt x="717" y="1844"/>
                      <a:pt x="1128" y="1894"/>
                      <a:pt x="1511" y="1899"/>
                    </a:cubicBezTo>
                    <a:lnTo>
                      <a:pt x="1511" y="1899"/>
                    </a:lnTo>
                    <a:cubicBezTo>
                      <a:pt x="1837" y="1899"/>
                      <a:pt x="2164" y="1860"/>
                      <a:pt x="2474" y="1751"/>
                    </a:cubicBezTo>
                    <a:cubicBezTo>
                      <a:pt x="2491" y="1746"/>
                      <a:pt x="2502" y="1735"/>
                      <a:pt x="2523" y="1730"/>
                    </a:cubicBezTo>
                    <a:cubicBezTo>
                      <a:pt x="2523" y="1697"/>
                      <a:pt x="2518" y="1669"/>
                      <a:pt x="2518" y="1636"/>
                    </a:cubicBezTo>
                    <a:cubicBezTo>
                      <a:pt x="2496" y="1647"/>
                      <a:pt x="2474" y="1653"/>
                      <a:pt x="2441" y="1669"/>
                    </a:cubicBezTo>
                    <a:cubicBezTo>
                      <a:pt x="2136" y="1771"/>
                      <a:pt x="1811" y="1807"/>
                      <a:pt x="1494" y="1807"/>
                    </a:cubicBezTo>
                    <a:cubicBezTo>
                      <a:pt x="1470" y="1807"/>
                      <a:pt x="1447" y="1807"/>
                      <a:pt x="1423" y="1806"/>
                    </a:cubicBezTo>
                    <a:cubicBezTo>
                      <a:pt x="1067" y="1801"/>
                      <a:pt x="690" y="1730"/>
                      <a:pt x="411" y="1483"/>
                    </a:cubicBezTo>
                    <a:cubicBezTo>
                      <a:pt x="252" y="1352"/>
                      <a:pt x="115" y="1177"/>
                      <a:pt x="88" y="963"/>
                    </a:cubicBezTo>
                    <a:cubicBezTo>
                      <a:pt x="77" y="826"/>
                      <a:pt x="104" y="695"/>
                      <a:pt x="137" y="569"/>
                    </a:cubicBezTo>
                    <a:cubicBezTo>
                      <a:pt x="222" y="266"/>
                      <a:pt x="472" y="92"/>
                      <a:pt x="767" y="92"/>
                    </a:cubicBezTo>
                    <a:cubicBezTo>
                      <a:pt x="776" y="92"/>
                      <a:pt x="785" y="93"/>
                      <a:pt x="794" y="93"/>
                    </a:cubicBezTo>
                    <a:cubicBezTo>
                      <a:pt x="1046" y="93"/>
                      <a:pt x="1292" y="170"/>
                      <a:pt x="1511" y="295"/>
                    </a:cubicBezTo>
                    <a:cubicBezTo>
                      <a:pt x="1735" y="421"/>
                      <a:pt x="1943" y="586"/>
                      <a:pt x="2135" y="772"/>
                    </a:cubicBezTo>
                    <a:cubicBezTo>
                      <a:pt x="2239" y="881"/>
                      <a:pt x="2337" y="991"/>
                      <a:pt x="2447" y="1095"/>
                    </a:cubicBezTo>
                    <a:cubicBezTo>
                      <a:pt x="2447" y="1045"/>
                      <a:pt x="2441" y="996"/>
                      <a:pt x="2436" y="952"/>
                    </a:cubicBezTo>
                    <a:cubicBezTo>
                      <a:pt x="2392" y="903"/>
                      <a:pt x="2348" y="859"/>
                      <a:pt x="2305" y="815"/>
                    </a:cubicBezTo>
                    <a:cubicBezTo>
                      <a:pt x="2173" y="679"/>
                      <a:pt x="2031" y="547"/>
                      <a:pt x="1883" y="432"/>
                    </a:cubicBezTo>
                    <a:cubicBezTo>
                      <a:pt x="1670" y="257"/>
                      <a:pt x="1429" y="109"/>
                      <a:pt x="1161" y="49"/>
                    </a:cubicBezTo>
                    <a:cubicBezTo>
                      <a:pt x="1041" y="20"/>
                      <a:pt x="917" y="1"/>
                      <a:pt x="792" y="1"/>
                    </a:cubicBezTo>
                    <a:close/>
                    <a:moveTo>
                      <a:pt x="1511" y="1899"/>
                    </a:moveTo>
                    <a:lnTo>
                      <a:pt x="1511" y="1899"/>
                    </a:lnTo>
                    <a:cubicBezTo>
                      <a:pt x="1509" y="1899"/>
                      <a:pt x="1507" y="1899"/>
                      <a:pt x="1505" y="1899"/>
                    </a:cubicBezTo>
                    <a:lnTo>
                      <a:pt x="1511" y="1899"/>
                    </a:lnTo>
                    <a:cubicBezTo>
                      <a:pt x="1511" y="1899"/>
                      <a:pt x="1511" y="1899"/>
                      <a:pt x="1511" y="1899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37"/>
              <p:cNvSpPr/>
              <p:nvPr/>
            </p:nvSpPr>
            <p:spPr>
              <a:xfrm>
                <a:off x="1105550" y="2585775"/>
                <a:ext cx="602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800" extrusionOk="0">
                    <a:moveTo>
                      <a:pt x="493" y="1"/>
                    </a:moveTo>
                    <a:cubicBezTo>
                      <a:pt x="429" y="1"/>
                      <a:pt x="365" y="4"/>
                      <a:pt x="301" y="12"/>
                    </a:cubicBezTo>
                    <a:lnTo>
                      <a:pt x="93" y="34"/>
                    </a:lnTo>
                    <a:cubicBezTo>
                      <a:pt x="60" y="39"/>
                      <a:pt x="0" y="34"/>
                      <a:pt x="0" y="88"/>
                    </a:cubicBezTo>
                    <a:cubicBezTo>
                      <a:pt x="0" y="105"/>
                      <a:pt x="22" y="127"/>
                      <a:pt x="50" y="127"/>
                    </a:cubicBezTo>
                    <a:cubicBezTo>
                      <a:pt x="88" y="121"/>
                      <a:pt x="121" y="116"/>
                      <a:pt x="164" y="116"/>
                    </a:cubicBezTo>
                    <a:cubicBezTo>
                      <a:pt x="268" y="105"/>
                      <a:pt x="361" y="99"/>
                      <a:pt x="465" y="94"/>
                    </a:cubicBezTo>
                    <a:cubicBezTo>
                      <a:pt x="476" y="94"/>
                      <a:pt x="487" y="93"/>
                      <a:pt x="498" y="93"/>
                    </a:cubicBezTo>
                    <a:cubicBezTo>
                      <a:pt x="761" y="93"/>
                      <a:pt x="1023" y="157"/>
                      <a:pt x="1270" y="231"/>
                    </a:cubicBezTo>
                    <a:cubicBezTo>
                      <a:pt x="1681" y="346"/>
                      <a:pt x="2058" y="554"/>
                      <a:pt x="2409" y="800"/>
                    </a:cubicBezTo>
                    <a:cubicBezTo>
                      <a:pt x="2403" y="761"/>
                      <a:pt x="2403" y="723"/>
                      <a:pt x="2392" y="679"/>
                    </a:cubicBezTo>
                    <a:cubicBezTo>
                      <a:pt x="2332" y="641"/>
                      <a:pt x="2272" y="597"/>
                      <a:pt x="2195" y="559"/>
                    </a:cubicBezTo>
                    <a:cubicBezTo>
                      <a:pt x="1867" y="346"/>
                      <a:pt x="1511" y="198"/>
                      <a:pt x="1133" y="99"/>
                    </a:cubicBezTo>
                    <a:cubicBezTo>
                      <a:pt x="922" y="40"/>
                      <a:pt x="708" y="1"/>
                      <a:pt x="49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37"/>
              <p:cNvSpPr/>
              <p:nvPr/>
            </p:nvSpPr>
            <p:spPr>
              <a:xfrm>
                <a:off x="1173275" y="2589425"/>
                <a:ext cx="535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207" extrusionOk="0">
                    <a:moveTo>
                      <a:pt x="1467" y="0"/>
                    </a:moveTo>
                    <a:cubicBezTo>
                      <a:pt x="1278" y="0"/>
                      <a:pt x="1081" y="55"/>
                      <a:pt x="948" y="128"/>
                    </a:cubicBezTo>
                    <a:cubicBezTo>
                      <a:pt x="756" y="227"/>
                      <a:pt x="641" y="402"/>
                      <a:pt x="532" y="588"/>
                    </a:cubicBezTo>
                    <a:cubicBezTo>
                      <a:pt x="384" y="851"/>
                      <a:pt x="236" y="1114"/>
                      <a:pt x="121" y="1398"/>
                    </a:cubicBezTo>
                    <a:cubicBezTo>
                      <a:pt x="88" y="1480"/>
                      <a:pt x="55" y="1573"/>
                      <a:pt x="28" y="1661"/>
                    </a:cubicBezTo>
                    <a:cubicBezTo>
                      <a:pt x="17" y="1699"/>
                      <a:pt x="6" y="1732"/>
                      <a:pt x="1" y="1765"/>
                    </a:cubicBezTo>
                    <a:cubicBezTo>
                      <a:pt x="6" y="1814"/>
                      <a:pt x="12" y="1869"/>
                      <a:pt x="17" y="1924"/>
                    </a:cubicBezTo>
                    <a:cubicBezTo>
                      <a:pt x="17" y="1946"/>
                      <a:pt x="28" y="1973"/>
                      <a:pt x="28" y="1989"/>
                    </a:cubicBezTo>
                    <a:cubicBezTo>
                      <a:pt x="28" y="1978"/>
                      <a:pt x="34" y="1973"/>
                      <a:pt x="34" y="1962"/>
                    </a:cubicBezTo>
                    <a:cubicBezTo>
                      <a:pt x="61" y="1869"/>
                      <a:pt x="88" y="1765"/>
                      <a:pt x="116" y="1672"/>
                    </a:cubicBezTo>
                    <a:cubicBezTo>
                      <a:pt x="203" y="1404"/>
                      <a:pt x="329" y="1157"/>
                      <a:pt x="450" y="917"/>
                    </a:cubicBezTo>
                    <a:cubicBezTo>
                      <a:pt x="499" y="829"/>
                      <a:pt x="554" y="741"/>
                      <a:pt x="603" y="648"/>
                    </a:cubicBezTo>
                    <a:cubicBezTo>
                      <a:pt x="690" y="512"/>
                      <a:pt x="772" y="364"/>
                      <a:pt x="904" y="265"/>
                    </a:cubicBezTo>
                    <a:cubicBezTo>
                      <a:pt x="1041" y="156"/>
                      <a:pt x="1216" y="112"/>
                      <a:pt x="1386" y="90"/>
                    </a:cubicBezTo>
                    <a:cubicBezTo>
                      <a:pt x="1418" y="87"/>
                      <a:pt x="1452" y="85"/>
                      <a:pt x="1486" y="85"/>
                    </a:cubicBezTo>
                    <a:cubicBezTo>
                      <a:pt x="1617" y="85"/>
                      <a:pt x="1754" y="115"/>
                      <a:pt x="1845" y="210"/>
                    </a:cubicBezTo>
                    <a:cubicBezTo>
                      <a:pt x="1922" y="304"/>
                      <a:pt x="1949" y="413"/>
                      <a:pt x="1988" y="522"/>
                    </a:cubicBezTo>
                    <a:cubicBezTo>
                      <a:pt x="2026" y="615"/>
                      <a:pt x="2059" y="719"/>
                      <a:pt x="2037" y="829"/>
                    </a:cubicBezTo>
                    <a:cubicBezTo>
                      <a:pt x="1999" y="1031"/>
                      <a:pt x="1900" y="1223"/>
                      <a:pt x="1780" y="1387"/>
                    </a:cubicBezTo>
                    <a:cubicBezTo>
                      <a:pt x="1670" y="1524"/>
                      <a:pt x="1517" y="1628"/>
                      <a:pt x="1369" y="1716"/>
                    </a:cubicBezTo>
                    <a:cubicBezTo>
                      <a:pt x="1161" y="1847"/>
                      <a:pt x="931" y="1929"/>
                      <a:pt x="696" y="1989"/>
                    </a:cubicBezTo>
                    <a:cubicBezTo>
                      <a:pt x="575" y="2028"/>
                      <a:pt x="444" y="2055"/>
                      <a:pt x="324" y="2071"/>
                    </a:cubicBezTo>
                    <a:cubicBezTo>
                      <a:pt x="236" y="2088"/>
                      <a:pt x="148" y="2099"/>
                      <a:pt x="66" y="2121"/>
                    </a:cubicBezTo>
                    <a:cubicBezTo>
                      <a:pt x="34" y="2126"/>
                      <a:pt x="28" y="2192"/>
                      <a:pt x="61" y="2203"/>
                    </a:cubicBezTo>
                    <a:cubicBezTo>
                      <a:pt x="66" y="2206"/>
                      <a:pt x="73" y="2207"/>
                      <a:pt x="80" y="2207"/>
                    </a:cubicBezTo>
                    <a:cubicBezTo>
                      <a:pt x="87" y="2207"/>
                      <a:pt x="94" y="2206"/>
                      <a:pt x="99" y="2203"/>
                    </a:cubicBezTo>
                    <a:lnTo>
                      <a:pt x="187" y="2181"/>
                    </a:lnTo>
                    <a:cubicBezTo>
                      <a:pt x="280" y="2165"/>
                      <a:pt x="384" y="2148"/>
                      <a:pt x="482" y="2126"/>
                    </a:cubicBezTo>
                    <a:cubicBezTo>
                      <a:pt x="942" y="2039"/>
                      <a:pt x="1396" y="1869"/>
                      <a:pt x="1752" y="1557"/>
                    </a:cubicBezTo>
                    <a:cubicBezTo>
                      <a:pt x="1938" y="1382"/>
                      <a:pt x="2119" y="1037"/>
                      <a:pt x="2135" y="780"/>
                    </a:cubicBezTo>
                    <a:cubicBezTo>
                      <a:pt x="2141" y="637"/>
                      <a:pt x="2081" y="506"/>
                      <a:pt x="2037" y="380"/>
                    </a:cubicBezTo>
                    <a:cubicBezTo>
                      <a:pt x="2020" y="314"/>
                      <a:pt x="1988" y="254"/>
                      <a:pt x="1944" y="205"/>
                    </a:cubicBezTo>
                    <a:cubicBezTo>
                      <a:pt x="1842" y="56"/>
                      <a:pt x="1658" y="0"/>
                      <a:pt x="146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37"/>
              <p:cNvSpPr/>
              <p:nvPr/>
            </p:nvSpPr>
            <p:spPr>
              <a:xfrm>
                <a:off x="1173550" y="2595075"/>
                <a:ext cx="49975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813" extrusionOk="0">
                    <a:moveTo>
                      <a:pt x="1960" y="1"/>
                    </a:moveTo>
                    <a:cubicBezTo>
                      <a:pt x="1769" y="105"/>
                      <a:pt x="1577" y="209"/>
                      <a:pt x="1396" y="329"/>
                    </a:cubicBezTo>
                    <a:cubicBezTo>
                      <a:pt x="1177" y="488"/>
                      <a:pt x="980" y="663"/>
                      <a:pt x="783" y="844"/>
                    </a:cubicBezTo>
                    <a:cubicBezTo>
                      <a:pt x="641" y="981"/>
                      <a:pt x="510" y="1139"/>
                      <a:pt x="384" y="1287"/>
                    </a:cubicBezTo>
                    <a:lnTo>
                      <a:pt x="99" y="1637"/>
                    </a:lnTo>
                    <a:cubicBezTo>
                      <a:pt x="72" y="1676"/>
                      <a:pt x="28" y="1714"/>
                      <a:pt x="12" y="1758"/>
                    </a:cubicBezTo>
                    <a:cubicBezTo>
                      <a:pt x="1" y="1785"/>
                      <a:pt x="23" y="1807"/>
                      <a:pt x="44" y="1813"/>
                    </a:cubicBezTo>
                    <a:cubicBezTo>
                      <a:pt x="66" y="1813"/>
                      <a:pt x="83" y="1807"/>
                      <a:pt x="94" y="1785"/>
                    </a:cubicBezTo>
                    <a:cubicBezTo>
                      <a:pt x="110" y="1758"/>
                      <a:pt x="127" y="1741"/>
                      <a:pt x="148" y="1720"/>
                    </a:cubicBezTo>
                    <a:cubicBezTo>
                      <a:pt x="345" y="1473"/>
                      <a:pt x="543" y="1227"/>
                      <a:pt x="756" y="992"/>
                    </a:cubicBezTo>
                    <a:cubicBezTo>
                      <a:pt x="959" y="784"/>
                      <a:pt x="1194" y="592"/>
                      <a:pt x="1435" y="411"/>
                    </a:cubicBezTo>
                    <a:cubicBezTo>
                      <a:pt x="1610" y="291"/>
                      <a:pt x="1807" y="187"/>
                      <a:pt x="1998" y="83"/>
                    </a:cubicBezTo>
                    <a:lnTo>
                      <a:pt x="1960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37"/>
              <p:cNvSpPr/>
              <p:nvPr/>
            </p:nvSpPr>
            <p:spPr>
              <a:xfrm>
                <a:off x="1107175" y="2443050"/>
                <a:ext cx="1048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4085" extrusionOk="0">
                    <a:moveTo>
                      <a:pt x="1747" y="105"/>
                    </a:moveTo>
                    <a:cubicBezTo>
                      <a:pt x="1950" y="110"/>
                      <a:pt x="2125" y="252"/>
                      <a:pt x="2251" y="417"/>
                    </a:cubicBezTo>
                    <a:cubicBezTo>
                      <a:pt x="2409" y="608"/>
                      <a:pt x="2491" y="876"/>
                      <a:pt x="2459" y="1128"/>
                    </a:cubicBezTo>
                    <a:cubicBezTo>
                      <a:pt x="2437" y="1271"/>
                      <a:pt x="2344" y="1391"/>
                      <a:pt x="2305" y="1528"/>
                    </a:cubicBezTo>
                    <a:cubicBezTo>
                      <a:pt x="2305" y="1556"/>
                      <a:pt x="2334" y="1585"/>
                      <a:pt x="2360" y="1585"/>
                    </a:cubicBezTo>
                    <a:cubicBezTo>
                      <a:pt x="2363" y="1585"/>
                      <a:pt x="2367" y="1584"/>
                      <a:pt x="2371" y="1583"/>
                    </a:cubicBezTo>
                    <a:cubicBezTo>
                      <a:pt x="2387" y="1572"/>
                      <a:pt x="2409" y="1555"/>
                      <a:pt x="2431" y="1539"/>
                    </a:cubicBezTo>
                    <a:cubicBezTo>
                      <a:pt x="2470" y="1506"/>
                      <a:pt x="2519" y="1479"/>
                      <a:pt x="2563" y="1446"/>
                    </a:cubicBezTo>
                    <a:cubicBezTo>
                      <a:pt x="2753" y="1297"/>
                      <a:pt x="3131" y="1002"/>
                      <a:pt x="3385" y="1002"/>
                    </a:cubicBezTo>
                    <a:cubicBezTo>
                      <a:pt x="3533" y="1002"/>
                      <a:pt x="3639" y="1103"/>
                      <a:pt x="3641" y="1391"/>
                    </a:cubicBezTo>
                    <a:cubicBezTo>
                      <a:pt x="3619" y="1791"/>
                      <a:pt x="3334" y="2037"/>
                      <a:pt x="3028" y="2239"/>
                    </a:cubicBezTo>
                    <a:cubicBezTo>
                      <a:pt x="2973" y="2272"/>
                      <a:pt x="2907" y="2300"/>
                      <a:pt x="2864" y="2338"/>
                    </a:cubicBezTo>
                    <a:cubicBezTo>
                      <a:pt x="2838" y="2364"/>
                      <a:pt x="2851" y="2415"/>
                      <a:pt x="2890" y="2415"/>
                    </a:cubicBezTo>
                    <a:cubicBezTo>
                      <a:pt x="2892" y="2415"/>
                      <a:pt x="2894" y="2415"/>
                      <a:pt x="2896" y="2415"/>
                    </a:cubicBezTo>
                    <a:cubicBezTo>
                      <a:pt x="3108" y="2368"/>
                      <a:pt x="3320" y="2327"/>
                      <a:pt x="3536" y="2327"/>
                    </a:cubicBezTo>
                    <a:cubicBezTo>
                      <a:pt x="3549" y="2327"/>
                      <a:pt x="3562" y="2327"/>
                      <a:pt x="3575" y="2327"/>
                    </a:cubicBezTo>
                    <a:cubicBezTo>
                      <a:pt x="3718" y="2332"/>
                      <a:pt x="3876" y="2349"/>
                      <a:pt x="3991" y="2442"/>
                    </a:cubicBezTo>
                    <a:cubicBezTo>
                      <a:pt x="4134" y="2573"/>
                      <a:pt x="4123" y="2721"/>
                      <a:pt x="4024" y="2880"/>
                    </a:cubicBezTo>
                    <a:cubicBezTo>
                      <a:pt x="3904" y="3049"/>
                      <a:pt x="3739" y="3197"/>
                      <a:pt x="3559" y="3312"/>
                    </a:cubicBezTo>
                    <a:cubicBezTo>
                      <a:pt x="3548" y="3318"/>
                      <a:pt x="3531" y="3329"/>
                      <a:pt x="3520" y="3340"/>
                    </a:cubicBezTo>
                    <a:cubicBezTo>
                      <a:pt x="3493" y="3356"/>
                      <a:pt x="3466" y="3372"/>
                      <a:pt x="3433" y="3394"/>
                    </a:cubicBezTo>
                    <a:cubicBezTo>
                      <a:pt x="3416" y="3400"/>
                      <a:pt x="3395" y="3405"/>
                      <a:pt x="3384" y="3411"/>
                    </a:cubicBezTo>
                    <a:cubicBezTo>
                      <a:pt x="3334" y="3433"/>
                      <a:pt x="3285" y="3455"/>
                      <a:pt x="3230" y="3476"/>
                    </a:cubicBezTo>
                    <a:cubicBezTo>
                      <a:pt x="3198" y="3487"/>
                      <a:pt x="3165" y="3493"/>
                      <a:pt x="3126" y="3509"/>
                    </a:cubicBezTo>
                    <a:cubicBezTo>
                      <a:pt x="3002" y="3543"/>
                      <a:pt x="2873" y="3560"/>
                      <a:pt x="2748" y="3560"/>
                    </a:cubicBezTo>
                    <a:cubicBezTo>
                      <a:pt x="2730" y="3560"/>
                      <a:pt x="2712" y="3559"/>
                      <a:pt x="2694" y="3559"/>
                    </a:cubicBezTo>
                    <a:lnTo>
                      <a:pt x="2656" y="3559"/>
                    </a:lnTo>
                    <a:cubicBezTo>
                      <a:pt x="2623" y="3559"/>
                      <a:pt x="2590" y="3548"/>
                      <a:pt x="2557" y="3542"/>
                    </a:cubicBezTo>
                    <a:cubicBezTo>
                      <a:pt x="2530" y="3537"/>
                      <a:pt x="2502" y="3537"/>
                      <a:pt x="2480" y="3531"/>
                    </a:cubicBezTo>
                    <a:cubicBezTo>
                      <a:pt x="2459" y="3520"/>
                      <a:pt x="2437" y="3520"/>
                      <a:pt x="2420" y="3515"/>
                    </a:cubicBezTo>
                    <a:lnTo>
                      <a:pt x="2409" y="3515"/>
                    </a:lnTo>
                    <a:cubicBezTo>
                      <a:pt x="2393" y="3509"/>
                      <a:pt x="2371" y="3504"/>
                      <a:pt x="2355" y="3493"/>
                    </a:cubicBezTo>
                    <a:cubicBezTo>
                      <a:pt x="2344" y="3487"/>
                      <a:pt x="2322" y="3482"/>
                      <a:pt x="2305" y="3476"/>
                    </a:cubicBezTo>
                    <a:cubicBezTo>
                      <a:pt x="2300" y="3476"/>
                      <a:pt x="2300" y="3465"/>
                      <a:pt x="2294" y="3465"/>
                    </a:cubicBezTo>
                    <a:cubicBezTo>
                      <a:pt x="2272" y="3460"/>
                      <a:pt x="2251" y="3449"/>
                      <a:pt x="2240" y="3438"/>
                    </a:cubicBezTo>
                    <a:cubicBezTo>
                      <a:pt x="2209" y="3418"/>
                      <a:pt x="2174" y="3391"/>
                      <a:pt x="2141" y="3391"/>
                    </a:cubicBezTo>
                    <a:cubicBezTo>
                      <a:pt x="2122" y="3391"/>
                      <a:pt x="2103" y="3400"/>
                      <a:pt x="2086" y="3427"/>
                    </a:cubicBezTo>
                    <a:cubicBezTo>
                      <a:pt x="2075" y="3449"/>
                      <a:pt x="2059" y="3476"/>
                      <a:pt x="2043" y="3493"/>
                    </a:cubicBezTo>
                    <a:lnTo>
                      <a:pt x="2026" y="3509"/>
                    </a:lnTo>
                    <a:cubicBezTo>
                      <a:pt x="2021" y="3515"/>
                      <a:pt x="2021" y="3515"/>
                      <a:pt x="2021" y="3520"/>
                    </a:cubicBezTo>
                    <a:cubicBezTo>
                      <a:pt x="2021" y="3531"/>
                      <a:pt x="2015" y="3531"/>
                      <a:pt x="2015" y="3537"/>
                    </a:cubicBezTo>
                    <a:cubicBezTo>
                      <a:pt x="1999" y="3559"/>
                      <a:pt x="1977" y="3569"/>
                      <a:pt x="1966" y="3586"/>
                    </a:cubicBezTo>
                    <a:lnTo>
                      <a:pt x="1950" y="3597"/>
                    </a:lnTo>
                    <a:cubicBezTo>
                      <a:pt x="1939" y="3613"/>
                      <a:pt x="1933" y="3619"/>
                      <a:pt x="1917" y="3624"/>
                    </a:cubicBezTo>
                    <a:lnTo>
                      <a:pt x="1906" y="3641"/>
                    </a:lnTo>
                    <a:cubicBezTo>
                      <a:pt x="1889" y="3652"/>
                      <a:pt x="1878" y="3663"/>
                      <a:pt x="1856" y="3673"/>
                    </a:cubicBezTo>
                    <a:lnTo>
                      <a:pt x="1851" y="3679"/>
                    </a:lnTo>
                    <a:cubicBezTo>
                      <a:pt x="1829" y="3695"/>
                      <a:pt x="1813" y="3706"/>
                      <a:pt x="1796" y="3723"/>
                    </a:cubicBezTo>
                    <a:cubicBezTo>
                      <a:pt x="1774" y="3734"/>
                      <a:pt x="1752" y="3750"/>
                      <a:pt x="1731" y="3756"/>
                    </a:cubicBezTo>
                    <a:cubicBezTo>
                      <a:pt x="1506" y="3865"/>
                      <a:pt x="1260" y="3947"/>
                      <a:pt x="1014" y="3975"/>
                    </a:cubicBezTo>
                    <a:cubicBezTo>
                      <a:pt x="980" y="3977"/>
                      <a:pt x="946" y="3979"/>
                      <a:pt x="913" y="3979"/>
                    </a:cubicBezTo>
                    <a:cubicBezTo>
                      <a:pt x="747" y="3979"/>
                      <a:pt x="581" y="3942"/>
                      <a:pt x="444" y="3838"/>
                    </a:cubicBezTo>
                    <a:cubicBezTo>
                      <a:pt x="236" y="3663"/>
                      <a:pt x="220" y="3433"/>
                      <a:pt x="362" y="3203"/>
                    </a:cubicBezTo>
                    <a:cubicBezTo>
                      <a:pt x="466" y="3022"/>
                      <a:pt x="619" y="2885"/>
                      <a:pt x="789" y="2792"/>
                    </a:cubicBezTo>
                    <a:cubicBezTo>
                      <a:pt x="926" y="2710"/>
                      <a:pt x="1074" y="2639"/>
                      <a:pt x="1232" y="2612"/>
                    </a:cubicBezTo>
                    <a:cubicBezTo>
                      <a:pt x="1254" y="2623"/>
                      <a:pt x="1276" y="2623"/>
                      <a:pt x="1293" y="2628"/>
                    </a:cubicBezTo>
                    <a:cubicBezTo>
                      <a:pt x="1309" y="2628"/>
                      <a:pt x="1315" y="2634"/>
                      <a:pt x="1331" y="2634"/>
                    </a:cubicBezTo>
                    <a:cubicBezTo>
                      <a:pt x="1336" y="2634"/>
                      <a:pt x="1347" y="2634"/>
                      <a:pt x="1358" y="2639"/>
                    </a:cubicBezTo>
                    <a:cubicBezTo>
                      <a:pt x="1369" y="2639"/>
                      <a:pt x="1375" y="2639"/>
                      <a:pt x="1386" y="2634"/>
                    </a:cubicBezTo>
                    <a:cubicBezTo>
                      <a:pt x="1419" y="2612"/>
                      <a:pt x="1402" y="2551"/>
                      <a:pt x="1358" y="2551"/>
                    </a:cubicBezTo>
                    <a:cubicBezTo>
                      <a:pt x="1342" y="2527"/>
                      <a:pt x="1313" y="2524"/>
                      <a:pt x="1286" y="2524"/>
                    </a:cubicBezTo>
                    <a:cubicBezTo>
                      <a:pt x="1277" y="2524"/>
                      <a:pt x="1268" y="2524"/>
                      <a:pt x="1260" y="2524"/>
                    </a:cubicBezTo>
                    <a:cubicBezTo>
                      <a:pt x="1255" y="2525"/>
                      <a:pt x="1250" y="2525"/>
                      <a:pt x="1245" y="2525"/>
                    </a:cubicBezTo>
                    <a:cubicBezTo>
                      <a:pt x="1196" y="2525"/>
                      <a:pt x="1151" y="2502"/>
                      <a:pt x="1101" y="2497"/>
                    </a:cubicBezTo>
                    <a:cubicBezTo>
                      <a:pt x="1019" y="2475"/>
                      <a:pt x="948" y="2458"/>
                      <a:pt x="866" y="2436"/>
                    </a:cubicBezTo>
                    <a:cubicBezTo>
                      <a:pt x="729" y="2393"/>
                      <a:pt x="592" y="2327"/>
                      <a:pt x="483" y="2228"/>
                    </a:cubicBezTo>
                    <a:cubicBezTo>
                      <a:pt x="302" y="2086"/>
                      <a:pt x="138" y="1840"/>
                      <a:pt x="192" y="1594"/>
                    </a:cubicBezTo>
                    <a:cubicBezTo>
                      <a:pt x="220" y="1506"/>
                      <a:pt x="302" y="1462"/>
                      <a:pt x="379" y="1429"/>
                    </a:cubicBezTo>
                    <a:cubicBezTo>
                      <a:pt x="446" y="1400"/>
                      <a:pt x="514" y="1388"/>
                      <a:pt x="582" y="1388"/>
                    </a:cubicBezTo>
                    <a:cubicBezTo>
                      <a:pt x="759" y="1388"/>
                      <a:pt x="936" y="1471"/>
                      <a:pt x="1090" y="1566"/>
                    </a:cubicBezTo>
                    <a:cubicBezTo>
                      <a:pt x="1178" y="1626"/>
                      <a:pt x="1260" y="1698"/>
                      <a:pt x="1336" y="1780"/>
                    </a:cubicBezTo>
                    <a:cubicBezTo>
                      <a:pt x="1364" y="1829"/>
                      <a:pt x="1397" y="1873"/>
                      <a:pt x="1424" y="1916"/>
                    </a:cubicBezTo>
                    <a:cubicBezTo>
                      <a:pt x="1440" y="1938"/>
                      <a:pt x="1446" y="1949"/>
                      <a:pt x="1468" y="1955"/>
                    </a:cubicBezTo>
                    <a:cubicBezTo>
                      <a:pt x="1473" y="1960"/>
                      <a:pt x="1477" y="1963"/>
                      <a:pt x="1482" y="1963"/>
                    </a:cubicBezTo>
                    <a:cubicBezTo>
                      <a:pt x="1487" y="1963"/>
                      <a:pt x="1492" y="1960"/>
                      <a:pt x="1501" y="1955"/>
                    </a:cubicBezTo>
                    <a:cubicBezTo>
                      <a:pt x="1506" y="1955"/>
                      <a:pt x="1506" y="1949"/>
                      <a:pt x="1512" y="1949"/>
                    </a:cubicBezTo>
                    <a:cubicBezTo>
                      <a:pt x="1523" y="1944"/>
                      <a:pt x="1528" y="1927"/>
                      <a:pt x="1528" y="1911"/>
                    </a:cubicBezTo>
                    <a:cubicBezTo>
                      <a:pt x="1523" y="1873"/>
                      <a:pt x="1501" y="1845"/>
                      <a:pt x="1479" y="1818"/>
                    </a:cubicBezTo>
                    <a:cubicBezTo>
                      <a:pt x="1457" y="1785"/>
                      <a:pt x="1430" y="1758"/>
                      <a:pt x="1402" y="1725"/>
                    </a:cubicBezTo>
                    <a:cubicBezTo>
                      <a:pt x="1336" y="1615"/>
                      <a:pt x="1276" y="1511"/>
                      <a:pt x="1227" y="1396"/>
                    </a:cubicBezTo>
                    <a:cubicBezTo>
                      <a:pt x="1172" y="1227"/>
                      <a:pt x="1145" y="1052"/>
                      <a:pt x="1145" y="876"/>
                    </a:cubicBezTo>
                    <a:cubicBezTo>
                      <a:pt x="1139" y="718"/>
                      <a:pt x="1145" y="554"/>
                      <a:pt x="1227" y="411"/>
                    </a:cubicBezTo>
                    <a:cubicBezTo>
                      <a:pt x="1331" y="220"/>
                      <a:pt x="1539" y="105"/>
                      <a:pt x="1747" y="105"/>
                    </a:cubicBezTo>
                    <a:close/>
                    <a:moveTo>
                      <a:pt x="1744" y="1"/>
                    </a:moveTo>
                    <a:cubicBezTo>
                      <a:pt x="1720" y="1"/>
                      <a:pt x="1695" y="2"/>
                      <a:pt x="1670" y="6"/>
                    </a:cubicBezTo>
                    <a:cubicBezTo>
                      <a:pt x="1468" y="34"/>
                      <a:pt x="1276" y="148"/>
                      <a:pt x="1167" y="335"/>
                    </a:cubicBezTo>
                    <a:cubicBezTo>
                      <a:pt x="1079" y="477"/>
                      <a:pt x="1052" y="652"/>
                      <a:pt x="1057" y="822"/>
                    </a:cubicBezTo>
                    <a:cubicBezTo>
                      <a:pt x="1057" y="1063"/>
                      <a:pt x="1085" y="1314"/>
                      <a:pt x="1194" y="1533"/>
                    </a:cubicBezTo>
                    <a:cubicBezTo>
                      <a:pt x="1014" y="1406"/>
                      <a:pt x="797" y="1304"/>
                      <a:pt x="582" y="1304"/>
                    </a:cubicBezTo>
                    <a:cubicBezTo>
                      <a:pt x="484" y="1304"/>
                      <a:pt x="385" y="1325"/>
                      <a:pt x="291" y="1375"/>
                    </a:cubicBezTo>
                    <a:cubicBezTo>
                      <a:pt x="1" y="1500"/>
                      <a:pt x="72" y="1867"/>
                      <a:pt x="214" y="2086"/>
                    </a:cubicBezTo>
                    <a:cubicBezTo>
                      <a:pt x="324" y="2250"/>
                      <a:pt x="488" y="2382"/>
                      <a:pt x="663" y="2469"/>
                    </a:cubicBezTo>
                    <a:cubicBezTo>
                      <a:pt x="784" y="2524"/>
                      <a:pt x="904" y="2557"/>
                      <a:pt x="1035" y="2584"/>
                    </a:cubicBezTo>
                    <a:cubicBezTo>
                      <a:pt x="756" y="2694"/>
                      <a:pt x="472" y="2869"/>
                      <a:pt x="307" y="3143"/>
                    </a:cubicBezTo>
                    <a:cubicBezTo>
                      <a:pt x="198" y="3307"/>
                      <a:pt x="132" y="3515"/>
                      <a:pt x="220" y="3706"/>
                    </a:cubicBezTo>
                    <a:cubicBezTo>
                      <a:pt x="335" y="3969"/>
                      <a:pt x="619" y="4073"/>
                      <a:pt x="877" y="4084"/>
                    </a:cubicBezTo>
                    <a:cubicBezTo>
                      <a:pt x="887" y="4084"/>
                      <a:pt x="897" y="4084"/>
                      <a:pt x="907" y="4084"/>
                    </a:cubicBezTo>
                    <a:cubicBezTo>
                      <a:pt x="1115" y="4084"/>
                      <a:pt x="1318" y="4031"/>
                      <a:pt x="1512" y="3964"/>
                    </a:cubicBezTo>
                    <a:cubicBezTo>
                      <a:pt x="1670" y="3909"/>
                      <a:pt x="1835" y="3832"/>
                      <a:pt x="1971" y="3717"/>
                    </a:cubicBezTo>
                    <a:cubicBezTo>
                      <a:pt x="1999" y="3695"/>
                      <a:pt x="2026" y="3668"/>
                      <a:pt x="2054" y="3641"/>
                    </a:cubicBezTo>
                    <a:lnTo>
                      <a:pt x="2070" y="3624"/>
                    </a:lnTo>
                    <a:cubicBezTo>
                      <a:pt x="2081" y="3613"/>
                      <a:pt x="2086" y="3597"/>
                      <a:pt x="2103" y="3586"/>
                    </a:cubicBezTo>
                    <a:cubicBezTo>
                      <a:pt x="2119" y="3569"/>
                      <a:pt x="2125" y="3559"/>
                      <a:pt x="2136" y="3542"/>
                    </a:cubicBezTo>
                    <a:cubicBezTo>
                      <a:pt x="2147" y="3531"/>
                      <a:pt x="2158" y="3515"/>
                      <a:pt x="2163" y="3504"/>
                    </a:cubicBezTo>
                    <a:cubicBezTo>
                      <a:pt x="2168" y="3509"/>
                      <a:pt x="2185" y="3515"/>
                      <a:pt x="2190" y="3526"/>
                    </a:cubicBezTo>
                    <a:cubicBezTo>
                      <a:pt x="2196" y="3531"/>
                      <a:pt x="2212" y="3537"/>
                      <a:pt x="2218" y="3542"/>
                    </a:cubicBezTo>
                    <a:cubicBezTo>
                      <a:pt x="2223" y="3553"/>
                      <a:pt x="2240" y="3559"/>
                      <a:pt x="2251" y="3564"/>
                    </a:cubicBezTo>
                    <a:cubicBezTo>
                      <a:pt x="2262" y="3569"/>
                      <a:pt x="2272" y="3569"/>
                      <a:pt x="2289" y="3580"/>
                    </a:cubicBezTo>
                    <a:lnTo>
                      <a:pt x="2327" y="3597"/>
                    </a:lnTo>
                    <a:cubicBezTo>
                      <a:pt x="2355" y="3613"/>
                      <a:pt x="2387" y="3619"/>
                      <a:pt x="2415" y="3624"/>
                    </a:cubicBezTo>
                    <a:cubicBezTo>
                      <a:pt x="2526" y="3658"/>
                      <a:pt x="2646" y="3668"/>
                      <a:pt x="2762" y="3668"/>
                    </a:cubicBezTo>
                    <a:cubicBezTo>
                      <a:pt x="2817" y="3668"/>
                      <a:pt x="2871" y="3666"/>
                      <a:pt x="2924" y="3663"/>
                    </a:cubicBezTo>
                    <a:cubicBezTo>
                      <a:pt x="3170" y="3635"/>
                      <a:pt x="3411" y="3553"/>
                      <a:pt x="3614" y="3416"/>
                    </a:cubicBezTo>
                    <a:cubicBezTo>
                      <a:pt x="3756" y="3318"/>
                      <a:pt x="3904" y="3208"/>
                      <a:pt x="4002" y="3066"/>
                    </a:cubicBezTo>
                    <a:cubicBezTo>
                      <a:pt x="4095" y="2940"/>
                      <a:pt x="4194" y="2798"/>
                      <a:pt x="4188" y="2639"/>
                    </a:cubicBezTo>
                    <a:cubicBezTo>
                      <a:pt x="4161" y="2491"/>
                      <a:pt x="4079" y="2365"/>
                      <a:pt x="3969" y="2305"/>
                    </a:cubicBezTo>
                    <a:cubicBezTo>
                      <a:pt x="3831" y="2234"/>
                      <a:pt x="3679" y="2210"/>
                      <a:pt x="3525" y="2210"/>
                    </a:cubicBezTo>
                    <a:cubicBezTo>
                      <a:pt x="3394" y="2210"/>
                      <a:pt x="3261" y="2228"/>
                      <a:pt x="3132" y="2250"/>
                    </a:cubicBezTo>
                    <a:cubicBezTo>
                      <a:pt x="3378" y="2086"/>
                      <a:pt x="3603" y="1884"/>
                      <a:pt x="3685" y="1583"/>
                    </a:cubicBezTo>
                    <a:cubicBezTo>
                      <a:pt x="3750" y="1353"/>
                      <a:pt x="3734" y="986"/>
                      <a:pt x="3477" y="909"/>
                    </a:cubicBezTo>
                    <a:cubicBezTo>
                      <a:pt x="3440" y="898"/>
                      <a:pt x="3402" y="893"/>
                      <a:pt x="3363" y="893"/>
                    </a:cubicBezTo>
                    <a:cubicBezTo>
                      <a:pt x="3051" y="893"/>
                      <a:pt x="2670" y="1231"/>
                      <a:pt x="2437" y="1396"/>
                    </a:cubicBezTo>
                    <a:cubicBezTo>
                      <a:pt x="2502" y="1282"/>
                      <a:pt x="2546" y="1156"/>
                      <a:pt x="2546" y="1024"/>
                    </a:cubicBezTo>
                    <a:cubicBezTo>
                      <a:pt x="2557" y="734"/>
                      <a:pt x="2437" y="444"/>
                      <a:pt x="2234" y="247"/>
                    </a:cubicBezTo>
                    <a:cubicBezTo>
                      <a:pt x="2108" y="107"/>
                      <a:pt x="1931" y="1"/>
                      <a:pt x="174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37"/>
              <p:cNvSpPr/>
              <p:nvPr/>
            </p:nvSpPr>
            <p:spPr>
              <a:xfrm>
                <a:off x="1148100" y="2494925"/>
                <a:ext cx="238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571" extrusionOk="0">
                    <a:moveTo>
                      <a:pt x="657" y="89"/>
                    </a:moveTo>
                    <a:cubicBezTo>
                      <a:pt x="687" y="89"/>
                      <a:pt x="715" y="92"/>
                      <a:pt x="739" y="99"/>
                    </a:cubicBezTo>
                    <a:cubicBezTo>
                      <a:pt x="739" y="110"/>
                      <a:pt x="739" y="110"/>
                      <a:pt x="745" y="115"/>
                    </a:cubicBezTo>
                    <a:cubicBezTo>
                      <a:pt x="734" y="137"/>
                      <a:pt x="739" y="164"/>
                      <a:pt x="761" y="175"/>
                    </a:cubicBezTo>
                    <a:cubicBezTo>
                      <a:pt x="783" y="203"/>
                      <a:pt x="789" y="230"/>
                      <a:pt x="789" y="263"/>
                    </a:cubicBezTo>
                    <a:cubicBezTo>
                      <a:pt x="772" y="389"/>
                      <a:pt x="471" y="465"/>
                      <a:pt x="373" y="471"/>
                    </a:cubicBezTo>
                    <a:cubicBezTo>
                      <a:pt x="359" y="474"/>
                      <a:pt x="342" y="476"/>
                      <a:pt x="324" y="476"/>
                    </a:cubicBezTo>
                    <a:cubicBezTo>
                      <a:pt x="213" y="476"/>
                      <a:pt x="48" y="417"/>
                      <a:pt x="137" y="290"/>
                    </a:cubicBezTo>
                    <a:cubicBezTo>
                      <a:pt x="235" y="188"/>
                      <a:pt x="484" y="89"/>
                      <a:pt x="657" y="89"/>
                    </a:cubicBezTo>
                    <a:close/>
                    <a:moveTo>
                      <a:pt x="658" y="0"/>
                    </a:moveTo>
                    <a:cubicBezTo>
                      <a:pt x="576" y="0"/>
                      <a:pt x="493" y="23"/>
                      <a:pt x="417" y="44"/>
                    </a:cubicBezTo>
                    <a:cubicBezTo>
                      <a:pt x="274" y="99"/>
                      <a:pt x="1" y="197"/>
                      <a:pt x="44" y="400"/>
                    </a:cubicBezTo>
                    <a:cubicBezTo>
                      <a:pt x="87" y="528"/>
                      <a:pt x="201" y="570"/>
                      <a:pt x="327" y="570"/>
                    </a:cubicBezTo>
                    <a:cubicBezTo>
                      <a:pt x="443" y="570"/>
                      <a:pt x="568" y="535"/>
                      <a:pt x="657" y="498"/>
                    </a:cubicBezTo>
                    <a:cubicBezTo>
                      <a:pt x="822" y="438"/>
                      <a:pt x="953" y="307"/>
                      <a:pt x="827" y="121"/>
                    </a:cubicBezTo>
                    <a:cubicBezTo>
                      <a:pt x="849" y="88"/>
                      <a:pt x="827" y="39"/>
                      <a:pt x="794" y="28"/>
                    </a:cubicBezTo>
                    <a:cubicBezTo>
                      <a:pt x="750" y="8"/>
                      <a:pt x="704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37"/>
              <p:cNvSpPr/>
              <p:nvPr/>
            </p:nvSpPr>
            <p:spPr>
              <a:xfrm>
                <a:off x="1125525" y="2672550"/>
                <a:ext cx="491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17" extrusionOk="0">
                    <a:moveTo>
                      <a:pt x="637" y="0"/>
                    </a:moveTo>
                    <a:cubicBezTo>
                      <a:pt x="557" y="0"/>
                      <a:pt x="477" y="15"/>
                      <a:pt x="400" y="55"/>
                    </a:cubicBezTo>
                    <a:cubicBezTo>
                      <a:pt x="170" y="164"/>
                      <a:pt x="0" y="460"/>
                      <a:pt x="110" y="711"/>
                    </a:cubicBezTo>
                    <a:cubicBezTo>
                      <a:pt x="214" y="952"/>
                      <a:pt x="466" y="1067"/>
                      <a:pt x="690" y="1149"/>
                    </a:cubicBezTo>
                    <a:cubicBezTo>
                      <a:pt x="853" y="1203"/>
                      <a:pt x="1016" y="1216"/>
                      <a:pt x="1180" y="1216"/>
                    </a:cubicBezTo>
                    <a:cubicBezTo>
                      <a:pt x="1303" y="1216"/>
                      <a:pt x="1425" y="1209"/>
                      <a:pt x="1549" y="1204"/>
                    </a:cubicBezTo>
                    <a:cubicBezTo>
                      <a:pt x="1637" y="1204"/>
                      <a:pt x="1719" y="1204"/>
                      <a:pt x="1807" y="1193"/>
                    </a:cubicBezTo>
                    <a:cubicBezTo>
                      <a:pt x="1834" y="1190"/>
                      <a:pt x="1860" y="1189"/>
                      <a:pt x="1886" y="1189"/>
                    </a:cubicBezTo>
                    <a:cubicBezTo>
                      <a:pt x="1912" y="1189"/>
                      <a:pt x="1938" y="1190"/>
                      <a:pt x="1965" y="1193"/>
                    </a:cubicBezTo>
                    <a:cubicBezTo>
                      <a:pt x="1965" y="1166"/>
                      <a:pt x="1960" y="1133"/>
                      <a:pt x="1960" y="1106"/>
                    </a:cubicBezTo>
                    <a:cubicBezTo>
                      <a:pt x="1938" y="1100"/>
                      <a:pt x="1915" y="1097"/>
                      <a:pt x="1892" y="1097"/>
                    </a:cubicBezTo>
                    <a:cubicBezTo>
                      <a:pt x="1868" y="1097"/>
                      <a:pt x="1845" y="1100"/>
                      <a:pt x="1823" y="1106"/>
                    </a:cubicBezTo>
                    <a:cubicBezTo>
                      <a:pt x="1746" y="1111"/>
                      <a:pt x="1670" y="1117"/>
                      <a:pt x="1593" y="1117"/>
                    </a:cubicBezTo>
                    <a:cubicBezTo>
                      <a:pt x="1464" y="1120"/>
                      <a:pt x="1330" y="1128"/>
                      <a:pt x="1196" y="1128"/>
                    </a:cubicBezTo>
                    <a:cubicBezTo>
                      <a:pt x="1115" y="1128"/>
                      <a:pt x="1033" y="1125"/>
                      <a:pt x="953" y="1117"/>
                    </a:cubicBezTo>
                    <a:cubicBezTo>
                      <a:pt x="728" y="1095"/>
                      <a:pt x="438" y="980"/>
                      <a:pt x="274" y="815"/>
                    </a:cubicBezTo>
                    <a:cubicBezTo>
                      <a:pt x="104" y="629"/>
                      <a:pt x="143" y="400"/>
                      <a:pt x="318" y="230"/>
                    </a:cubicBezTo>
                    <a:cubicBezTo>
                      <a:pt x="407" y="137"/>
                      <a:pt x="528" y="93"/>
                      <a:pt x="652" y="93"/>
                    </a:cubicBezTo>
                    <a:cubicBezTo>
                      <a:pt x="689" y="93"/>
                      <a:pt x="725" y="96"/>
                      <a:pt x="761" y="104"/>
                    </a:cubicBezTo>
                    <a:cubicBezTo>
                      <a:pt x="1029" y="153"/>
                      <a:pt x="1287" y="268"/>
                      <a:pt x="1522" y="410"/>
                    </a:cubicBezTo>
                    <a:cubicBezTo>
                      <a:pt x="1642" y="487"/>
                      <a:pt x="1774" y="564"/>
                      <a:pt x="1883" y="651"/>
                    </a:cubicBezTo>
                    <a:cubicBezTo>
                      <a:pt x="1905" y="668"/>
                      <a:pt x="1916" y="684"/>
                      <a:pt x="1933" y="701"/>
                    </a:cubicBezTo>
                    <a:cubicBezTo>
                      <a:pt x="1933" y="657"/>
                      <a:pt x="1922" y="613"/>
                      <a:pt x="1922" y="569"/>
                    </a:cubicBezTo>
                    <a:lnTo>
                      <a:pt x="1779" y="465"/>
                    </a:lnTo>
                    <a:cubicBezTo>
                      <a:pt x="1632" y="367"/>
                      <a:pt x="1478" y="274"/>
                      <a:pt x="1320" y="192"/>
                    </a:cubicBezTo>
                    <a:cubicBezTo>
                      <a:pt x="1221" y="137"/>
                      <a:pt x="1101" y="98"/>
                      <a:pt x="991" y="66"/>
                    </a:cubicBezTo>
                    <a:cubicBezTo>
                      <a:pt x="877" y="33"/>
                      <a:pt x="756" y="0"/>
                      <a:pt x="63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37"/>
              <p:cNvSpPr/>
              <p:nvPr/>
            </p:nvSpPr>
            <p:spPr>
              <a:xfrm>
                <a:off x="1127700" y="2682125"/>
                <a:ext cx="465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9" extrusionOk="0">
                    <a:moveTo>
                      <a:pt x="23" y="0"/>
                    </a:moveTo>
                    <a:cubicBezTo>
                      <a:pt x="17" y="27"/>
                      <a:pt x="12" y="66"/>
                      <a:pt x="1" y="93"/>
                    </a:cubicBezTo>
                    <a:cubicBezTo>
                      <a:pt x="99" y="99"/>
                      <a:pt x="187" y="121"/>
                      <a:pt x="286" y="131"/>
                    </a:cubicBezTo>
                    <a:cubicBezTo>
                      <a:pt x="652" y="203"/>
                      <a:pt x="1030" y="285"/>
                      <a:pt x="1391" y="394"/>
                    </a:cubicBezTo>
                    <a:cubicBezTo>
                      <a:pt x="1550" y="438"/>
                      <a:pt x="1709" y="509"/>
                      <a:pt x="1862" y="558"/>
                    </a:cubicBezTo>
                    <a:cubicBezTo>
                      <a:pt x="1862" y="531"/>
                      <a:pt x="1857" y="493"/>
                      <a:pt x="1857" y="460"/>
                    </a:cubicBezTo>
                    <a:cubicBezTo>
                      <a:pt x="1753" y="427"/>
                      <a:pt x="1659" y="394"/>
                      <a:pt x="1561" y="350"/>
                    </a:cubicBezTo>
                    <a:cubicBezTo>
                      <a:pt x="1150" y="208"/>
                      <a:pt x="723" y="126"/>
                      <a:pt x="297" y="44"/>
                    </a:cubicBezTo>
                    <a:cubicBezTo>
                      <a:pt x="209" y="22"/>
                      <a:pt x="116" y="11"/>
                      <a:pt x="2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37"/>
              <p:cNvSpPr/>
              <p:nvPr/>
            </p:nvSpPr>
            <p:spPr>
              <a:xfrm>
                <a:off x="1182450" y="2669550"/>
                <a:ext cx="486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81" extrusionOk="0">
                    <a:moveTo>
                      <a:pt x="1426" y="0"/>
                    </a:moveTo>
                    <a:cubicBezTo>
                      <a:pt x="1352" y="0"/>
                      <a:pt x="1277" y="12"/>
                      <a:pt x="1205" y="27"/>
                    </a:cubicBezTo>
                    <a:cubicBezTo>
                      <a:pt x="712" y="136"/>
                      <a:pt x="263" y="640"/>
                      <a:pt x="0" y="1094"/>
                    </a:cubicBezTo>
                    <a:cubicBezTo>
                      <a:pt x="6" y="1138"/>
                      <a:pt x="6" y="1198"/>
                      <a:pt x="17" y="1247"/>
                    </a:cubicBezTo>
                    <a:cubicBezTo>
                      <a:pt x="55" y="1160"/>
                      <a:pt x="110" y="1072"/>
                      <a:pt x="165" y="990"/>
                    </a:cubicBezTo>
                    <a:cubicBezTo>
                      <a:pt x="378" y="667"/>
                      <a:pt x="652" y="377"/>
                      <a:pt x="1002" y="202"/>
                    </a:cubicBezTo>
                    <a:cubicBezTo>
                      <a:pt x="1123" y="142"/>
                      <a:pt x="1265" y="109"/>
                      <a:pt x="1402" y="104"/>
                    </a:cubicBezTo>
                    <a:cubicBezTo>
                      <a:pt x="1418" y="102"/>
                      <a:pt x="1434" y="101"/>
                      <a:pt x="1449" y="101"/>
                    </a:cubicBezTo>
                    <a:cubicBezTo>
                      <a:pt x="1661" y="101"/>
                      <a:pt x="1788" y="240"/>
                      <a:pt x="1834" y="459"/>
                    </a:cubicBezTo>
                    <a:cubicBezTo>
                      <a:pt x="1861" y="602"/>
                      <a:pt x="1861" y="760"/>
                      <a:pt x="1840" y="903"/>
                    </a:cubicBezTo>
                    <a:cubicBezTo>
                      <a:pt x="1807" y="1067"/>
                      <a:pt x="1714" y="1215"/>
                      <a:pt x="1577" y="1313"/>
                    </a:cubicBezTo>
                    <a:cubicBezTo>
                      <a:pt x="1396" y="1434"/>
                      <a:pt x="1205" y="1538"/>
                      <a:pt x="1008" y="1625"/>
                    </a:cubicBezTo>
                    <a:cubicBezTo>
                      <a:pt x="876" y="1691"/>
                      <a:pt x="750" y="1757"/>
                      <a:pt x="603" y="1784"/>
                    </a:cubicBezTo>
                    <a:cubicBezTo>
                      <a:pt x="460" y="1817"/>
                      <a:pt x="323" y="1844"/>
                      <a:pt x="181" y="1871"/>
                    </a:cubicBezTo>
                    <a:cubicBezTo>
                      <a:pt x="143" y="1882"/>
                      <a:pt x="104" y="1888"/>
                      <a:pt x="72" y="1893"/>
                    </a:cubicBezTo>
                    <a:cubicBezTo>
                      <a:pt x="72" y="1921"/>
                      <a:pt x="77" y="1954"/>
                      <a:pt x="77" y="1981"/>
                    </a:cubicBezTo>
                    <a:cubicBezTo>
                      <a:pt x="192" y="1965"/>
                      <a:pt x="307" y="1932"/>
                      <a:pt x="427" y="1915"/>
                    </a:cubicBezTo>
                    <a:cubicBezTo>
                      <a:pt x="515" y="1893"/>
                      <a:pt x="613" y="1882"/>
                      <a:pt x="707" y="1855"/>
                    </a:cubicBezTo>
                    <a:cubicBezTo>
                      <a:pt x="800" y="1822"/>
                      <a:pt x="893" y="1784"/>
                      <a:pt x="980" y="1735"/>
                    </a:cubicBezTo>
                    <a:cubicBezTo>
                      <a:pt x="1199" y="1636"/>
                      <a:pt x="1424" y="1521"/>
                      <a:pt x="1621" y="1379"/>
                    </a:cubicBezTo>
                    <a:cubicBezTo>
                      <a:pt x="1834" y="1226"/>
                      <a:pt x="1944" y="974"/>
                      <a:pt x="1938" y="700"/>
                    </a:cubicBezTo>
                    <a:cubicBezTo>
                      <a:pt x="1938" y="470"/>
                      <a:pt x="1889" y="197"/>
                      <a:pt x="1686" y="65"/>
                    </a:cubicBezTo>
                    <a:cubicBezTo>
                      <a:pt x="1605" y="17"/>
                      <a:pt x="1516" y="0"/>
                      <a:pt x="142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37"/>
              <p:cNvSpPr/>
              <p:nvPr/>
            </p:nvSpPr>
            <p:spPr>
              <a:xfrm>
                <a:off x="1183400" y="2671850"/>
                <a:ext cx="436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610" extrusionOk="0">
                    <a:moveTo>
                      <a:pt x="1687" y="1"/>
                    </a:moveTo>
                    <a:cubicBezTo>
                      <a:pt x="1506" y="126"/>
                      <a:pt x="1320" y="263"/>
                      <a:pt x="1139" y="411"/>
                    </a:cubicBezTo>
                    <a:cubicBezTo>
                      <a:pt x="833" y="646"/>
                      <a:pt x="548" y="909"/>
                      <a:pt x="280" y="1199"/>
                    </a:cubicBezTo>
                    <a:cubicBezTo>
                      <a:pt x="181" y="1292"/>
                      <a:pt x="94" y="1396"/>
                      <a:pt x="1" y="1495"/>
                    </a:cubicBezTo>
                    <a:cubicBezTo>
                      <a:pt x="1" y="1528"/>
                      <a:pt x="6" y="1566"/>
                      <a:pt x="6" y="1610"/>
                    </a:cubicBezTo>
                    <a:lnTo>
                      <a:pt x="34" y="1582"/>
                    </a:lnTo>
                    <a:cubicBezTo>
                      <a:pt x="209" y="1407"/>
                      <a:pt x="373" y="1221"/>
                      <a:pt x="548" y="1041"/>
                    </a:cubicBezTo>
                    <a:cubicBezTo>
                      <a:pt x="805" y="778"/>
                      <a:pt x="1095" y="548"/>
                      <a:pt x="1386" y="329"/>
                    </a:cubicBezTo>
                    <a:cubicBezTo>
                      <a:pt x="1500" y="241"/>
                      <a:pt x="1626" y="154"/>
                      <a:pt x="1747" y="72"/>
                    </a:cubicBezTo>
                    <a:cubicBezTo>
                      <a:pt x="1736" y="44"/>
                      <a:pt x="1714" y="22"/>
                      <a:pt x="168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37"/>
              <p:cNvSpPr/>
              <p:nvPr/>
            </p:nvSpPr>
            <p:spPr>
              <a:xfrm>
                <a:off x="1293150" y="2467675"/>
                <a:ext cx="815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37"/>
              <p:cNvSpPr/>
              <p:nvPr/>
            </p:nvSpPr>
            <p:spPr>
              <a:xfrm>
                <a:off x="1385925" y="2525300"/>
                <a:ext cx="933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7"/>
              <p:cNvSpPr/>
              <p:nvPr/>
            </p:nvSpPr>
            <p:spPr>
              <a:xfrm>
                <a:off x="1209125" y="2526600"/>
                <a:ext cx="6982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7"/>
              <p:cNvSpPr/>
              <p:nvPr/>
            </p:nvSpPr>
            <p:spPr>
              <a:xfrm>
                <a:off x="1333250" y="2543900"/>
                <a:ext cx="930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7303" extrusionOk="0">
                    <a:moveTo>
                      <a:pt x="55" y="1"/>
                    </a:moveTo>
                    <a:lnTo>
                      <a:pt x="55" y="23"/>
                    </a:lnTo>
                    <a:lnTo>
                      <a:pt x="55" y="203"/>
                    </a:lnTo>
                    <a:lnTo>
                      <a:pt x="55" y="466"/>
                    </a:lnTo>
                    <a:cubicBezTo>
                      <a:pt x="61" y="565"/>
                      <a:pt x="61" y="652"/>
                      <a:pt x="61" y="751"/>
                    </a:cubicBezTo>
                    <a:cubicBezTo>
                      <a:pt x="61" y="866"/>
                      <a:pt x="66" y="981"/>
                      <a:pt x="66" y="1095"/>
                    </a:cubicBezTo>
                    <a:cubicBezTo>
                      <a:pt x="71" y="1216"/>
                      <a:pt x="71" y="1336"/>
                      <a:pt x="71" y="1451"/>
                    </a:cubicBezTo>
                    <a:lnTo>
                      <a:pt x="71" y="1550"/>
                    </a:lnTo>
                    <a:lnTo>
                      <a:pt x="71" y="1632"/>
                    </a:lnTo>
                    <a:lnTo>
                      <a:pt x="71" y="1665"/>
                    </a:lnTo>
                    <a:cubicBezTo>
                      <a:pt x="88" y="1692"/>
                      <a:pt x="93" y="1725"/>
                      <a:pt x="110" y="1752"/>
                    </a:cubicBezTo>
                    <a:cubicBezTo>
                      <a:pt x="93" y="1752"/>
                      <a:pt x="88" y="1747"/>
                      <a:pt x="71" y="1747"/>
                    </a:cubicBezTo>
                    <a:lnTo>
                      <a:pt x="71" y="1845"/>
                    </a:lnTo>
                    <a:lnTo>
                      <a:pt x="71" y="1900"/>
                    </a:lnTo>
                    <a:lnTo>
                      <a:pt x="71" y="2070"/>
                    </a:lnTo>
                    <a:lnTo>
                      <a:pt x="71" y="2157"/>
                    </a:lnTo>
                    <a:cubicBezTo>
                      <a:pt x="71" y="2239"/>
                      <a:pt x="71" y="2322"/>
                      <a:pt x="66" y="2404"/>
                    </a:cubicBezTo>
                    <a:cubicBezTo>
                      <a:pt x="33" y="3143"/>
                      <a:pt x="0" y="3887"/>
                      <a:pt x="44" y="4626"/>
                    </a:cubicBezTo>
                    <a:cubicBezTo>
                      <a:pt x="55" y="4774"/>
                      <a:pt x="61" y="4911"/>
                      <a:pt x="71" y="5053"/>
                    </a:cubicBezTo>
                    <a:lnTo>
                      <a:pt x="71" y="5075"/>
                    </a:lnTo>
                    <a:cubicBezTo>
                      <a:pt x="82" y="5080"/>
                      <a:pt x="82" y="5080"/>
                      <a:pt x="82" y="5086"/>
                    </a:cubicBezTo>
                    <a:lnTo>
                      <a:pt x="82" y="5091"/>
                    </a:lnTo>
                    <a:lnTo>
                      <a:pt x="82" y="5108"/>
                    </a:lnTo>
                    <a:cubicBezTo>
                      <a:pt x="82" y="5113"/>
                      <a:pt x="82" y="5119"/>
                      <a:pt x="71" y="5130"/>
                    </a:cubicBezTo>
                    <a:cubicBezTo>
                      <a:pt x="82" y="5239"/>
                      <a:pt x="93" y="5354"/>
                      <a:pt x="99" y="5463"/>
                    </a:cubicBezTo>
                    <a:cubicBezTo>
                      <a:pt x="99" y="5491"/>
                      <a:pt x="110" y="5524"/>
                      <a:pt x="110" y="5551"/>
                    </a:cubicBezTo>
                    <a:cubicBezTo>
                      <a:pt x="115" y="5682"/>
                      <a:pt x="126" y="5803"/>
                      <a:pt x="143" y="5934"/>
                    </a:cubicBezTo>
                    <a:cubicBezTo>
                      <a:pt x="148" y="6065"/>
                      <a:pt x="165" y="6186"/>
                      <a:pt x="175" y="6317"/>
                    </a:cubicBezTo>
                    <a:cubicBezTo>
                      <a:pt x="181" y="6443"/>
                      <a:pt x="197" y="6564"/>
                      <a:pt x="208" y="6689"/>
                    </a:cubicBezTo>
                    <a:cubicBezTo>
                      <a:pt x="219" y="6728"/>
                      <a:pt x="219" y="6772"/>
                      <a:pt x="225" y="6810"/>
                    </a:cubicBezTo>
                    <a:cubicBezTo>
                      <a:pt x="236" y="6974"/>
                      <a:pt x="258" y="7138"/>
                      <a:pt x="285" y="7303"/>
                    </a:cubicBezTo>
                    <a:lnTo>
                      <a:pt x="564" y="7303"/>
                    </a:lnTo>
                    <a:cubicBezTo>
                      <a:pt x="564" y="7270"/>
                      <a:pt x="559" y="7226"/>
                      <a:pt x="553" y="7193"/>
                    </a:cubicBezTo>
                    <a:cubicBezTo>
                      <a:pt x="548" y="7166"/>
                      <a:pt x="548" y="7144"/>
                      <a:pt x="537" y="7116"/>
                    </a:cubicBezTo>
                    <a:cubicBezTo>
                      <a:pt x="526" y="7045"/>
                      <a:pt x="520" y="6974"/>
                      <a:pt x="504" y="6897"/>
                    </a:cubicBezTo>
                    <a:cubicBezTo>
                      <a:pt x="498" y="6870"/>
                      <a:pt x="498" y="6837"/>
                      <a:pt x="493" y="6810"/>
                    </a:cubicBezTo>
                    <a:cubicBezTo>
                      <a:pt x="498" y="6804"/>
                      <a:pt x="504" y="6804"/>
                      <a:pt x="509" y="6804"/>
                    </a:cubicBezTo>
                    <a:cubicBezTo>
                      <a:pt x="526" y="6804"/>
                      <a:pt x="531" y="6799"/>
                      <a:pt x="537" y="6799"/>
                    </a:cubicBezTo>
                    <a:lnTo>
                      <a:pt x="548" y="6799"/>
                    </a:lnTo>
                    <a:cubicBezTo>
                      <a:pt x="553" y="6799"/>
                      <a:pt x="564" y="6788"/>
                      <a:pt x="575" y="6788"/>
                    </a:cubicBezTo>
                    <a:lnTo>
                      <a:pt x="581" y="6788"/>
                    </a:lnTo>
                    <a:cubicBezTo>
                      <a:pt x="613" y="6783"/>
                      <a:pt x="641" y="6777"/>
                      <a:pt x="668" y="6761"/>
                    </a:cubicBezTo>
                    <a:cubicBezTo>
                      <a:pt x="674" y="6761"/>
                      <a:pt x="690" y="6761"/>
                      <a:pt x="695" y="6755"/>
                    </a:cubicBezTo>
                    <a:cubicBezTo>
                      <a:pt x="723" y="6750"/>
                      <a:pt x="745" y="6744"/>
                      <a:pt x="772" y="6728"/>
                    </a:cubicBezTo>
                    <a:cubicBezTo>
                      <a:pt x="1013" y="6618"/>
                      <a:pt x="1232" y="6454"/>
                      <a:pt x="1456" y="6312"/>
                    </a:cubicBezTo>
                    <a:cubicBezTo>
                      <a:pt x="1714" y="6131"/>
                      <a:pt x="1927" y="5901"/>
                      <a:pt x="2141" y="5660"/>
                    </a:cubicBezTo>
                    <a:cubicBezTo>
                      <a:pt x="2223" y="5573"/>
                      <a:pt x="2305" y="5474"/>
                      <a:pt x="2381" y="5387"/>
                    </a:cubicBezTo>
                    <a:cubicBezTo>
                      <a:pt x="2398" y="5365"/>
                      <a:pt x="2420" y="5338"/>
                      <a:pt x="2442" y="5321"/>
                    </a:cubicBezTo>
                    <a:cubicBezTo>
                      <a:pt x="2463" y="5294"/>
                      <a:pt x="2474" y="5272"/>
                      <a:pt x="2496" y="5250"/>
                    </a:cubicBezTo>
                    <a:lnTo>
                      <a:pt x="2557" y="5168"/>
                    </a:lnTo>
                    <a:cubicBezTo>
                      <a:pt x="2578" y="5146"/>
                      <a:pt x="2589" y="5119"/>
                      <a:pt x="2611" y="5102"/>
                    </a:cubicBezTo>
                    <a:lnTo>
                      <a:pt x="2693" y="4998"/>
                    </a:lnTo>
                    <a:lnTo>
                      <a:pt x="2754" y="4916"/>
                    </a:lnTo>
                    <a:cubicBezTo>
                      <a:pt x="2803" y="4850"/>
                      <a:pt x="2841" y="4790"/>
                      <a:pt x="2890" y="4730"/>
                    </a:cubicBezTo>
                    <a:cubicBezTo>
                      <a:pt x="2896" y="4708"/>
                      <a:pt x="2912" y="4697"/>
                      <a:pt x="2923" y="4675"/>
                    </a:cubicBezTo>
                    <a:cubicBezTo>
                      <a:pt x="2934" y="4675"/>
                      <a:pt x="2940" y="4670"/>
                      <a:pt x="2940" y="4659"/>
                    </a:cubicBezTo>
                    <a:cubicBezTo>
                      <a:pt x="2962" y="4631"/>
                      <a:pt x="2983" y="4599"/>
                      <a:pt x="3000" y="4571"/>
                    </a:cubicBezTo>
                    <a:cubicBezTo>
                      <a:pt x="3011" y="4566"/>
                      <a:pt x="3011" y="4560"/>
                      <a:pt x="3016" y="4555"/>
                    </a:cubicBezTo>
                    <a:lnTo>
                      <a:pt x="3022" y="4544"/>
                    </a:lnTo>
                    <a:cubicBezTo>
                      <a:pt x="3055" y="4500"/>
                      <a:pt x="3082" y="4445"/>
                      <a:pt x="3120" y="4391"/>
                    </a:cubicBezTo>
                    <a:cubicBezTo>
                      <a:pt x="3339" y="4018"/>
                      <a:pt x="3503" y="3613"/>
                      <a:pt x="3673" y="3214"/>
                    </a:cubicBezTo>
                    <a:cubicBezTo>
                      <a:pt x="3695" y="3170"/>
                      <a:pt x="3706" y="3132"/>
                      <a:pt x="3722" y="3088"/>
                    </a:cubicBezTo>
                    <a:cubicBezTo>
                      <a:pt x="3711" y="3088"/>
                      <a:pt x="3705" y="3085"/>
                      <a:pt x="3703" y="3085"/>
                    </a:cubicBezTo>
                    <a:cubicBezTo>
                      <a:pt x="3701" y="3085"/>
                      <a:pt x="3700" y="3086"/>
                      <a:pt x="3700" y="3088"/>
                    </a:cubicBezTo>
                    <a:cubicBezTo>
                      <a:pt x="3684" y="3088"/>
                      <a:pt x="3668" y="3082"/>
                      <a:pt x="3651" y="3077"/>
                    </a:cubicBezTo>
                    <a:cubicBezTo>
                      <a:pt x="3640" y="3077"/>
                      <a:pt x="3618" y="3066"/>
                      <a:pt x="3602" y="3060"/>
                    </a:cubicBezTo>
                    <a:cubicBezTo>
                      <a:pt x="3591" y="3055"/>
                      <a:pt x="3575" y="3055"/>
                      <a:pt x="3569" y="3050"/>
                    </a:cubicBezTo>
                    <a:cubicBezTo>
                      <a:pt x="3564" y="3050"/>
                      <a:pt x="3558" y="3039"/>
                      <a:pt x="3547" y="3039"/>
                    </a:cubicBezTo>
                    <a:cubicBezTo>
                      <a:pt x="3531" y="3033"/>
                      <a:pt x="3514" y="3028"/>
                      <a:pt x="3503" y="3022"/>
                    </a:cubicBezTo>
                    <a:cubicBezTo>
                      <a:pt x="3482" y="3011"/>
                      <a:pt x="3465" y="3006"/>
                      <a:pt x="3454" y="3000"/>
                    </a:cubicBezTo>
                    <a:cubicBezTo>
                      <a:pt x="3438" y="3055"/>
                      <a:pt x="3427" y="3104"/>
                      <a:pt x="3405" y="3159"/>
                    </a:cubicBezTo>
                    <a:lnTo>
                      <a:pt x="3405" y="3164"/>
                    </a:lnTo>
                    <a:cubicBezTo>
                      <a:pt x="3383" y="3219"/>
                      <a:pt x="3372" y="3268"/>
                      <a:pt x="3350" y="3312"/>
                    </a:cubicBezTo>
                    <a:cubicBezTo>
                      <a:pt x="3350" y="3323"/>
                      <a:pt x="3345" y="3329"/>
                      <a:pt x="3345" y="3334"/>
                    </a:cubicBezTo>
                    <a:cubicBezTo>
                      <a:pt x="3323" y="3383"/>
                      <a:pt x="3312" y="3433"/>
                      <a:pt x="3290" y="3471"/>
                    </a:cubicBezTo>
                    <a:cubicBezTo>
                      <a:pt x="3268" y="3515"/>
                      <a:pt x="3257" y="3553"/>
                      <a:pt x="3235" y="3597"/>
                    </a:cubicBezTo>
                    <a:cubicBezTo>
                      <a:pt x="3219" y="3630"/>
                      <a:pt x="3208" y="3657"/>
                      <a:pt x="3191" y="3690"/>
                    </a:cubicBezTo>
                    <a:cubicBezTo>
                      <a:pt x="3120" y="3871"/>
                      <a:pt x="3027" y="4040"/>
                      <a:pt x="2934" y="4204"/>
                    </a:cubicBezTo>
                    <a:cubicBezTo>
                      <a:pt x="2912" y="4243"/>
                      <a:pt x="2890" y="4281"/>
                      <a:pt x="2874" y="4314"/>
                    </a:cubicBezTo>
                    <a:cubicBezTo>
                      <a:pt x="2863" y="4319"/>
                      <a:pt x="2863" y="4325"/>
                      <a:pt x="2858" y="4336"/>
                    </a:cubicBezTo>
                    <a:lnTo>
                      <a:pt x="2797" y="4434"/>
                    </a:lnTo>
                    <a:cubicBezTo>
                      <a:pt x="2770" y="4473"/>
                      <a:pt x="2748" y="4511"/>
                      <a:pt x="2721" y="4544"/>
                    </a:cubicBezTo>
                    <a:cubicBezTo>
                      <a:pt x="2682" y="4610"/>
                      <a:pt x="2639" y="4664"/>
                      <a:pt x="2600" y="4719"/>
                    </a:cubicBezTo>
                    <a:lnTo>
                      <a:pt x="2535" y="4801"/>
                    </a:lnTo>
                    <a:lnTo>
                      <a:pt x="2474" y="4883"/>
                    </a:lnTo>
                    <a:cubicBezTo>
                      <a:pt x="2474" y="4889"/>
                      <a:pt x="2469" y="4889"/>
                      <a:pt x="2469" y="4894"/>
                    </a:cubicBezTo>
                    <a:cubicBezTo>
                      <a:pt x="2463" y="4911"/>
                      <a:pt x="2447" y="4927"/>
                      <a:pt x="2436" y="4943"/>
                    </a:cubicBezTo>
                    <a:cubicBezTo>
                      <a:pt x="2420" y="4965"/>
                      <a:pt x="2398" y="4982"/>
                      <a:pt x="2387" y="5004"/>
                    </a:cubicBezTo>
                    <a:cubicBezTo>
                      <a:pt x="2365" y="5031"/>
                      <a:pt x="2343" y="5053"/>
                      <a:pt x="2327" y="5080"/>
                    </a:cubicBezTo>
                    <a:cubicBezTo>
                      <a:pt x="2316" y="5091"/>
                      <a:pt x="2305" y="5102"/>
                      <a:pt x="2299" y="5113"/>
                    </a:cubicBezTo>
                    <a:lnTo>
                      <a:pt x="2277" y="5135"/>
                    </a:lnTo>
                    <a:cubicBezTo>
                      <a:pt x="2255" y="5157"/>
                      <a:pt x="2245" y="5184"/>
                      <a:pt x="2223" y="5201"/>
                    </a:cubicBezTo>
                    <a:lnTo>
                      <a:pt x="2217" y="5212"/>
                    </a:lnTo>
                    <a:cubicBezTo>
                      <a:pt x="2179" y="5255"/>
                      <a:pt x="2141" y="5299"/>
                      <a:pt x="2097" y="5348"/>
                    </a:cubicBezTo>
                    <a:lnTo>
                      <a:pt x="2080" y="5365"/>
                    </a:lnTo>
                    <a:lnTo>
                      <a:pt x="2069" y="5376"/>
                    </a:lnTo>
                    <a:cubicBezTo>
                      <a:pt x="2064" y="5381"/>
                      <a:pt x="2053" y="5387"/>
                      <a:pt x="2042" y="5403"/>
                    </a:cubicBezTo>
                    <a:cubicBezTo>
                      <a:pt x="2026" y="5431"/>
                      <a:pt x="1998" y="5447"/>
                      <a:pt x="1976" y="5474"/>
                    </a:cubicBezTo>
                    <a:cubicBezTo>
                      <a:pt x="1943" y="5518"/>
                      <a:pt x="1900" y="5556"/>
                      <a:pt x="1861" y="5600"/>
                    </a:cubicBezTo>
                    <a:cubicBezTo>
                      <a:pt x="1818" y="5633"/>
                      <a:pt x="1785" y="5666"/>
                      <a:pt x="1752" y="5704"/>
                    </a:cubicBezTo>
                    <a:cubicBezTo>
                      <a:pt x="1730" y="5715"/>
                      <a:pt x="1708" y="5737"/>
                      <a:pt x="1686" y="5759"/>
                    </a:cubicBezTo>
                    <a:cubicBezTo>
                      <a:pt x="1659" y="5786"/>
                      <a:pt x="1642" y="5803"/>
                      <a:pt x="1615" y="5825"/>
                    </a:cubicBezTo>
                    <a:cubicBezTo>
                      <a:pt x="1560" y="5874"/>
                      <a:pt x="1511" y="5912"/>
                      <a:pt x="1456" y="5956"/>
                    </a:cubicBezTo>
                    <a:lnTo>
                      <a:pt x="1374" y="6016"/>
                    </a:lnTo>
                    <a:cubicBezTo>
                      <a:pt x="1287" y="6087"/>
                      <a:pt x="1194" y="6148"/>
                      <a:pt x="1106" y="6202"/>
                    </a:cubicBezTo>
                    <a:cubicBezTo>
                      <a:pt x="1079" y="6213"/>
                      <a:pt x="1051" y="6235"/>
                      <a:pt x="1024" y="6252"/>
                    </a:cubicBezTo>
                    <a:cubicBezTo>
                      <a:pt x="997" y="6263"/>
                      <a:pt x="975" y="6268"/>
                      <a:pt x="958" y="6284"/>
                    </a:cubicBezTo>
                    <a:cubicBezTo>
                      <a:pt x="931" y="6295"/>
                      <a:pt x="909" y="6312"/>
                      <a:pt x="882" y="6323"/>
                    </a:cubicBezTo>
                    <a:cubicBezTo>
                      <a:pt x="838" y="6345"/>
                      <a:pt x="805" y="6361"/>
                      <a:pt x="772" y="6377"/>
                    </a:cubicBezTo>
                    <a:cubicBezTo>
                      <a:pt x="739" y="6399"/>
                      <a:pt x="695" y="6416"/>
                      <a:pt x="657" y="6432"/>
                    </a:cubicBezTo>
                    <a:cubicBezTo>
                      <a:pt x="630" y="6443"/>
                      <a:pt x="602" y="6454"/>
                      <a:pt x="575" y="6471"/>
                    </a:cubicBezTo>
                    <a:cubicBezTo>
                      <a:pt x="559" y="6476"/>
                      <a:pt x="553" y="6476"/>
                      <a:pt x="548" y="6481"/>
                    </a:cubicBezTo>
                    <a:cubicBezTo>
                      <a:pt x="520" y="6498"/>
                      <a:pt x="498" y="6503"/>
                      <a:pt x="471" y="6514"/>
                    </a:cubicBezTo>
                    <a:cubicBezTo>
                      <a:pt x="471" y="6525"/>
                      <a:pt x="471" y="6525"/>
                      <a:pt x="466" y="6525"/>
                    </a:cubicBezTo>
                    <a:cubicBezTo>
                      <a:pt x="455" y="6487"/>
                      <a:pt x="455" y="6460"/>
                      <a:pt x="449" y="6427"/>
                    </a:cubicBezTo>
                    <a:cubicBezTo>
                      <a:pt x="444" y="6388"/>
                      <a:pt x="444" y="6339"/>
                      <a:pt x="438" y="6295"/>
                    </a:cubicBezTo>
                    <a:cubicBezTo>
                      <a:pt x="427" y="6263"/>
                      <a:pt x="427" y="6235"/>
                      <a:pt x="422" y="6202"/>
                    </a:cubicBezTo>
                    <a:cubicBezTo>
                      <a:pt x="416" y="6153"/>
                      <a:pt x="416" y="6104"/>
                      <a:pt x="411" y="6060"/>
                    </a:cubicBezTo>
                    <a:cubicBezTo>
                      <a:pt x="411" y="5994"/>
                      <a:pt x="400" y="5940"/>
                      <a:pt x="394" y="5879"/>
                    </a:cubicBezTo>
                    <a:cubicBezTo>
                      <a:pt x="329" y="5108"/>
                      <a:pt x="334" y="4325"/>
                      <a:pt x="312" y="3548"/>
                    </a:cubicBezTo>
                    <a:cubicBezTo>
                      <a:pt x="312" y="3438"/>
                      <a:pt x="307" y="3334"/>
                      <a:pt x="307" y="3225"/>
                    </a:cubicBezTo>
                    <a:cubicBezTo>
                      <a:pt x="301" y="3225"/>
                      <a:pt x="301" y="3219"/>
                      <a:pt x="301" y="3219"/>
                    </a:cubicBezTo>
                    <a:cubicBezTo>
                      <a:pt x="301" y="3214"/>
                      <a:pt x="290" y="3214"/>
                      <a:pt x="290" y="3203"/>
                    </a:cubicBezTo>
                    <a:lnTo>
                      <a:pt x="290" y="3197"/>
                    </a:lnTo>
                    <a:lnTo>
                      <a:pt x="290" y="3186"/>
                    </a:lnTo>
                    <a:cubicBezTo>
                      <a:pt x="290" y="3175"/>
                      <a:pt x="290" y="3175"/>
                      <a:pt x="301" y="3170"/>
                    </a:cubicBezTo>
                    <a:cubicBezTo>
                      <a:pt x="301" y="3170"/>
                      <a:pt x="301" y="3164"/>
                      <a:pt x="307" y="3164"/>
                    </a:cubicBezTo>
                    <a:cubicBezTo>
                      <a:pt x="301" y="3088"/>
                      <a:pt x="301" y="3011"/>
                      <a:pt x="301" y="2940"/>
                    </a:cubicBezTo>
                    <a:lnTo>
                      <a:pt x="301" y="2896"/>
                    </a:lnTo>
                    <a:lnTo>
                      <a:pt x="301" y="2809"/>
                    </a:lnTo>
                    <a:cubicBezTo>
                      <a:pt x="290" y="2754"/>
                      <a:pt x="290" y="2694"/>
                      <a:pt x="290" y="2639"/>
                    </a:cubicBezTo>
                    <a:cubicBezTo>
                      <a:pt x="290" y="2431"/>
                      <a:pt x="285" y="2218"/>
                      <a:pt x="285" y="2015"/>
                    </a:cubicBezTo>
                    <a:lnTo>
                      <a:pt x="285" y="1906"/>
                    </a:lnTo>
                    <a:lnTo>
                      <a:pt x="285" y="1501"/>
                    </a:lnTo>
                    <a:lnTo>
                      <a:pt x="285" y="1309"/>
                    </a:lnTo>
                    <a:lnTo>
                      <a:pt x="285" y="1013"/>
                    </a:lnTo>
                    <a:cubicBezTo>
                      <a:pt x="290" y="931"/>
                      <a:pt x="290" y="860"/>
                      <a:pt x="290" y="778"/>
                    </a:cubicBezTo>
                    <a:cubicBezTo>
                      <a:pt x="290" y="658"/>
                      <a:pt x="290" y="537"/>
                      <a:pt x="301" y="422"/>
                    </a:cubicBezTo>
                    <a:cubicBezTo>
                      <a:pt x="307" y="329"/>
                      <a:pt x="307" y="247"/>
                      <a:pt x="312" y="159"/>
                    </a:cubicBezTo>
                    <a:lnTo>
                      <a:pt x="312" y="138"/>
                    </a:lnTo>
                    <a:cubicBezTo>
                      <a:pt x="318" y="110"/>
                      <a:pt x="318" y="83"/>
                      <a:pt x="318" y="55"/>
                    </a:cubicBezTo>
                    <a:lnTo>
                      <a:pt x="318" y="17"/>
                    </a:lnTo>
                    <a:lnTo>
                      <a:pt x="165" y="17"/>
                    </a:lnTo>
                    <a:cubicBezTo>
                      <a:pt x="148" y="12"/>
                      <a:pt x="126" y="12"/>
                      <a:pt x="115" y="12"/>
                    </a:cubicBezTo>
                    <a:cubicBezTo>
                      <a:pt x="93" y="12"/>
                      <a:pt x="71" y="12"/>
                      <a:pt x="5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7"/>
              <p:cNvSpPr/>
              <p:nvPr/>
            </p:nvSpPr>
            <p:spPr>
              <a:xfrm>
                <a:off x="1342950" y="2593575"/>
                <a:ext cx="337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34" extrusionOk="0">
                    <a:moveTo>
                      <a:pt x="1271" y="1"/>
                    </a:moveTo>
                    <a:cubicBezTo>
                      <a:pt x="762" y="105"/>
                      <a:pt x="461" y="384"/>
                      <a:pt x="89" y="745"/>
                    </a:cubicBezTo>
                    <a:cubicBezTo>
                      <a:pt x="61" y="772"/>
                      <a:pt x="28" y="800"/>
                      <a:pt x="1" y="833"/>
                    </a:cubicBezTo>
                    <a:cubicBezTo>
                      <a:pt x="1" y="937"/>
                      <a:pt x="6" y="1035"/>
                      <a:pt x="6" y="1134"/>
                    </a:cubicBezTo>
                    <a:cubicBezTo>
                      <a:pt x="12" y="1134"/>
                      <a:pt x="28" y="1128"/>
                      <a:pt x="34" y="1128"/>
                    </a:cubicBezTo>
                    <a:cubicBezTo>
                      <a:pt x="214" y="1101"/>
                      <a:pt x="384" y="1052"/>
                      <a:pt x="548" y="969"/>
                    </a:cubicBezTo>
                    <a:cubicBezTo>
                      <a:pt x="762" y="871"/>
                      <a:pt x="981" y="761"/>
                      <a:pt x="1145" y="581"/>
                    </a:cubicBezTo>
                    <a:cubicBezTo>
                      <a:pt x="1271" y="422"/>
                      <a:pt x="1347" y="187"/>
                      <a:pt x="127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7"/>
              <p:cNvSpPr/>
              <p:nvPr/>
            </p:nvSpPr>
            <p:spPr>
              <a:xfrm>
                <a:off x="1342550" y="2587225"/>
                <a:ext cx="308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1" extrusionOk="0">
                    <a:moveTo>
                      <a:pt x="895" y="1"/>
                    </a:moveTo>
                    <a:cubicBezTo>
                      <a:pt x="662" y="1"/>
                      <a:pt x="397" y="152"/>
                      <a:pt x="241" y="293"/>
                    </a:cubicBezTo>
                    <a:cubicBezTo>
                      <a:pt x="126" y="392"/>
                      <a:pt x="50" y="523"/>
                      <a:pt x="1" y="665"/>
                    </a:cubicBezTo>
                    <a:cubicBezTo>
                      <a:pt x="1" y="758"/>
                      <a:pt x="6" y="862"/>
                      <a:pt x="6" y="961"/>
                    </a:cubicBezTo>
                    <a:cubicBezTo>
                      <a:pt x="33" y="939"/>
                      <a:pt x="61" y="911"/>
                      <a:pt x="88" y="884"/>
                    </a:cubicBezTo>
                    <a:cubicBezTo>
                      <a:pt x="455" y="528"/>
                      <a:pt x="745" y="282"/>
                      <a:pt x="1232" y="173"/>
                    </a:cubicBezTo>
                    <a:cubicBezTo>
                      <a:pt x="1221" y="145"/>
                      <a:pt x="1199" y="123"/>
                      <a:pt x="1172" y="101"/>
                    </a:cubicBezTo>
                    <a:cubicBezTo>
                      <a:pt x="1094" y="30"/>
                      <a:pt x="997" y="1"/>
                      <a:pt x="89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7"/>
              <p:cNvSpPr/>
              <p:nvPr/>
            </p:nvSpPr>
            <p:spPr>
              <a:xfrm>
                <a:off x="1303275" y="2559450"/>
                <a:ext cx="2945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23" extrusionOk="0">
                    <a:moveTo>
                      <a:pt x="181" y="1"/>
                    </a:moveTo>
                    <a:cubicBezTo>
                      <a:pt x="119" y="1"/>
                      <a:pt x="55" y="33"/>
                      <a:pt x="17" y="90"/>
                    </a:cubicBezTo>
                    <a:cubicBezTo>
                      <a:pt x="12" y="107"/>
                      <a:pt x="6" y="129"/>
                      <a:pt x="1" y="140"/>
                    </a:cubicBezTo>
                    <a:lnTo>
                      <a:pt x="6" y="140"/>
                    </a:lnTo>
                    <a:cubicBezTo>
                      <a:pt x="33" y="140"/>
                      <a:pt x="61" y="156"/>
                      <a:pt x="88" y="167"/>
                    </a:cubicBezTo>
                    <a:cubicBezTo>
                      <a:pt x="143" y="194"/>
                      <a:pt x="203" y="227"/>
                      <a:pt x="258" y="265"/>
                    </a:cubicBezTo>
                    <a:cubicBezTo>
                      <a:pt x="400" y="348"/>
                      <a:pt x="548" y="430"/>
                      <a:pt x="685" y="523"/>
                    </a:cubicBezTo>
                    <a:cubicBezTo>
                      <a:pt x="860" y="638"/>
                      <a:pt x="1019" y="785"/>
                      <a:pt x="1177" y="922"/>
                    </a:cubicBezTo>
                    <a:lnTo>
                      <a:pt x="1177" y="840"/>
                    </a:lnTo>
                    <a:cubicBezTo>
                      <a:pt x="1128" y="742"/>
                      <a:pt x="1073" y="649"/>
                      <a:pt x="1019" y="550"/>
                    </a:cubicBezTo>
                    <a:cubicBezTo>
                      <a:pt x="876" y="337"/>
                      <a:pt x="690" y="140"/>
                      <a:pt x="449" y="52"/>
                    </a:cubicBezTo>
                    <a:cubicBezTo>
                      <a:pt x="367" y="25"/>
                      <a:pt x="291" y="8"/>
                      <a:pt x="209" y="3"/>
                    </a:cubicBezTo>
                    <a:cubicBezTo>
                      <a:pt x="200" y="1"/>
                      <a:pt x="190" y="1"/>
                      <a:pt x="18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7"/>
              <p:cNvSpPr/>
              <p:nvPr/>
            </p:nvSpPr>
            <p:spPr>
              <a:xfrm>
                <a:off x="1302175" y="2565400"/>
                <a:ext cx="3055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854" extrusionOk="0">
                    <a:moveTo>
                      <a:pt x="23" y="0"/>
                    </a:moveTo>
                    <a:cubicBezTo>
                      <a:pt x="1" y="148"/>
                      <a:pt x="77" y="318"/>
                      <a:pt x="165" y="438"/>
                    </a:cubicBezTo>
                    <a:cubicBezTo>
                      <a:pt x="318" y="591"/>
                      <a:pt x="592" y="684"/>
                      <a:pt x="794" y="750"/>
                    </a:cubicBezTo>
                    <a:cubicBezTo>
                      <a:pt x="937" y="794"/>
                      <a:pt x="1074" y="821"/>
                      <a:pt x="1221" y="854"/>
                    </a:cubicBezTo>
                    <a:lnTo>
                      <a:pt x="1221" y="799"/>
                    </a:lnTo>
                    <a:cubicBezTo>
                      <a:pt x="1063" y="668"/>
                      <a:pt x="915" y="526"/>
                      <a:pt x="745" y="416"/>
                    </a:cubicBezTo>
                    <a:cubicBezTo>
                      <a:pt x="570" y="290"/>
                      <a:pt x="379" y="181"/>
                      <a:pt x="187" y="71"/>
                    </a:cubicBezTo>
                    <a:cubicBezTo>
                      <a:pt x="160" y="60"/>
                      <a:pt x="127" y="38"/>
                      <a:pt x="99" y="27"/>
                    </a:cubicBezTo>
                    <a:cubicBezTo>
                      <a:pt x="77" y="11"/>
                      <a:pt x="56" y="6"/>
                      <a:pt x="34" y="6"/>
                    </a:cubicBezTo>
                    <a:cubicBezTo>
                      <a:pt x="28" y="6"/>
                      <a:pt x="28" y="0"/>
                      <a:pt x="2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7"/>
              <p:cNvSpPr/>
              <p:nvPr/>
            </p:nvSpPr>
            <p:spPr>
              <a:xfrm>
                <a:off x="1276875" y="2599875"/>
                <a:ext cx="194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20" extrusionOk="0">
                    <a:moveTo>
                      <a:pt x="487" y="0"/>
                    </a:moveTo>
                    <a:cubicBezTo>
                      <a:pt x="465" y="187"/>
                      <a:pt x="422" y="362"/>
                      <a:pt x="378" y="548"/>
                    </a:cubicBezTo>
                    <a:cubicBezTo>
                      <a:pt x="301" y="887"/>
                      <a:pt x="208" y="1232"/>
                      <a:pt x="71" y="1555"/>
                    </a:cubicBezTo>
                    <a:cubicBezTo>
                      <a:pt x="49" y="1610"/>
                      <a:pt x="22" y="1664"/>
                      <a:pt x="0" y="1719"/>
                    </a:cubicBezTo>
                    <a:cubicBezTo>
                      <a:pt x="55" y="1675"/>
                      <a:pt x="110" y="1632"/>
                      <a:pt x="164" y="1588"/>
                    </a:cubicBezTo>
                    <a:cubicBezTo>
                      <a:pt x="268" y="1500"/>
                      <a:pt x="372" y="1418"/>
                      <a:pt x="455" y="1309"/>
                    </a:cubicBezTo>
                    <a:cubicBezTo>
                      <a:pt x="624" y="1068"/>
                      <a:pt x="777" y="772"/>
                      <a:pt x="739" y="460"/>
                    </a:cubicBezTo>
                    <a:cubicBezTo>
                      <a:pt x="717" y="307"/>
                      <a:pt x="641" y="83"/>
                      <a:pt x="487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7"/>
              <p:cNvSpPr/>
              <p:nvPr/>
            </p:nvSpPr>
            <p:spPr>
              <a:xfrm>
                <a:off x="1275775" y="2599325"/>
                <a:ext cx="11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654" extrusionOk="0">
                    <a:moveTo>
                      <a:pt x="443" y="0"/>
                    </a:moveTo>
                    <a:cubicBezTo>
                      <a:pt x="153" y="0"/>
                      <a:pt x="109" y="595"/>
                      <a:pt x="66" y="816"/>
                    </a:cubicBezTo>
                    <a:cubicBezTo>
                      <a:pt x="33" y="1090"/>
                      <a:pt x="6" y="1369"/>
                      <a:pt x="0" y="1654"/>
                    </a:cubicBezTo>
                    <a:cubicBezTo>
                      <a:pt x="28" y="1588"/>
                      <a:pt x="55" y="1528"/>
                      <a:pt x="72" y="1467"/>
                    </a:cubicBezTo>
                    <a:cubicBezTo>
                      <a:pt x="203" y="1134"/>
                      <a:pt x="291" y="778"/>
                      <a:pt x="373" y="427"/>
                    </a:cubicBezTo>
                    <a:cubicBezTo>
                      <a:pt x="400" y="285"/>
                      <a:pt x="438" y="148"/>
                      <a:pt x="455" y="1"/>
                    </a:cubicBezTo>
                    <a:cubicBezTo>
                      <a:pt x="451" y="0"/>
                      <a:pt x="447" y="0"/>
                      <a:pt x="4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7"/>
              <p:cNvSpPr/>
              <p:nvPr/>
            </p:nvSpPr>
            <p:spPr>
              <a:xfrm>
                <a:off x="1246350" y="2592900"/>
                <a:ext cx="870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3487" extrusionOk="0">
                    <a:moveTo>
                      <a:pt x="198" y="0"/>
                    </a:moveTo>
                    <a:cubicBezTo>
                      <a:pt x="126" y="6"/>
                      <a:pt x="66" y="22"/>
                      <a:pt x="1" y="28"/>
                    </a:cubicBezTo>
                    <a:cubicBezTo>
                      <a:pt x="6" y="66"/>
                      <a:pt x="12" y="115"/>
                      <a:pt x="17" y="159"/>
                    </a:cubicBezTo>
                    <a:cubicBezTo>
                      <a:pt x="83" y="580"/>
                      <a:pt x="258" y="980"/>
                      <a:pt x="438" y="1363"/>
                    </a:cubicBezTo>
                    <a:cubicBezTo>
                      <a:pt x="537" y="1582"/>
                      <a:pt x="646" y="1790"/>
                      <a:pt x="778" y="1993"/>
                    </a:cubicBezTo>
                    <a:cubicBezTo>
                      <a:pt x="827" y="2058"/>
                      <a:pt x="876" y="2130"/>
                      <a:pt x="920" y="2190"/>
                    </a:cubicBezTo>
                    <a:cubicBezTo>
                      <a:pt x="931" y="2195"/>
                      <a:pt x="937" y="2195"/>
                      <a:pt x="942" y="2201"/>
                    </a:cubicBezTo>
                    <a:cubicBezTo>
                      <a:pt x="958" y="2212"/>
                      <a:pt x="964" y="2223"/>
                      <a:pt x="964" y="2239"/>
                    </a:cubicBezTo>
                    <a:cubicBezTo>
                      <a:pt x="1002" y="2294"/>
                      <a:pt x="1046" y="2348"/>
                      <a:pt x="1095" y="2392"/>
                    </a:cubicBezTo>
                    <a:cubicBezTo>
                      <a:pt x="1303" y="2639"/>
                      <a:pt x="1572" y="2841"/>
                      <a:pt x="1845" y="3011"/>
                    </a:cubicBezTo>
                    <a:cubicBezTo>
                      <a:pt x="2086" y="3153"/>
                      <a:pt x="2349" y="3241"/>
                      <a:pt x="2617" y="3317"/>
                    </a:cubicBezTo>
                    <a:cubicBezTo>
                      <a:pt x="2896" y="3394"/>
                      <a:pt x="3186" y="3471"/>
                      <a:pt x="3482" y="3487"/>
                    </a:cubicBezTo>
                    <a:cubicBezTo>
                      <a:pt x="3465" y="3378"/>
                      <a:pt x="3460" y="3279"/>
                      <a:pt x="3454" y="3175"/>
                    </a:cubicBezTo>
                    <a:cubicBezTo>
                      <a:pt x="3339" y="3170"/>
                      <a:pt x="3214" y="3170"/>
                      <a:pt x="3093" y="3170"/>
                    </a:cubicBezTo>
                    <a:cubicBezTo>
                      <a:pt x="3000" y="3159"/>
                      <a:pt x="2907" y="3148"/>
                      <a:pt x="2819" y="3131"/>
                    </a:cubicBezTo>
                    <a:cubicBezTo>
                      <a:pt x="2436" y="3071"/>
                      <a:pt x="2053" y="2929"/>
                      <a:pt x="1736" y="2688"/>
                    </a:cubicBezTo>
                    <a:cubicBezTo>
                      <a:pt x="1544" y="2540"/>
                      <a:pt x="1380" y="2354"/>
                      <a:pt x="1221" y="2162"/>
                    </a:cubicBezTo>
                    <a:cubicBezTo>
                      <a:pt x="1183" y="2119"/>
                      <a:pt x="1150" y="2075"/>
                      <a:pt x="1112" y="2031"/>
                    </a:cubicBezTo>
                    <a:cubicBezTo>
                      <a:pt x="1101" y="2026"/>
                      <a:pt x="1084" y="2009"/>
                      <a:pt x="1079" y="1998"/>
                    </a:cubicBezTo>
                    <a:lnTo>
                      <a:pt x="1079" y="1993"/>
                    </a:lnTo>
                    <a:cubicBezTo>
                      <a:pt x="909" y="1785"/>
                      <a:pt x="745" y="1566"/>
                      <a:pt x="619" y="1319"/>
                    </a:cubicBezTo>
                    <a:cubicBezTo>
                      <a:pt x="504" y="1106"/>
                      <a:pt x="422" y="876"/>
                      <a:pt x="356" y="635"/>
                    </a:cubicBezTo>
                    <a:cubicBezTo>
                      <a:pt x="291" y="444"/>
                      <a:pt x="236" y="247"/>
                      <a:pt x="203" y="39"/>
                    </a:cubicBezTo>
                    <a:cubicBezTo>
                      <a:pt x="203" y="28"/>
                      <a:pt x="198" y="11"/>
                      <a:pt x="19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7"/>
              <p:cNvSpPr/>
              <p:nvPr/>
            </p:nvSpPr>
            <p:spPr>
              <a:xfrm>
                <a:off x="1238150" y="2651725"/>
                <a:ext cx="35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541" extrusionOk="0">
                    <a:moveTo>
                      <a:pt x="1276" y="1"/>
                    </a:moveTo>
                    <a:cubicBezTo>
                      <a:pt x="1270" y="6"/>
                      <a:pt x="1265" y="6"/>
                      <a:pt x="1259" y="6"/>
                    </a:cubicBezTo>
                    <a:cubicBezTo>
                      <a:pt x="1246" y="6"/>
                      <a:pt x="1233" y="6"/>
                      <a:pt x="1220" y="6"/>
                    </a:cubicBezTo>
                    <a:cubicBezTo>
                      <a:pt x="1061" y="6"/>
                      <a:pt x="918" y="35"/>
                      <a:pt x="766" y="56"/>
                    </a:cubicBezTo>
                    <a:cubicBezTo>
                      <a:pt x="509" y="83"/>
                      <a:pt x="257" y="110"/>
                      <a:pt x="0" y="110"/>
                    </a:cubicBezTo>
                    <a:cubicBezTo>
                      <a:pt x="17" y="149"/>
                      <a:pt x="38" y="198"/>
                      <a:pt x="66" y="242"/>
                    </a:cubicBezTo>
                    <a:cubicBezTo>
                      <a:pt x="121" y="357"/>
                      <a:pt x="225" y="439"/>
                      <a:pt x="334" y="488"/>
                    </a:cubicBezTo>
                    <a:cubicBezTo>
                      <a:pt x="413" y="526"/>
                      <a:pt x="496" y="540"/>
                      <a:pt x="579" y="540"/>
                    </a:cubicBezTo>
                    <a:cubicBezTo>
                      <a:pt x="640" y="540"/>
                      <a:pt x="701" y="533"/>
                      <a:pt x="761" y="521"/>
                    </a:cubicBezTo>
                    <a:cubicBezTo>
                      <a:pt x="996" y="477"/>
                      <a:pt x="1210" y="384"/>
                      <a:pt x="1385" y="225"/>
                    </a:cubicBezTo>
                    <a:cubicBezTo>
                      <a:pt x="1401" y="214"/>
                      <a:pt x="1412" y="193"/>
                      <a:pt x="1434" y="187"/>
                    </a:cubicBezTo>
                    <a:cubicBezTo>
                      <a:pt x="1380" y="121"/>
                      <a:pt x="1325" y="61"/>
                      <a:pt x="127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7"/>
              <p:cNvSpPr/>
              <p:nvPr/>
            </p:nvSpPr>
            <p:spPr>
              <a:xfrm>
                <a:off x="1236900" y="2640125"/>
                <a:ext cx="311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72" extrusionOk="0">
                    <a:moveTo>
                      <a:pt x="323" y="1"/>
                    </a:moveTo>
                    <a:cubicBezTo>
                      <a:pt x="271" y="1"/>
                      <a:pt x="219" y="9"/>
                      <a:pt x="171" y="33"/>
                    </a:cubicBezTo>
                    <a:cubicBezTo>
                      <a:pt x="56" y="82"/>
                      <a:pt x="34" y="158"/>
                      <a:pt x="12" y="273"/>
                    </a:cubicBezTo>
                    <a:cubicBezTo>
                      <a:pt x="1" y="339"/>
                      <a:pt x="6" y="405"/>
                      <a:pt x="23" y="470"/>
                    </a:cubicBezTo>
                    <a:cubicBezTo>
                      <a:pt x="43" y="471"/>
                      <a:pt x="63" y="472"/>
                      <a:pt x="83" y="472"/>
                    </a:cubicBezTo>
                    <a:cubicBezTo>
                      <a:pt x="171" y="472"/>
                      <a:pt x="263" y="464"/>
                      <a:pt x="351" y="459"/>
                    </a:cubicBezTo>
                    <a:cubicBezTo>
                      <a:pt x="488" y="449"/>
                      <a:pt x="630" y="438"/>
                      <a:pt x="767" y="421"/>
                    </a:cubicBezTo>
                    <a:cubicBezTo>
                      <a:pt x="931" y="410"/>
                      <a:pt x="1090" y="377"/>
                      <a:pt x="1243" y="366"/>
                    </a:cubicBezTo>
                    <a:cubicBezTo>
                      <a:pt x="1222" y="361"/>
                      <a:pt x="1200" y="350"/>
                      <a:pt x="1183" y="323"/>
                    </a:cubicBezTo>
                    <a:cubicBezTo>
                      <a:pt x="975" y="197"/>
                      <a:pt x="773" y="82"/>
                      <a:pt x="537" y="33"/>
                    </a:cubicBezTo>
                    <a:cubicBezTo>
                      <a:pt x="468" y="17"/>
                      <a:pt x="395" y="1"/>
                      <a:pt x="323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7"/>
              <p:cNvSpPr/>
              <p:nvPr/>
            </p:nvSpPr>
            <p:spPr>
              <a:xfrm>
                <a:off x="1404675" y="2657775"/>
                <a:ext cx="3492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580" extrusionOk="0">
                    <a:moveTo>
                      <a:pt x="681" y="0"/>
                    </a:moveTo>
                    <a:cubicBezTo>
                      <a:pt x="624" y="0"/>
                      <a:pt x="566" y="4"/>
                      <a:pt x="510" y="11"/>
                    </a:cubicBezTo>
                    <a:cubicBezTo>
                      <a:pt x="417" y="16"/>
                      <a:pt x="329" y="33"/>
                      <a:pt x="241" y="60"/>
                    </a:cubicBezTo>
                    <a:cubicBezTo>
                      <a:pt x="236" y="60"/>
                      <a:pt x="225" y="65"/>
                      <a:pt x="220" y="65"/>
                    </a:cubicBezTo>
                    <a:cubicBezTo>
                      <a:pt x="154" y="175"/>
                      <a:pt x="77" y="273"/>
                      <a:pt x="1" y="372"/>
                    </a:cubicBezTo>
                    <a:cubicBezTo>
                      <a:pt x="389" y="427"/>
                      <a:pt x="783" y="476"/>
                      <a:pt x="1172" y="536"/>
                    </a:cubicBezTo>
                    <a:lnTo>
                      <a:pt x="1396" y="580"/>
                    </a:lnTo>
                    <a:cubicBezTo>
                      <a:pt x="1385" y="383"/>
                      <a:pt x="1254" y="180"/>
                      <a:pt x="1084" y="93"/>
                    </a:cubicBezTo>
                    <a:cubicBezTo>
                      <a:pt x="957" y="23"/>
                      <a:pt x="819" y="0"/>
                      <a:pt x="681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7"/>
              <p:cNvSpPr/>
              <p:nvPr/>
            </p:nvSpPr>
            <p:spPr>
              <a:xfrm>
                <a:off x="1398525" y="2669125"/>
                <a:ext cx="4107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69" extrusionOk="0">
                    <a:moveTo>
                      <a:pt x="186" y="0"/>
                    </a:moveTo>
                    <a:cubicBezTo>
                      <a:pt x="164" y="38"/>
                      <a:pt x="137" y="66"/>
                      <a:pt x="115" y="99"/>
                    </a:cubicBezTo>
                    <a:cubicBezTo>
                      <a:pt x="82" y="153"/>
                      <a:pt x="44" y="208"/>
                      <a:pt x="0" y="257"/>
                    </a:cubicBezTo>
                    <a:cubicBezTo>
                      <a:pt x="99" y="454"/>
                      <a:pt x="247" y="575"/>
                      <a:pt x="460" y="679"/>
                    </a:cubicBezTo>
                    <a:cubicBezTo>
                      <a:pt x="553" y="717"/>
                      <a:pt x="652" y="761"/>
                      <a:pt x="761" y="766"/>
                    </a:cubicBezTo>
                    <a:cubicBezTo>
                      <a:pt x="784" y="768"/>
                      <a:pt x="808" y="768"/>
                      <a:pt x="832" y="768"/>
                    </a:cubicBezTo>
                    <a:cubicBezTo>
                      <a:pt x="1121" y="768"/>
                      <a:pt x="1441" y="672"/>
                      <a:pt x="1588" y="394"/>
                    </a:cubicBezTo>
                    <a:cubicBezTo>
                      <a:pt x="1615" y="339"/>
                      <a:pt x="1637" y="285"/>
                      <a:pt x="1642" y="219"/>
                    </a:cubicBezTo>
                    <a:cubicBezTo>
                      <a:pt x="1155" y="126"/>
                      <a:pt x="674" y="77"/>
                      <a:pt x="18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7"/>
              <p:cNvSpPr/>
              <p:nvPr/>
            </p:nvSpPr>
            <p:spPr>
              <a:xfrm>
                <a:off x="1385650" y="2629700"/>
                <a:ext cx="865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539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17" y="236"/>
                      <a:pt x="28" y="466"/>
                      <a:pt x="50" y="685"/>
                    </a:cubicBezTo>
                    <a:cubicBezTo>
                      <a:pt x="72" y="937"/>
                      <a:pt x="116" y="1183"/>
                      <a:pt x="159" y="1429"/>
                    </a:cubicBezTo>
                    <a:cubicBezTo>
                      <a:pt x="165" y="1462"/>
                      <a:pt x="170" y="1506"/>
                      <a:pt x="181" y="1539"/>
                    </a:cubicBezTo>
                    <a:cubicBezTo>
                      <a:pt x="203" y="1517"/>
                      <a:pt x="214" y="1506"/>
                      <a:pt x="231" y="1484"/>
                    </a:cubicBezTo>
                    <a:cubicBezTo>
                      <a:pt x="247" y="1457"/>
                      <a:pt x="274" y="1424"/>
                      <a:pt x="296" y="1396"/>
                    </a:cubicBezTo>
                    <a:cubicBezTo>
                      <a:pt x="313" y="1161"/>
                      <a:pt x="340" y="931"/>
                      <a:pt x="346" y="696"/>
                    </a:cubicBezTo>
                    <a:cubicBezTo>
                      <a:pt x="329" y="439"/>
                      <a:pt x="302" y="34"/>
                      <a:pt x="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7"/>
              <p:cNvSpPr/>
              <p:nvPr/>
            </p:nvSpPr>
            <p:spPr>
              <a:xfrm>
                <a:off x="1374975" y="2629425"/>
                <a:ext cx="1330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829" extrusionOk="0">
                    <a:moveTo>
                      <a:pt x="340" y="1"/>
                    </a:moveTo>
                    <a:cubicBezTo>
                      <a:pt x="170" y="23"/>
                      <a:pt x="66" y="203"/>
                      <a:pt x="39" y="367"/>
                    </a:cubicBezTo>
                    <a:cubicBezTo>
                      <a:pt x="1" y="679"/>
                      <a:pt x="45" y="1030"/>
                      <a:pt x="143" y="1325"/>
                    </a:cubicBezTo>
                    <a:cubicBezTo>
                      <a:pt x="192" y="1473"/>
                      <a:pt x="258" y="1621"/>
                      <a:pt x="335" y="1758"/>
                    </a:cubicBezTo>
                    <a:cubicBezTo>
                      <a:pt x="346" y="1785"/>
                      <a:pt x="362" y="1807"/>
                      <a:pt x="373" y="1829"/>
                    </a:cubicBezTo>
                    <a:cubicBezTo>
                      <a:pt x="428" y="1769"/>
                      <a:pt x="477" y="1698"/>
                      <a:pt x="532" y="1637"/>
                    </a:cubicBezTo>
                    <a:cubicBezTo>
                      <a:pt x="526" y="1610"/>
                      <a:pt x="526" y="1577"/>
                      <a:pt x="521" y="1550"/>
                    </a:cubicBezTo>
                    <a:cubicBezTo>
                      <a:pt x="472" y="1249"/>
                      <a:pt x="411" y="948"/>
                      <a:pt x="384" y="647"/>
                    </a:cubicBezTo>
                    <a:cubicBezTo>
                      <a:pt x="362" y="428"/>
                      <a:pt x="346" y="214"/>
                      <a:pt x="340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7"/>
              <p:cNvSpPr/>
              <p:nvPr/>
            </p:nvSpPr>
            <p:spPr>
              <a:xfrm>
                <a:off x="1293150" y="2467675"/>
                <a:ext cx="815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7"/>
              <p:cNvSpPr/>
              <p:nvPr/>
            </p:nvSpPr>
            <p:spPr>
              <a:xfrm>
                <a:off x="1209125" y="2526600"/>
                <a:ext cx="6982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7"/>
              <p:cNvSpPr/>
              <p:nvPr/>
            </p:nvSpPr>
            <p:spPr>
              <a:xfrm>
                <a:off x="1385925" y="2525300"/>
                <a:ext cx="933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7"/>
              <p:cNvSpPr/>
              <p:nvPr/>
            </p:nvSpPr>
            <p:spPr>
              <a:xfrm>
                <a:off x="1293150" y="2467675"/>
                <a:ext cx="815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7"/>
              <p:cNvSpPr/>
              <p:nvPr/>
            </p:nvSpPr>
            <p:spPr>
              <a:xfrm>
                <a:off x="1331050" y="2541575"/>
                <a:ext cx="9475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396" extrusionOk="0">
                    <a:moveTo>
                      <a:pt x="50" y="1"/>
                    </a:moveTo>
                    <a:lnTo>
                      <a:pt x="50" y="231"/>
                    </a:lnTo>
                    <a:cubicBezTo>
                      <a:pt x="50" y="608"/>
                      <a:pt x="55" y="986"/>
                      <a:pt x="66" y="1364"/>
                    </a:cubicBezTo>
                    <a:lnTo>
                      <a:pt x="66" y="1555"/>
                    </a:lnTo>
                    <a:lnTo>
                      <a:pt x="66" y="1637"/>
                    </a:lnTo>
                    <a:lnTo>
                      <a:pt x="66" y="1752"/>
                    </a:lnTo>
                    <a:lnTo>
                      <a:pt x="66" y="1807"/>
                    </a:lnTo>
                    <a:lnTo>
                      <a:pt x="66" y="1900"/>
                    </a:lnTo>
                    <a:cubicBezTo>
                      <a:pt x="66" y="2048"/>
                      <a:pt x="66" y="2196"/>
                      <a:pt x="55" y="2338"/>
                    </a:cubicBezTo>
                    <a:cubicBezTo>
                      <a:pt x="39" y="2956"/>
                      <a:pt x="1" y="3580"/>
                      <a:pt x="17" y="4193"/>
                    </a:cubicBezTo>
                    <a:cubicBezTo>
                      <a:pt x="23" y="4511"/>
                      <a:pt x="39" y="4817"/>
                      <a:pt x="66" y="5129"/>
                    </a:cubicBezTo>
                    <a:cubicBezTo>
                      <a:pt x="66" y="5168"/>
                      <a:pt x="72" y="5201"/>
                      <a:pt x="72" y="5228"/>
                    </a:cubicBezTo>
                    <a:cubicBezTo>
                      <a:pt x="77" y="5283"/>
                      <a:pt x="77" y="5332"/>
                      <a:pt x="88" y="5387"/>
                    </a:cubicBezTo>
                    <a:cubicBezTo>
                      <a:pt x="94" y="5441"/>
                      <a:pt x="94" y="5485"/>
                      <a:pt x="99" y="5540"/>
                    </a:cubicBezTo>
                    <a:cubicBezTo>
                      <a:pt x="99" y="5567"/>
                      <a:pt x="105" y="5606"/>
                      <a:pt x="105" y="5633"/>
                    </a:cubicBezTo>
                    <a:cubicBezTo>
                      <a:pt x="121" y="5836"/>
                      <a:pt x="143" y="6033"/>
                      <a:pt x="159" y="6241"/>
                    </a:cubicBezTo>
                    <a:cubicBezTo>
                      <a:pt x="198" y="6629"/>
                      <a:pt x="236" y="7012"/>
                      <a:pt x="291" y="7396"/>
                    </a:cubicBezTo>
                    <a:lnTo>
                      <a:pt x="378" y="7396"/>
                    </a:lnTo>
                    <a:cubicBezTo>
                      <a:pt x="351" y="7231"/>
                      <a:pt x="329" y="7062"/>
                      <a:pt x="313" y="6881"/>
                    </a:cubicBezTo>
                    <a:cubicBezTo>
                      <a:pt x="307" y="6843"/>
                      <a:pt x="307" y="6799"/>
                      <a:pt x="296" y="6761"/>
                    </a:cubicBezTo>
                    <a:cubicBezTo>
                      <a:pt x="291" y="6635"/>
                      <a:pt x="280" y="6514"/>
                      <a:pt x="263" y="6388"/>
                    </a:cubicBezTo>
                    <a:cubicBezTo>
                      <a:pt x="258" y="6262"/>
                      <a:pt x="242" y="6137"/>
                      <a:pt x="231" y="6005"/>
                    </a:cubicBezTo>
                    <a:cubicBezTo>
                      <a:pt x="214" y="5879"/>
                      <a:pt x="209" y="5753"/>
                      <a:pt x="198" y="5622"/>
                    </a:cubicBezTo>
                    <a:cubicBezTo>
                      <a:pt x="198" y="5595"/>
                      <a:pt x="187" y="5562"/>
                      <a:pt x="187" y="5535"/>
                    </a:cubicBezTo>
                    <a:cubicBezTo>
                      <a:pt x="181" y="5425"/>
                      <a:pt x="170" y="5310"/>
                      <a:pt x="159" y="5201"/>
                    </a:cubicBezTo>
                    <a:cubicBezTo>
                      <a:pt x="154" y="5184"/>
                      <a:pt x="154" y="5168"/>
                      <a:pt x="154" y="5151"/>
                    </a:cubicBezTo>
                    <a:lnTo>
                      <a:pt x="154" y="5129"/>
                    </a:lnTo>
                    <a:cubicBezTo>
                      <a:pt x="143" y="4987"/>
                      <a:pt x="132" y="4850"/>
                      <a:pt x="127" y="4708"/>
                    </a:cubicBezTo>
                    <a:cubicBezTo>
                      <a:pt x="77" y="3969"/>
                      <a:pt x="116" y="3225"/>
                      <a:pt x="149" y="2486"/>
                    </a:cubicBezTo>
                    <a:cubicBezTo>
                      <a:pt x="149" y="2404"/>
                      <a:pt x="154" y="2322"/>
                      <a:pt x="154" y="2239"/>
                    </a:cubicBezTo>
                    <a:lnTo>
                      <a:pt x="154" y="2146"/>
                    </a:lnTo>
                    <a:lnTo>
                      <a:pt x="154" y="1977"/>
                    </a:lnTo>
                    <a:lnTo>
                      <a:pt x="154" y="1922"/>
                    </a:lnTo>
                    <a:lnTo>
                      <a:pt x="154" y="1884"/>
                    </a:lnTo>
                    <a:lnTo>
                      <a:pt x="154" y="1747"/>
                    </a:lnTo>
                    <a:lnTo>
                      <a:pt x="154" y="1708"/>
                    </a:lnTo>
                    <a:lnTo>
                      <a:pt x="154" y="1626"/>
                    </a:lnTo>
                    <a:lnTo>
                      <a:pt x="154" y="1533"/>
                    </a:lnTo>
                    <a:cubicBezTo>
                      <a:pt x="154" y="1418"/>
                      <a:pt x="149" y="1292"/>
                      <a:pt x="149" y="1178"/>
                    </a:cubicBezTo>
                    <a:cubicBezTo>
                      <a:pt x="149" y="1063"/>
                      <a:pt x="143" y="942"/>
                      <a:pt x="143" y="827"/>
                    </a:cubicBezTo>
                    <a:cubicBezTo>
                      <a:pt x="132" y="734"/>
                      <a:pt x="132" y="641"/>
                      <a:pt x="132" y="548"/>
                    </a:cubicBezTo>
                    <a:lnTo>
                      <a:pt x="132" y="280"/>
                    </a:lnTo>
                    <a:lnTo>
                      <a:pt x="132" y="10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7"/>
              <p:cNvSpPr/>
              <p:nvPr/>
            </p:nvSpPr>
            <p:spPr>
              <a:xfrm>
                <a:off x="1339675" y="2542800"/>
                <a:ext cx="7275" cy="163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553" extrusionOk="0">
                    <a:moveTo>
                      <a:pt x="61" y="1"/>
                    </a:moveTo>
                    <a:cubicBezTo>
                      <a:pt x="1" y="1194"/>
                      <a:pt x="33" y="2382"/>
                      <a:pt x="55" y="3575"/>
                    </a:cubicBezTo>
                    <a:cubicBezTo>
                      <a:pt x="77" y="4358"/>
                      <a:pt x="72" y="5135"/>
                      <a:pt x="137" y="5912"/>
                    </a:cubicBezTo>
                    <a:cubicBezTo>
                      <a:pt x="154" y="6120"/>
                      <a:pt x="181" y="6339"/>
                      <a:pt x="209" y="6553"/>
                    </a:cubicBezTo>
                    <a:cubicBezTo>
                      <a:pt x="209" y="6547"/>
                      <a:pt x="214" y="6547"/>
                      <a:pt x="214" y="6547"/>
                    </a:cubicBezTo>
                    <a:cubicBezTo>
                      <a:pt x="241" y="6531"/>
                      <a:pt x="263" y="6525"/>
                      <a:pt x="291" y="6515"/>
                    </a:cubicBezTo>
                    <a:cubicBezTo>
                      <a:pt x="269" y="6350"/>
                      <a:pt x="252" y="6186"/>
                      <a:pt x="225" y="6027"/>
                    </a:cubicBezTo>
                    <a:cubicBezTo>
                      <a:pt x="143" y="5163"/>
                      <a:pt x="159" y="4298"/>
                      <a:pt x="137" y="3427"/>
                    </a:cubicBezTo>
                    <a:cubicBezTo>
                      <a:pt x="116" y="2283"/>
                      <a:pt x="83" y="1139"/>
                      <a:pt x="14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7"/>
              <p:cNvSpPr/>
              <p:nvPr/>
            </p:nvSpPr>
            <p:spPr>
              <a:xfrm>
                <a:off x="1345700" y="2713600"/>
                <a:ext cx="41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15" extrusionOk="0">
                    <a:moveTo>
                      <a:pt x="83" y="0"/>
                    </a:moveTo>
                    <a:cubicBezTo>
                      <a:pt x="72" y="0"/>
                      <a:pt x="61" y="11"/>
                      <a:pt x="55" y="11"/>
                    </a:cubicBezTo>
                    <a:lnTo>
                      <a:pt x="44" y="11"/>
                    </a:lnTo>
                    <a:cubicBezTo>
                      <a:pt x="33" y="16"/>
                      <a:pt x="28" y="16"/>
                      <a:pt x="17" y="16"/>
                    </a:cubicBezTo>
                    <a:cubicBezTo>
                      <a:pt x="11" y="22"/>
                      <a:pt x="6" y="22"/>
                      <a:pt x="0" y="22"/>
                    </a:cubicBezTo>
                    <a:cubicBezTo>
                      <a:pt x="6" y="49"/>
                      <a:pt x="6" y="82"/>
                      <a:pt x="11" y="109"/>
                    </a:cubicBezTo>
                    <a:cubicBezTo>
                      <a:pt x="28" y="186"/>
                      <a:pt x="33" y="257"/>
                      <a:pt x="44" y="328"/>
                    </a:cubicBezTo>
                    <a:cubicBezTo>
                      <a:pt x="55" y="350"/>
                      <a:pt x="55" y="378"/>
                      <a:pt x="61" y="405"/>
                    </a:cubicBezTo>
                    <a:cubicBezTo>
                      <a:pt x="66" y="438"/>
                      <a:pt x="66" y="482"/>
                      <a:pt x="77" y="515"/>
                    </a:cubicBezTo>
                    <a:lnTo>
                      <a:pt x="165" y="515"/>
                    </a:lnTo>
                    <a:cubicBezTo>
                      <a:pt x="143" y="372"/>
                      <a:pt x="121" y="235"/>
                      <a:pt x="99" y="88"/>
                    </a:cubicBezTo>
                    <a:cubicBezTo>
                      <a:pt x="93" y="60"/>
                      <a:pt x="93" y="27"/>
                      <a:pt x="8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7"/>
              <p:cNvSpPr/>
              <p:nvPr/>
            </p:nvSpPr>
            <p:spPr>
              <a:xfrm>
                <a:off x="1344600" y="2615475"/>
                <a:ext cx="7557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641" extrusionOk="0">
                    <a:moveTo>
                      <a:pt x="2940" y="0"/>
                    </a:moveTo>
                    <a:cubicBezTo>
                      <a:pt x="2863" y="258"/>
                      <a:pt x="2776" y="515"/>
                      <a:pt x="2672" y="761"/>
                    </a:cubicBezTo>
                    <a:cubicBezTo>
                      <a:pt x="2557" y="991"/>
                      <a:pt x="2436" y="1227"/>
                      <a:pt x="2300" y="1451"/>
                    </a:cubicBezTo>
                    <a:cubicBezTo>
                      <a:pt x="2168" y="1653"/>
                      <a:pt x="2020" y="1856"/>
                      <a:pt x="1873" y="2048"/>
                    </a:cubicBezTo>
                    <a:cubicBezTo>
                      <a:pt x="1741" y="2212"/>
                      <a:pt x="1604" y="2381"/>
                      <a:pt x="1462" y="2529"/>
                    </a:cubicBezTo>
                    <a:cubicBezTo>
                      <a:pt x="1260" y="2737"/>
                      <a:pt x="1052" y="2934"/>
                      <a:pt x="816" y="3098"/>
                    </a:cubicBezTo>
                    <a:cubicBezTo>
                      <a:pt x="603" y="3252"/>
                      <a:pt x="378" y="3372"/>
                      <a:pt x="137" y="3482"/>
                    </a:cubicBezTo>
                    <a:cubicBezTo>
                      <a:pt x="88" y="3504"/>
                      <a:pt x="50" y="3525"/>
                      <a:pt x="1" y="3542"/>
                    </a:cubicBezTo>
                    <a:cubicBezTo>
                      <a:pt x="12" y="3580"/>
                      <a:pt x="12" y="3608"/>
                      <a:pt x="17" y="3640"/>
                    </a:cubicBezTo>
                    <a:cubicBezTo>
                      <a:pt x="17" y="3635"/>
                      <a:pt x="23" y="3635"/>
                      <a:pt x="23" y="3635"/>
                    </a:cubicBezTo>
                    <a:cubicBezTo>
                      <a:pt x="127" y="3591"/>
                      <a:pt x="231" y="3542"/>
                      <a:pt x="324" y="3498"/>
                    </a:cubicBezTo>
                    <a:cubicBezTo>
                      <a:pt x="931" y="3202"/>
                      <a:pt x="1446" y="2732"/>
                      <a:pt x="1873" y="2190"/>
                    </a:cubicBezTo>
                    <a:cubicBezTo>
                      <a:pt x="2092" y="1916"/>
                      <a:pt x="2300" y="1637"/>
                      <a:pt x="2475" y="1325"/>
                    </a:cubicBezTo>
                    <a:cubicBezTo>
                      <a:pt x="2705" y="925"/>
                      <a:pt x="2891" y="493"/>
                      <a:pt x="3022" y="39"/>
                    </a:cubicBezTo>
                    <a:lnTo>
                      <a:pt x="2940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7"/>
              <p:cNvSpPr/>
              <p:nvPr/>
            </p:nvSpPr>
            <p:spPr>
              <a:xfrm>
                <a:off x="1345825" y="2619025"/>
                <a:ext cx="833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93" extrusionOk="0">
                    <a:moveTo>
                      <a:pt x="3247" y="1"/>
                    </a:moveTo>
                    <a:cubicBezTo>
                      <a:pt x="3225" y="72"/>
                      <a:pt x="3197" y="138"/>
                      <a:pt x="3159" y="203"/>
                    </a:cubicBezTo>
                    <a:cubicBezTo>
                      <a:pt x="2995" y="603"/>
                      <a:pt x="2825" y="1008"/>
                      <a:pt x="2606" y="1380"/>
                    </a:cubicBezTo>
                    <a:cubicBezTo>
                      <a:pt x="2464" y="1637"/>
                      <a:pt x="2283" y="1862"/>
                      <a:pt x="2108" y="2092"/>
                    </a:cubicBezTo>
                    <a:cubicBezTo>
                      <a:pt x="1966" y="2289"/>
                      <a:pt x="1802" y="2464"/>
                      <a:pt x="1643" y="2650"/>
                    </a:cubicBezTo>
                    <a:cubicBezTo>
                      <a:pt x="1435" y="2885"/>
                      <a:pt x="1216" y="3126"/>
                      <a:pt x="959" y="3296"/>
                    </a:cubicBezTo>
                    <a:cubicBezTo>
                      <a:pt x="734" y="3444"/>
                      <a:pt x="521" y="3608"/>
                      <a:pt x="275" y="3717"/>
                    </a:cubicBezTo>
                    <a:cubicBezTo>
                      <a:pt x="187" y="3756"/>
                      <a:pt x="94" y="3788"/>
                      <a:pt x="1" y="3805"/>
                    </a:cubicBezTo>
                    <a:cubicBezTo>
                      <a:pt x="6" y="3832"/>
                      <a:pt x="6" y="3865"/>
                      <a:pt x="12" y="3892"/>
                    </a:cubicBezTo>
                    <a:cubicBezTo>
                      <a:pt x="286" y="3854"/>
                      <a:pt x="543" y="3690"/>
                      <a:pt x="773" y="3531"/>
                    </a:cubicBezTo>
                    <a:cubicBezTo>
                      <a:pt x="937" y="3422"/>
                      <a:pt x="1107" y="3318"/>
                      <a:pt x="1260" y="3181"/>
                    </a:cubicBezTo>
                    <a:cubicBezTo>
                      <a:pt x="1462" y="2995"/>
                      <a:pt x="1643" y="2787"/>
                      <a:pt x="1829" y="2579"/>
                    </a:cubicBezTo>
                    <a:cubicBezTo>
                      <a:pt x="1966" y="2431"/>
                      <a:pt x="2097" y="2272"/>
                      <a:pt x="2218" y="2108"/>
                    </a:cubicBezTo>
                    <a:cubicBezTo>
                      <a:pt x="2376" y="1900"/>
                      <a:pt x="2541" y="1698"/>
                      <a:pt x="2667" y="1473"/>
                    </a:cubicBezTo>
                    <a:cubicBezTo>
                      <a:pt x="2891" y="1106"/>
                      <a:pt x="3055" y="718"/>
                      <a:pt x="3214" y="329"/>
                    </a:cubicBezTo>
                    <a:cubicBezTo>
                      <a:pt x="3263" y="225"/>
                      <a:pt x="3301" y="121"/>
                      <a:pt x="3334" y="23"/>
                    </a:cubicBezTo>
                    <a:cubicBezTo>
                      <a:pt x="3301" y="17"/>
                      <a:pt x="3274" y="6"/>
                      <a:pt x="32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7"/>
              <p:cNvSpPr/>
              <p:nvPr/>
            </p:nvSpPr>
            <p:spPr>
              <a:xfrm>
                <a:off x="1384975" y="2522975"/>
                <a:ext cx="9705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980" extrusionOk="0">
                    <a:moveTo>
                      <a:pt x="1352" y="71"/>
                    </a:moveTo>
                    <a:cubicBezTo>
                      <a:pt x="1369" y="71"/>
                      <a:pt x="1391" y="77"/>
                      <a:pt x="1413" y="88"/>
                    </a:cubicBezTo>
                    <a:cubicBezTo>
                      <a:pt x="1418" y="88"/>
                      <a:pt x="1429" y="93"/>
                      <a:pt x="1440" y="93"/>
                    </a:cubicBezTo>
                    <a:lnTo>
                      <a:pt x="1445" y="93"/>
                    </a:lnTo>
                    <a:cubicBezTo>
                      <a:pt x="1451" y="99"/>
                      <a:pt x="1467" y="99"/>
                      <a:pt x="1478" y="104"/>
                    </a:cubicBezTo>
                    <a:cubicBezTo>
                      <a:pt x="1489" y="104"/>
                      <a:pt x="1495" y="115"/>
                      <a:pt x="1495" y="115"/>
                    </a:cubicBezTo>
                    <a:cubicBezTo>
                      <a:pt x="1500" y="121"/>
                      <a:pt x="1511" y="126"/>
                      <a:pt x="1522" y="132"/>
                    </a:cubicBezTo>
                    <a:cubicBezTo>
                      <a:pt x="1533" y="143"/>
                      <a:pt x="1538" y="148"/>
                      <a:pt x="1549" y="154"/>
                    </a:cubicBezTo>
                    <a:cubicBezTo>
                      <a:pt x="1719" y="312"/>
                      <a:pt x="1774" y="559"/>
                      <a:pt x="1779" y="788"/>
                    </a:cubicBezTo>
                    <a:cubicBezTo>
                      <a:pt x="1785" y="1062"/>
                      <a:pt x="1774" y="1330"/>
                      <a:pt x="1763" y="1604"/>
                    </a:cubicBezTo>
                    <a:cubicBezTo>
                      <a:pt x="1763" y="1626"/>
                      <a:pt x="1774" y="1648"/>
                      <a:pt x="1796" y="1653"/>
                    </a:cubicBezTo>
                    <a:cubicBezTo>
                      <a:pt x="1800" y="1655"/>
                      <a:pt x="1805" y="1655"/>
                      <a:pt x="1809" y="1655"/>
                    </a:cubicBezTo>
                    <a:cubicBezTo>
                      <a:pt x="1839" y="1655"/>
                      <a:pt x="1856" y="1622"/>
                      <a:pt x="1856" y="1593"/>
                    </a:cubicBezTo>
                    <a:cubicBezTo>
                      <a:pt x="1905" y="1391"/>
                      <a:pt x="1960" y="1199"/>
                      <a:pt x="2020" y="1007"/>
                    </a:cubicBezTo>
                    <a:cubicBezTo>
                      <a:pt x="2075" y="832"/>
                      <a:pt x="2135" y="646"/>
                      <a:pt x="2239" y="487"/>
                    </a:cubicBezTo>
                    <a:cubicBezTo>
                      <a:pt x="2316" y="353"/>
                      <a:pt x="2463" y="237"/>
                      <a:pt x="2610" y="237"/>
                    </a:cubicBezTo>
                    <a:cubicBezTo>
                      <a:pt x="2673" y="237"/>
                      <a:pt x="2735" y="258"/>
                      <a:pt x="2792" y="307"/>
                    </a:cubicBezTo>
                    <a:cubicBezTo>
                      <a:pt x="2896" y="400"/>
                      <a:pt x="2923" y="542"/>
                      <a:pt x="2929" y="674"/>
                    </a:cubicBezTo>
                    <a:cubicBezTo>
                      <a:pt x="2951" y="925"/>
                      <a:pt x="2890" y="1183"/>
                      <a:pt x="2819" y="1418"/>
                    </a:cubicBezTo>
                    <a:cubicBezTo>
                      <a:pt x="2765" y="1626"/>
                      <a:pt x="2699" y="1823"/>
                      <a:pt x="2633" y="2031"/>
                    </a:cubicBezTo>
                    <a:cubicBezTo>
                      <a:pt x="2624" y="2062"/>
                      <a:pt x="2656" y="2090"/>
                      <a:pt x="2682" y="2090"/>
                    </a:cubicBezTo>
                    <a:cubicBezTo>
                      <a:pt x="2688" y="2090"/>
                      <a:pt x="2694" y="2089"/>
                      <a:pt x="2699" y="2086"/>
                    </a:cubicBezTo>
                    <a:cubicBezTo>
                      <a:pt x="2715" y="2069"/>
                      <a:pt x="2726" y="2047"/>
                      <a:pt x="2732" y="2031"/>
                    </a:cubicBezTo>
                    <a:cubicBezTo>
                      <a:pt x="2841" y="1796"/>
                      <a:pt x="2962" y="1571"/>
                      <a:pt x="3115" y="1363"/>
                    </a:cubicBezTo>
                    <a:cubicBezTo>
                      <a:pt x="3212" y="1242"/>
                      <a:pt x="3374" y="1047"/>
                      <a:pt x="3543" y="1047"/>
                    </a:cubicBezTo>
                    <a:cubicBezTo>
                      <a:pt x="3565" y="1047"/>
                      <a:pt x="3586" y="1050"/>
                      <a:pt x="3607" y="1057"/>
                    </a:cubicBezTo>
                    <a:cubicBezTo>
                      <a:pt x="3624" y="1062"/>
                      <a:pt x="3635" y="1079"/>
                      <a:pt x="3640" y="1090"/>
                    </a:cubicBezTo>
                    <a:lnTo>
                      <a:pt x="3662" y="1111"/>
                    </a:lnTo>
                    <a:cubicBezTo>
                      <a:pt x="3668" y="1128"/>
                      <a:pt x="3679" y="1133"/>
                      <a:pt x="3684" y="1144"/>
                    </a:cubicBezTo>
                    <a:cubicBezTo>
                      <a:pt x="3690" y="1155"/>
                      <a:pt x="3690" y="1161"/>
                      <a:pt x="3695" y="1166"/>
                    </a:cubicBezTo>
                    <a:cubicBezTo>
                      <a:pt x="3701" y="1183"/>
                      <a:pt x="3711" y="1194"/>
                      <a:pt x="3717" y="1215"/>
                    </a:cubicBezTo>
                    <a:cubicBezTo>
                      <a:pt x="3739" y="1276"/>
                      <a:pt x="3750" y="1347"/>
                      <a:pt x="3755" y="1407"/>
                    </a:cubicBezTo>
                    <a:cubicBezTo>
                      <a:pt x="3772" y="1620"/>
                      <a:pt x="3766" y="1812"/>
                      <a:pt x="3733" y="2004"/>
                    </a:cubicBezTo>
                    <a:cubicBezTo>
                      <a:pt x="3722" y="2042"/>
                      <a:pt x="3711" y="2080"/>
                      <a:pt x="3706" y="2119"/>
                    </a:cubicBezTo>
                    <a:cubicBezTo>
                      <a:pt x="3690" y="2162"/>
                      <a:pt x="3684" y="2195"/>
                      <a:pt x="3668" y="2234"/>
                    </a:cubicBezTo>
                    <a:cubicBezTo>
                      <a:pt x="3662" y="2255"/>
                      <a:pt x="3657" y="2272"/>
                      <a:pt x="3651" y="2288"/>
                    </a:cubicBezTo>
                    <a:cubicBezTo>
                      <a:pt x="3635" y="2327"/>
                      <a:pt x="3624" y="2365"/>
                      <a:pt x="3607" y="2398"/>
                    </a:cubicBezTo>
                    <a:cubicBezTo>
                      <a:pt x="3602" y="2420"/>
                      <a:pt x="3597" y="2436"/>
                      <a:pt x="3586" y="2452"/>
                    </a:cubicBezTo>
                    <a:cubicBezTo>
                      <a:pt x="3575" y="2496"/>
                      <a:pt x="3553" y="2529"/>
                      <a:pt x="3542" y="2573"/>
                    </a:cubicBezTo>
                    <a:cubicBezTo>
                      <a:pt x="3520" y="2611"/>
                      <a:pt x="3503" y="2644"/>
                      <a:pt x="3487" y="2682"/>
                    </a:cubicBezTo>
                    <a:cubicBezTo>
                      <a:pt x="3460" y="2737"/>
                      <a:pt x="3421" y="2792"/>
                      <a:pt x="3389" y="2847"/>
                    </a:cubicBezTo>
                    <a:cubicBezTo>
                      <a:pt x="3378" y="2863"/>
                      <a:pt x="3367" y="2879"/>
                      <a:pt x="3356" y="2901"/>
                    </a:cubicBezTo>
                    <a:cubicBezTo>
                      <a:pt x="3306" y="2972"/>
                      <a:pt x="3268" y="3044"/>
                      <a:pt x="3213" y="3104"/>
                    </a:cubicBezTo>
                    <a:cubicBezTo>
                      <a:pt x="3164" y="3175"/>
                      <a:pt x="3109" y="3235"/>
                      <a:pt x="3055" y="3295"/>
                    </a:cubicBezTo>
                    <a:cubicBezTo>
                      <a:pt x="2945" y="3416"/>
                      <a:pt x="2814" y="3531"/>
                      <a:pt x="2682" y="3629"/>
                    </a:cubicBezTo>
                    <a:cubicBezTo>
                      <a:pt x="2666" y="3646"/>
                      <a:pt x="2639" y="3657"/>
                      <a:pt x="2617" y="3673"/>
                    </a:cubicBezTo>
                    <a:cubicBezTo>
                      <a:pt x="2600" y="3679"/>
                      <a:pt x="2584" y="3689"/>
                      <a:pt x="2567" y="3700"/>
                    </a:cubicBezTo>
                    <a:cubicBezTo>
                      <a:pt x="2540" y="3711"/>
                      <a:pt x="2513" y="3728"/>
                      <a:pt x="2485" y="3733"/>
                    </a:cubicBezTo>
                    <a:cubicBezTo>
                      <a:pt x="2474" y="3739"/>
                      <a:pt x="2458" y="3750"/>
                      <a:pt x="2447" y="3750"/>
                    </a:cubicBezTo>
                    <a:cubicBezTo>
                      <a:pt x="2420" y="3761"/>
                      <a:pt x="2392" y="3766"/>
                      <a:pt x="2365" y="3783"/>
                    </a:cubicBezTo>
                    <a:cubicBezTo>
                      <a:pt x="2255" y="3821"/>
                      <a:pt x="2124" y="3859"/>
                      <a:pt x="1998" y="3887"/>
                    </a:cubicBezTo>
                    <a:cubicBezTo>
                      <a:pt x="1982" y="3876"/>
                      <a:pt x="1965" y="3876"/>
                      <a:pt x="1943" y="3876"/>
                    </a:cubicBezTo>
                    <a:lnTo>
                      <a:pt x="1938" y="3876"/>
                    </a:lnTo>
                    <a:cubicBezTo>
                      <a:pt x="1905" y="3870"/>
                      <a:pt x="1872" y="3870"/>
                      <a:pt x="1834" y="3870"/>
                    </a:cubicBezTo>
                    <a:cubicBezTo>
                      <a:pt x="1818" y="3870"/>
                      <a:pt x="1801" y="3865"/>
                      <a:pt x="1779" y="3865"/>
                    </a:cubicBezTo>
                    <a:cubicBezTo>
                      <a:pt x="1763" y="3865"/>
                      <a:pt x="1741" y="3854"/>
                      <a:pt x="1719" y="3848"/>
                    </a:cubicBezTo>
                    <a:lnTo>
                      <a:pt x="1708" y="3848"/>
                    </a:lnTo>
                    <a:cubicBezTo>
                      <a:pt x="1692" y="3848"/>
                      <a:pt x="1681" y="3843"/>
                      <a:pt x="1664" y="3843"/>
                    </a:cubicBezTo>
                    <a:lnTo>
                      <a:pt x="1653" y="3843"/>
                    </a:lnTo>
                    <a:cubicBezTo>
                      <a:pt x="1642" y="3843"/>
                      <a:pt x="1642" y="3843"/>
                      <a:pt x="1637" y="3837"/>
                    </a:cubicBezTo>
                    <a:cubicBezTo>
                      <a:pt x="1626" y="3837"/>
                      <a:pt x="1615" y="3826"/>
                      <a:pt x="1604" y="3826"/>
                    </a:cubicBezTo>
                    <a:lnTo>
                      <a:pt x="1599" y="3826"/>
                    </a:lnTo>
                    <a:cubicBezTo>
                      <a:pt x="1588" y="3826"/>
                      <a:pt x="1588" y="3826"/>
                      <a:pt x="1582" y="3821"/>
                    </a:cubicBezTo>
                    <a:cubicBezTo>
                      <a:pt x="1577" y="3821"/>
                      <a:pt x="1577" y="3821"/>
                      <a:pt x="1566" y="3815"/>
                    </a:cubicBezTo>
                    <a:cubicBezTo>
                      <a:pt x="1560" y="3815"/>
                      <a:pt x="1560" y="3815"/>
                      <a:pt x="1555" y="3810"/>
                    </a:cubicBezTo>
                    <a:lnTo>
                      <a:pt x="1549" y="3810"/>
                    </a:lnTo>
                    <a:cubicBezTo>
                      <a:pt x="1533" y="3799"/>
                      <a:pt x="1527" y="3799"/>
                      <a:pt x="1511" y="3793"/>
                    </a:cubicBezTo>
                    <a:cubicBezTo>
                      <a:pt x="1500" y="3788"/>
                      <a:pt x="1495" y="3788"/>
                      <a:pt x="1478" y="3783"/>
                    </a:cubicBezTo>
                    <a:cubicBezTo>
                      <a:pt x="1473" y="3772"/>
                      <a:pt x="1456" y="3772"/>
                      <a:pt x="1451" y="3766"/>
                    </a:cubicBezTo>
                    <a:cubicBezTo>
                      <a:pt x="1429" y="3761"/>
                      <a:pt x="1413" y="3744"/>
                      <a:pt x="1391" y="3739"/>
                    </a:cubicBezTo>
                    <a:cubicBezTo>
                      <a:pt x="1369" y="3728"/>
                      <a:pt x="1347" y="3717"/>
                      <a:pt x="1330" y="3706"/>
                    </a:cubicBezTo>
                    <a:cubicBezTo>
                      <a:pt x="1309" y="3700"/>
                      <a:pt x="1292" y="3684"/>
                      <a:pt x="1276" y="3679"/>
                    </a:cubicBezTo>
                    <a:cubicBezTo>
                      <a:pt x="1254" y="3662"/>
                      <a:pt x="1232" y="3657"/>
                      <a:pt x="1216" y="3646"/>
                    </a:cubicBezTo>
                    <a:cubicBezTo>
                      <a:pt x="1194" y="3629"/>
                      <a:pt x="1172" y="3624"/>
                      <a:pt x="1161" y="3607"/>
                    </a:cubicBezTo>
                    <a:cubicBezTo>
                      <a:pt x="1139" y="3596"/>
                      <a:pt x="1122" y="3591"/>
                      <a:pt x="1106" y="3575"/>
                    </a:cubicBezTo>
                    <a:cubicBezTo>
                      <a:pt x="1084" y="3564"/>
                      <a:pt x="1068" y="3547"/>
                      <a:pt x="1051" y="3536"/>
                    </a:cubicBezTo>
                    <a:cubicBezTo>
                      <a:pt x="1029" y="3520"/>
                      <a:pt x="1013" y="3509"/>
                      <a:pt x="997" y="3492"/>
                    </a:cubicBezTo>
                    <a:cubicBezTo>
                      <a:pt x="975" y="3481"/>
                      <a:pt x="958" y="3465"/>
                      <a:pt x="947" y="3454"/>
                    </a:cubicBezTo>
                    <a:cubicBezTo>
                      <a:pt x="925" y="3438"/>
                      <a:pt x="914" y="3427"/>
                      <a:pt x="898" y="3410"/>
                    </a:cubicBezTo>
                    <a:cubicBezTo>
                      <a:pt x="876" y="3399"/>
                      <a:pt x="865" y="3383"/>
                      <a:pt x="843" y="3361"/>
                    </a:cubicBezTo>
                    <a:cubicBezTo>
                      <a:pt x="668" y="3219"/>
                      <a:pt x="504" y="3055"/>
                      <a:pt x="384" y="2858"/>
                    </a:cubicBezTo>
                    <a:cubicBezTo>
                      <a:pt x="159" y="2485"/>
                      <a:pt x="50" y="2031"/>
                      <a:pt x="104" y="1593"/>
                    </a:cubicBezTo>
                    <a:cubicBezTo>
                      <a:pt x="110" y="1527"/>
                      <a:pt x="121" y="1473"/>
                      <a:pt x="148" y="1418"/>
                    </a:cubicBezTo>
                    <a:cubicBezTo>
                      <a:pt x="181" y="1352"/>
                      <a:pt x="241" y="1292"/>
                      <a:pt x="318" y="1292"/>
                    </a:cubicBezTo>
                    <a:lnTo>
                      <a:pt x="345" y="1292"/>
                    </a:lnTo>
                    <a:cubicBezTo>
                      <a:pt x="351" y="1292"/>
                      <a:pt x="356" y="1292"/>
                      <a:pt x="367" y="1298"/>
                    </a:cubicBezTo>
                    <a:lnTo>
                      <a:pt x="373" y="1298"/>
                    </a:lnTo>
                    <a:cubicBezTo>
                      <a:pt x="378" y="1303"/>
                      <a:pt x="394" y="1303"/>
                      <a:pt x="400" y="1308"/>
                    </a:cubicBezTo>
                    <a:cubicBezTo>
                      <a:pt x="416" y="1319"/>
                      <a:pt x="433" y="1330"/>
                      <a:pt x="449" y="1336"/>
                    </a:cubicBezTo>
                    <a:lnTo>
                      <a:pt x="466" y="1358"/>
                    </a:lnTo>
                    <a:lnTo>
                      <a:pt x="488" y="1380"/>
                    </a:lnTo>
                    <a:lnTo>
                      <a:pt x="515" y="1407"/>
                    </a:lnTo>
                    <a:cubicBezTo>
                      <a:pt x="520" y="1412"/>
                      <a:pt x="531" y="1429"/>
                      <a:pt x="542" y="1434"/>
                    </a:cubicBezTo>
                    <a:cubicBezTo>
                      <a:pt x="553" y="1445"/>
                      <a:pt x="564" y="1462"/>
                      <a:pt x="575" y="1473"/>
                    </a:cubicBezTo>
                    <a:cubicBezTo>
                      <a:pt x="581" y="1484"/>
                      <a:pt x="592" y="1495"/>
                      <a:pt x="597" y="1500"/>
                    </a:cubicBezTo>
                    <a:cubicBezTo>
                      <a:pt x="624" y="1549"/>
                      <a:pt x="652" y="1599"/>
                      <a:pt x="679" y="1653"/>
                    </a:cubicBezTo>
                    <a:cubicBezTo>
                      <a:pt x="717" y="1741"/>
                      <a:pt x="756" y="1823"/>
                      <a:pt x="789" y="1911"/>
                    </a:cubicBezTo>
                    <a:cubicBezTo>
                      <a:pt x="789" y="1922"/>
                      <a:pt x="794" y="1927"/>
                      <a:pt x="794" y="1927"/>
                    </a:cubicBezTo>
                    <a:cubicBezTo>
                      <a:pt x="806" y="1939"/>
                      <a:pt x="821" y="1945"/>
                      <a:pt x="836" y="1945"/>
                    </a:cubicBezTo>
                    <a:cubicBezTo>
                      <a:pt x="855" y="1945"/>
                      <a:pt x="873" y="1933"/>
                      <a:pt x="876" y="1905"/>
                    </a:cubicBezTo>
                    <a:cubicBezTo>
                      <a:pt x="876" y="1631"/>
                      <a:pt x="843" y="1358"/>
                      <a:pt x="860" y="1079"/>
                    </a:cubicBezTo>
                    <a:cubicBezTo>
                      <a:pt x="871" y="810"/>
                      <a:pt x="925" y="537"/>
                      <a:pt x="1040" y="296"/>
                    </a:cubicBezTo>
                    <a:cubicBezTo>
                      <a:pt x="1068" y="236"/>
                      <a:pt x="1095" y="175"/>
                      <a:pt x="1144" y="126"/>
                    </a:cubicBezTo>
                    <a:cubicBezTo>
                      <a:pt x="1150" y="121"/>
                      <a:pt x="1161" y="115"/>
                      <a:pt x="1166" y="115"/>
                    </a:cubicBezTo>
                    <a:cubicBezTo>
                      <a:pt x="1177" y="104"/>
                      <a:pt x="1194" y="93"/>
                      <a:pt x="1205" y="93"/>
                    </a:cubicBezTo>
                    <a:cubicBezTo>
                      <a:pt x="1221" y="88"/>
                      <a:pt x="1232" y="77"/>
                      <a:pt x="1248" y="77"/>
                    </a:cubicBezTo>
                    <a:lnTo>
                      <a:pt x="1254" y="77"/>
                    </a:lnTo>
                    <a:cubicBezTo>
                      <a:pt x="1259" y="77"/>
                      <a:pt x="1270" y="71"/>
                      <a:pt x="1276" y="71"/>
                    </a:cubicBezTo>
                    <a:close/>
                    <a:moveTo>
                      <a:pt x="1326" y="1"/>
                    </a:moveTo>
                    <a:cubicBezTo>
                      <a:pt x="1278" y="1"/>
                      <a:pt x="1228" y="11"/>
                      <a:pt x="1177" y="33"/>
                    </a:cubicBezTo>
                    <a:cubicBezTo>
                      <a:pt x="1095" y="66"/>
                      <a:pt x="1040" y="143"/>
                      <a:pt x="1002" y="214"/>
                    </a:cubicBezTo>
                    <a:cubicBezTo>
                      <a:pt x="969" y="285"/>
                      <a:pt x="931" y="362"/>
                      <a:pt x="904" y="433"/>
                    </a:cubicBezTo>
                    <a:cubicBezTo>
                      <a:pt x="756" y="838"/>
                      <a:pt x="761" y="1276"/>
                      <a:pt x="789" y="1703"/>
                    </a:cubicBezTo>
                    <a:cubicBezTo>
                      <a:pt x="734" y="1566"/>
                      <a:pt x="657" y="1434"/>
                      <a:pt x="559" y="1325"/>
                    </a:cubicBezTo>
                    <a:cubicBezTo>
                      <a:pt x="485" y="1251"/>
                      <a:pt x="401" y="1212"/>
                      <a:pt x="320" y="1212"/>
                    </a:cubicBezTo>
                    <a:cubicBezTo>
                      <a:pt x="233" y="1212"/>
                      <a:pt x="148" y="1258"/>
                      <a:pt x="82" y="1358"/>
                    </a:cubicBezTo>
                    <a:cubicBezTo>
                      <a:pt x="39" y="1434"/>
                      <a:pt x="28" y="1516"/>
                      <a:pt x="17" y="1599"/>
                    </a:cubicBezTo>
                    <a:cubicBezTo>
                      <a:pt x="0" y="1686"/>
                      <a:pt x="0" y="1774"/>
                      <a:pt x="0" y="1867"/>
                    </a:cubicBezTo>
                    <a:cubicBezTo>
                      <a:pt x="17" y="2370"/>
                      <a:pt x="214" y="2885"/>
                      <a:pt x="564" y="3241"/>
                    </a:cubicBezTo>
                    <a:cubicBezTo>
                      <a:pt x="783" y="3443"/>
                      <a:pt x="1024" y="3651"/>
                      <a:pt x="1298" y="3793"/>
                    </a:cubicBezTo>
                    <a:lnTo>
                      <a:pt x="1380" y="3837"/>
                    </a:lnTo>
                    <a:cubicBezTo>
                      <a:pt x="1391" y="3843"/>
                      <a:pt x="1407" y="3848"/>
                      <a:pt x="1423" y="3854"/>
                    </a:cubicBezTo>
                    <a:cubicBezTo>
                      <a:pt x="1440" y="3865"/>
                      <a:pt x="1451" y="3870"/>
                      <a:pt x="1473" y="3876"/>
                    </a:cubicBezTo>
                    <a:cubicBezTo>
                      <a:pt x="1478" y="3876"/>
                      <a:pt x="1489" y="3881"/>
                      <a:pt x="1495" y="3881"/>
                    </a:cubicBezTo>
                    <a:cubicBezTo>
                      <a:pt x="1500" y="3892"/>
                      <a:pt x="1517" y="3892"/>
                      <a:pt x="1527" y="3897"/>
                    </a:cubicBezTo>
                    <a:cubicBezTo>
                      <a:pt x="1544" y="3903"/>
                      <a:pt x="1560" y="3914"/>
                      <a:pt x="1577" y="3914"/>
                    </a:cubicBezTo>
                    <a:cubicBezTo>
                      <a:pt x="1599" y="3919"/>
                      <a:pt x="1610" y="3919"/>
                      <a:pt x="1626" y="3925"/>
                    </a:cubicBezTo>
                    <a:cubicBezTo>
                      <a:pt x="1637" y="3930"/>
                      <a:pt x="1642" y="3930"/>
                      <a:pt x="1659" y="3930"/>
                    </a:cubicBezTo>
                    <a:cubicBezTo>
                      <a:pt x="1686" y="3941"/>
                      <a:pt x="1714" y="3947"/>
                      <a:pt x="1746" y="3952"/>
                    </a:cubicBezTo>
                    <a:cubicBezTo>
                      <a:pt x="1763" y="3952"/>
                      <a:pt x="1768" y="3958"/>
                      <a:pt x="1779" y="3958"/>
                    </a:cubicBezTo>
                    <a:lnTo>
                      <a:pt x="1779" y="3974"/>
                    </a:lnTo>
                    <a:lnTo>
                      <a:pt x="1818" y="3974"/>
                    </a:lnTo>
                    <a:cubicBezTo>
                      <a:pt x="1823" y="3974"/>
                      <a:pt x="1829" y="3969"/>
                      <a:pt x="1834" y="3969"/>
                    </a:cubicBezTo>
                    <a:cubicBezTo>
                      <a:pt x="1850" y="3969"/>
                      <a:pt x="1861" y="3969"/>
                      <a:pt x="1878" y="3974"/>
                    </a:cubicBezTo>
                    <a:lnTo>
                      <a:pt x="1911" y="3974"/>
                    </a:lnTo>
                    <a:cubicBezTo>
                      <a:pt x="1938" y="3974"/>
                      <a:pt x="1960" y="3980"/>
                      <a:pt x="1987" y="3980"/>
                    </a:cubicBezTo>
                    <a:lnTo>
                      <a:pt x="2015" y="3980"/>
                    </a:lnTo>
                    <a:cubicBezTo>
                      <a:pt x="2135" y="3958"/>
                      <a:pt x="2255" y="3925"/>
                      <a:pt x="2370" y="3887"/>
                    </a:cubicBezTo>
                    <a:cubicBezTo>
                      <a:pt x="2480" y="3843"/>
                      <a:pt x="2595" y="3804"/>
                      <a:pt x="2699" y="3750"/>
                    </a:cubicBezTo>
                    <a:cubicBezTo>
                      <a:pt x="2841" y="3657"/>
                      <a:pt x="2973" y="3536"/>
                      <a:pt x="3087" y="3421"/>
                    </a:cubicBezTo>
                    <a:cubicBezTo>
                      <a:pt x="3224" y="3284"/>
                      <a:pt x="3339" y="3126"/>
                      <a:pt x="3443" y="2962"/>
                    </a:cubicBezTo>
                    <a:cubicBezTo>
                      <a:pt x="3520" y="2847"/>
                      <a:pt x="3597" y="2721"/>
                      <a:pt x="3651" y="2589"/>
                    </a:cubicBezTo>
                    <a:cubicBezTo>
                      <a:pt x="3744" y="2359"/>
                      <a:pt x="3832" y="2113"/>
                      <a:pt x="3854" y="1850"/>
                    </a:cubicBezTo>
                    <a:cubicBezTo>
                      <a:pt x="3859" y="1615"/>
                      <a:pt x="3881" y="1369"/>
                      <a:pt x="3777" y="1150"/>
                    </a:cubicBezTo>
                    <a:cubicBezTo>
                      <a:pt x="3739" y="1068"/>
                      <a:pt x="3679" y="975"/>
                      <a:pt x="3575" y="975"/>
                    </a:cubicBezTo>
                    <a:cubicBezTo>
                      <a:pt x="3569" y="974"/>
                      <a:pt x="3563" y="974"/>
                      <a:pt x="3557" y="974"/>
                    </a:cubicBezTo>
                    <a:cubicBezTo>
                      <a:pt x="3263" y="974"/>
                      <a:pt x="3003" y="1384"/>
                      <a:pt x="2863" y="1615"/>
                    </a:cubicBezTo>
                    <a:cubicBezTo>
                      <a:pt x="2945" y="1319"/>
                      <a:pt x="3038" y="1018"/>
                      <a:pt x="3011" y="706"/>
                    </a:cubicBezTo>
                    <a:cubicBezTo>
                      <a:pt x="3005" y="526"/>
                      <a:pt x="2951" y="318"/>
                      <a:pt x="2792" y="225"/>
                    </a:cubicBezTo>
                    <a:cubicBezTo>
                      <a:pt x="2736" y="186"/>
                      <a:pt x="2671" y="169"/>
                      <a:pt x="2606" y="169"/>
                    </a:cubicBezTo>
                    <a:cubicBezTo>
                      <a:pt x="2544" y="169"/>
                      <a:pt x="2481" y="184"/>
                      <a:pt x="2425" y="208"/>
                    </a:cubicBezTo>
                    <a:cubicBezTo>
                      <a:pt x="2080" y="372"/>
                      <a:pt x="1982" y="860"/>
                      <a:pt x="1872" y="1199"/>
                    </a:cubicBezTo>
                    <a:cubicBezTo>
                      <a:pt x="1878" y="964"/>
                      <a:pt x="1883" y="717"/>
                      <a:pt x="1823" y="482"/>
                    </a:cubicBezTo>
                    <a:cubicBezTo>
                      <a:pt x="1759" y="245"/>
                      <a:pt x="1563" y="1"/>
                      <a:pt x="13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7"/>
              <p:cNvSpPr/>
              <p:nvPr/>
            </p:nvSpPr>
            <p:spPr>
              <a:xfrm>
                <a:off x="1243750" y="2590975"/>
                <a:ext cx="9197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58" extrusionOk="0">
                    <a:moveTo>
                      <a:pt x="88" y="1"/>
                    </a:moveTo>
                    <a:cubicBezTo>
                      <a:pt x="61" y="1"/>
                      <a:pt x="28" y="6"/>
                      <a:pt x="1" y="6"/>
                    </a:cubicBezTo>
                    <a:cubicBezTo>
                      <a:pt x="22" y="148"/>
                      <a:pt x="39" y="302"/>
                      <a:pt x="77" y="444"/>
                    </a:cubicBezTo>
                    <a:cubicBezTo>
                      <a:pt x="170" y="849"/>
                      <a:pt x="340" y="1221"/>
                      <a:pt x="521" y="1588"/>
                    </a:cubicBezTo>
                    <a:cubicBezTo>
                      <a:pt x="603" y="1769"/>
                      <a:pt x="696" y="1944"/>
                      <a:pt x="805" y="2108"/>
                    </a:cubicBezTo>
                    <a:cubicBezTo>
                      <a:pt x="958" y="2332"/>
                      <a:pt x="1145" y="2540"/>
                      <a:pt x="1336" y="2732"/>
                    </a:cubicBezTo>
                    <a:cubicBezTo>
                      <a:pt x="1533" y="2907"/>
                      <a:pt x="1747" y="3066"/>
                      <a:pt x="1977" y="3197"/>
                    </a:cubicBezTo>
                    <a:cubicBezTo>
                      <a:pt x="2250" y="3356"/>
                      <a:pt x="2557" y="3433"/>
                      <a:pt x="2858" y="3520"/>
                    </a:cubicBezTo>
                    <a:cubicBezTo>
                      <a:pt x="3131" y="3586"/>
                      <a:pt x="3400" y="3646"/>
                      <a:pt x="3679" y="3657"/>
                    </a:cubicBezTo>
                    <a:cubicBezTo>
                      <a:pt x="3679" y="3630"/>
                      <a:pt x="3673" y="3591"/>
                      <a:pt x="3673" y="3564"/>
                    </a:cubicBezTo>
                    <a:cubicBezTo>
                      <a:pt x="3646" y="3564"/>
                      <a:pt x="3624" y="3564"/>
                      <a:pt x="3597" y="3553"/>
                    </a:cubicBezTo>
                    <a:cubicBezTo>
                      <a:pt x="3301" y="3531"/>
                      <a:pt x="3011" y="3455"/>
                      <a:pt x="2721" y="3378"/>
                    </a:cubicBezTo>
                    <a:cubicBezTo>
                      <a:pt x="2453" y="3307"/>
                      <a:pt x="2190" y="3214"/>
                      <a:pt x="1949" y="3071"/>
                    </a:cubicBezTo>
                    <a:cubicBezTo>
                      <a:pt x="1676" y="2902"/>
                      <a:pt x="1407" y="2705"/>
                      <a:pt x="1199" y="2458"/>
                    </a:cubicBezTo>
                    <a:cubicBezTo>
                      <a:pt x="1084" y="2332"/>
                      <a:pt x="975" y="2201"/>
                      <a:pt x="882" y="2059"/>
                    </a:cubicBezTo>
                    <a:cubicBezTo>
                      <a:pt x="750" y="1862"/>
                      <a:pt x="641" y="1648"/>
                      <a:pt x="537" y="1429"/>
                    </a:cubicBezTo>
                    <a:cubicBezTo>
                      <a:pt x="362" y="1046"/>
                      <a:pt x="192" y="652"/>
                      <a:pt x="121" y="225"/>
                    </a:cubicBezTo>
                    <a:cubicBezTo>
                      <a:pt x="110" y="148"/>
                      <a:pt x="94" y="77"/>
                      <a:pt x="8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7"/>
              <p:cNvSpPr/>
              <p:nvPr/>
            </p:nvSpPr>
            <p:spPr>
              <a:xfrm>
                <a:off x="1395775" y="2655675"/>
                <a:ext cx="4807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04" extrusionOk="0">
                    <a:moveTo>
                      <a:pt x="1018" y="0"/>
                    </a:moveTo>
                    <a:cubicBezTo>
                      <a:pt x="931" y="0"/>
                      <a:pt x="845" y="8"/>
                      <a:pt x="762" y="18"/>
                    </a:cubicBezTo>
                    <a:cubicBezTo>
                      <a:pt x="680" y="24"/>
                      <a:pt x="603" y="45"/>
                      <a:pt x="521" y="73"/>
                    </a:cubicBezTo>
                    <a:cubicBezTo>
                      <a:pt x="493" y="117"/>
                      <a:pt x="461" y="160"/>
                      <a:pt x="433" y="204"/>
                    </a:cubicBezTo>
                    <a:cubicBezTo>
                      <a:pt x="488" y="177"/>
                      <a:pt x="543" y="155"/>
                      <a:pt x="597" y="144"/>
                    </a:cubicBezTo>
                    <a:cubicBezTo>
                      <a:pt x="680" y="117"/>
                      <a:pt x="773" y="100"/>
                      <a:pt x="866" y="95"/>
                    </a:cubicBezTo>
                    <a:cubicBezTo>
                      <a:pt x="919" y="89"/>
                      <a:pt x="972" y="85"/>
                      <a:pt x="1026" y="85"/>
                    </a:cubicBezTo>
                    <a:cubicBezTo>
                      <a:pt x="1167" y="85"/>
                      <a:pt x="1310" y="109"/>
                      <a:pt x="1440" y="177"/>
                    </a:cubicBezTo>
                    <a:cubicBezTo>
                      <a:pt x="1692" y="308"/>
                      <a:pt x="1851" y="664"/>
                      <a:pt x="1698" y="932"/>
                    </a:cubicBezTo>
                    <a:cubicBezTo>
                      <a:pt x="1551" y="1210"/>
                      <a:pt x="1227" y="1306"/>
                      <a:pt x="941" y="1306"/>
                    </a:cubicBezTo>
                    <a:cubicBezTo>
                      <a:pt x="917" y="1306"/>
                      <a:pt x="894" y="1306"/>
                      <a:pt x="871" y="1304"/>
                    </a:cubicBezTo>
                    <a:cubicBezTo>
                      <a:pt x="767" y="1299"/>
                      <a:pt x="663" y="1266"/>
                      <a:pt x="570" y="1217"/>
                    </a:cubicBezTo>
                    <a:cubicBezTo>
                      <a:pt x="324" y="1091"/>
                      <a:pt x="165" y="954"/>
                      <a:pt x="61" y="697"/>
                    </a:cubicBezTo>
                    <a:lnTo>
                      <a:pt x="1" y="779"/>
                    </a:lnTo>
                    <a:cubicBezTo>
                      <a:pt x="83" y="976"/>
                      <a:pt x="225" y="1129"/>
                      <a:pt x="406" y="1233"/>
                    </a:cubicBezTo>
                    <a:cubicBezTo>
                      <a:pt x="560" y="1323"/>
                      <a:pt x="723" y="1403"/>
                      <a:pt x="903" y="1403"/>
                    </a:cubicBezTo>
                    <a:cubicBezTo>
                      <a:pt x="909" y="1403"/>
                      <a:pt x="914" y="1403"/>
                      <a:pt x="920" y="1403"/>
                    </a:cubicBezTo>
                    <a:cubicBezTo>
                      <a:pt x="1194" y="1403"/>
                      <a:pt x="1473" y="1326"/>
                      <a:pt x="1670" y="1129"/>
                    </a:cubicBezTo>
                    <a:cubicBezTo>
                      <a:pt x="1922" y="856"/>
                      <a:pt x="1889" y="478"/>
                      <a:pt x="1643" y="221"/>
                    </a:cubicBezTo>
                    <a:cubicBezTo>
                      <a:pt x="1476" y="50"/>
                      <a:pt x="1247" y="0"/>
                      <a:pt x="101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7"/>
              <p:cNvSpPr/>
              <p:nvPr/>
            </p:nvSpPr>
            <p:spPr>
              <a:xfrm>
                <a:off x="1400575" y="2666925"/>
                <a:ext cx="412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29" extrusionOk="0">
                    <a:moveTo>
                      <a:pt x="61" y="1"/>
                    </a:moveTo>
                    <a:lnTo>
                      <a:pt x="0" y="83"/>
                    </a:lnTo>
                    <a:cubicBezTo>
                      <a:pt x="548" y="165"/>
                      <a:pt x="1095" y="219"/>
                      <a:pt x="1642" y="329"/>
                    </a:cubicBezTo>
                    <a:cubicBezTo>
                      <a:pt x="1648" y="296"/>
                      <a:pt x="1648" y="269"/>
                      <a:pt x="1648" y="236"/>
                    </a:cubicBezTo>
                    <a:cubicBezTo>
                      <a:pt x="1549" y="214"/>
                      <a:pt x="1445" y="192"/>
                      <a:pt x="1336" y="187"/>
                    </a:cubicBezTo>
                    <a:cubicBezTo>
                      <a:pt x="909" y="110"/>
                      <a:pt x="488" y="61"/>
                      <a:pt x="6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7"/>
              <p:cNvSpPr/>
              <p:nvPr/>
            </p:nvSpPr>
            <p:spPr>
              <a:xfrm>
                <a:off x="1373200" y="2626900"/>
                <a:ext cx="2330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067" extrusionOk="0">
                    <a:moveTo>
                      <a:pt x="476" y="1"/>
                    </a:moveTo>
                    <a:cubicBezTo>
                      <a:pt x="462" y="1"/>
                      <a:pt x="447" y="1"/>
                      <a:pt x="433" y="3"/>
                    </a:cubicBezTo>
                    <a:cubicBezTo>
                      <a:pt x="154" y="14"/>
                      <a:pt x="23" y="321"/>
                      <a:pt x="17" y="583"/>
                    </a:cubicBezTo>
                    <a:cubicBezTo>
                      <a:pt x="1" y="884"/>
                      <a:pt x="44" y="1186"/>
                      <a:pt x="137" y="1465"/>
                    </a:cubicBezTo>
                    <a:cubicBezTo>
                      <a:pt x="187" y="1629"/>
                      <a:pt x="263" y="1788"/>
                      <a:pt x="351" y="1935"/>
                    </a:cubicBezTo>
                    <a:lnTo>
                      <a:pt x="411" y="2039"/>
                    </a:lnTo>
                    <a:cubicBezTo>
                      <a:pt x="411" y="2056"/>
                      <a:pt x="428" y="2061"/>
                      <a:pt x="433" y="2067"/>
                    </a:cubicBezTo>
                    <a:lnTo>
                      <a:pt x="493" y="2007"/>
                    </a:lnTo>
                    <a:cubicBezTo>
                      <a:pt x="493" y="2001"/>
                      <a:pt x="493" y="1990"/>
                      <a:pt x="488" y="1990"/>
                    </a:cubicBezTo>
                    <a:cubicBezTo>
                      <a:pt x="455" y="1952"/>
                      <a:pt x="433" y="1908"/>
                      <a:pt x="406" y="1864"/>
                    </a:cubicBezTo>
                    <a:cubicBezTo>
                      <a:pt x="329" y="1727"/>
                      <a:pt x="263" y="1574"/>
                      <a:pt x="214" y="1426"/>
                    </a:cubicBezTo>
                    <a:cubicBezTo>
                      <a:pt x="116" y="1125"/>
                      <a:pt x="72" y="780"/>
                      <a:pt x="110" y="468"/>
                    </a:cubicBezTo>
                    <a:cubicBezTo>
                      <a:pt x="136" y="286"/>
                      <a:pt x="256" y="95"/>
                      <a:pt x="441" y="95"/>
                    </a:cubicBezTo>
                    <a:cubicBezTo>
                      <a:pt x="451" y="95"/>
                      <a:pt x="461" y="95"/>
                      <a:pt x="471" y="96"/>
                    </a:cubicBezTo>
                    <a:cubicBezTo>
                      <a:pt x="800" y="124"/>
                      <a:pt x="822" y="540"/>
                      <a:pt x="838" y="802"/>
                    </a:cubicBezTo>
                    <a:cubicBezTo>
                      <a:pt x="822" y="1076"/>
                      <a:pt x="794" y="1350"/>
                      <a:pt x="783" y="1623"/>
                    </a:cubicBezTo>
                    <a:lnTo>
                      <a:pt x="783" y="1656"/>
                    </a:lnTo>
                    <a:cubicBezTo>
                      <a:pt x="816" y="1618"/>
                      <a:pt x="844" y="1574"/>
                      <a:pt x="876" y="1536"/>
                    </a:cubicBezTo>
                    <a:cubicBezTo>
                      <a:pt x="882" y="1470"/>
                      <a:pt x="882" y="1404"/>
                      <a:pt x="893" y="1333"/>
                    </a:cubicBezTo>
                    <a:cubicBezTo>
                      <a:pt x="904" y="1136"/>
                      <a:pt x="931" y="939"/>
                      <a:pt x="926" y="742"/>
                    </a:cubicBezTo>
                    <a:cubicBezTo>
                      <a:pt x="909" y="540"/>
                      <a:pt x="898" y="321"/>
                      <a:pt x="767" y="151"/>
                    </a:cubicBezTo>
                    <a:cubicBezTo>
                      <a:pt x="694" y="58"/>
                      <a:pt x="590" y="1"/>
                      <a:pt x="4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7"/>
              <p:cNvSpPr/>
              <p:nvPr/>
            </p:nvSpPr>
            <p:spPr>
              <a:xfrm>
                <a:off x="1383325" y="2627250"/>
                <a:ext cx="74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840" extrusionOk="0">
                    <a:moveTo>
                      <a:pt x="1" y="0"/>
                    </a:moveTo>
                    <a:cubicBezTo>
                      <a:pt x="12" y="246"/>
                      <a:pt x="28" y="487"/>
                      <a:pt x="50" y="734"/>
                    </a:cubicBezTo>
                    <a:cubicBezTo>
                      <a:pt x="77" y="1035"/>
                      <a:pt x="138" y="1336"/>
                      <a:pt x="187" y="1637"/>
                    </a:cubicBezTo>
                    <a:cubicBezTo>
                      <a:pt x="198" y="1702"/>
                      <a:pt x="203" y="1774"/>
                      <a:pt x="220" y="1839"/>
                    </a:cubicBezTo>
                    <a:cubicBezTo>
                      <a:pt x="247" y="1812"/>
                      <a:pt x="269" y="1785"/>
                      <a:pt x="296" y="1752"/>
                    </a:cubicBezTo>
                    <a:cubicBezTo>
                      <a:pt x="280" y="1675"/>
                      <a:pt x="269" y="1593"/>
                      <a:pt x="252" y="1522"/>
                    </a:cubicBezTo>
                    <a:cubicBezTo>
                      <a:pt x="220" y="1276"/>
                      <a:pt x="165" y="1029"/>
                      <a:pt x="138" y="777"/>
                    </a:cubicBezTo>
                    <a:cubicBezTo>
                      <a:pt x="116" y="558"/>
                      <a:pt x="105" y="334"/>
                      <a:pt x="88" y="110"/>
                    </a:cubicBezTo>
                    <a:cubicBezTo>
                      <a:pt x="83" y="66"/>
                      <a:pt x="83" y="33"/>
                      <a:pt x="8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37"/>
              <p:cNvSpPr/>
              <p:nvPr/>
            </p:nvSpPr>
            <p:spPr>
              <a:xfrm>
                <a:off x="1340225" y="2585025"/>
                <a:ext cx="393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80" extrusionOk="0">
                    <a:moveTo>
                      <a:pt x="989" y="0"/>
                    </a:moveTo>
                    <a:cubicBezTo>
                      <a:pt x="895" y="0"/>
                      <a:pt x="795" y="22"/>
                      <a:pt x="696" y="64"/>
                    </a:cubicBezTo>
                    <a:cubicBezTo>
                      <a:pt x="537" y="107"/>
                      <a:pt x="400" y="206"/>
                      <a:pt x="280" y="315"/>
                    </a:cubicBezTo>
                    <a:cubicBezTo>
                      <a:pt x="225" y="365"/>
                      <a:pt x="170" y="419"/>
                      <a:pt x="126" y="480"/>
                    </a:cubicBezTo>
                    <a:cubicBezTo>
                      <a:pt x="77" y="562"/>
                      <a:pt x="28" y="655"/>
                      <a:pt x="0" y="753"/>
                    </a:cubicBezTo>
                    <a:cubicBezTo>
                      <a:pt x="6" y="824"/>
                      <a:pt x="6" y="901"/>
                      <a:pt x="6" y="978"/>
                    </a:cubicBezTo>
                    <a:cubicBezTo>
                      <a:pt x="28" y="978"/>
                      <a:pt x="50" y="961"/>
                      <a:pt x="55" y="934"/>
                    </a:cubicBezTo>
                    <a:lnTo>
                      <a:pt x="77" y="835"/>
                    </a:lnTo>
                    <a:cubicBezTo>
                      <a:pt x="121" y="671"/>
                      <a:pt x="203" y="507"/>
                      <a:pt x="334" y="397"/>
                    </a:cubicBezTo>
                    <a:cubicBezTo>
                      <a:pt x="486" y="249"/>
                      <a:pt x="751" y="96"/>
                      <a:pt x="985" y="96"/>
                    </a:cubicBezTo>
                    <a:cubicBezTo>
                      <a:pt x="1088" y="96"/>
                      <a:pt x="1186" y="126"/>
                      <a:pt x="1265" y="200"/>
                    </a:cubicBezTo>
                    <a:cubicBezTo>
                      <a:pt x="1500" y="392"/>
                      <a:pt x="1413" y="726"/>
                      <a:pt x="1248" y="928"/>
                    </a:cubicBezTo>
                    <a:cubicBezTo>
                      <a:pt x="1084" y="1109"/>
                      <a:pt x="865" y="1218"/>
                      <a:pt x="657" y="1322"/>
                    </a:cubicBezTo>
                    <a:cubicBezTo>
                      <a:pt x="493" y="1405"/>
                      <a:pt x="318" y="1448"/>
                      <a:pt x="143" y="1476"/>
                    </a:cubicBezTo>
                    <a:cubicBezTo>
                      <a:pt x="99" y="1492"/>
                      <a:pt x="6" y="1465"/>
                      <a:pt x="11" y="1541"/>
                    </a:cubicBezTo>
                    <a:cubicBezTo>
                      <a:pt x="11" y="1569"/>
                      <a:pt x="39" y="1580"/>
                      <a:pt x="61" y="1580"/>
                    </a:cubicBezTo>
                    <a:cubicBezTo>
                      <a:pt x="126" y="1574"/>
                      <a:pt x="198" y="1558"/>
                      <a:pt x="263" y="1547"/>
                    </a:cubicBezTo>
                    <a:cubicBezTo>
                      <a:pt x="438" y="1514"/>
                      <a:pt x="597" y="1448"/>
                      <a:pt x="750" y="1377"/>
                    </a:cubicBezTo>
                    <a:cubicBezTo>
                      <a:pt x="942" y="1284"/>
                      <a:pt x="1128" y="1186"/>
                      <a:pt x="1281" y="1032"/>
                    </a:cubicBezTo>
                    <a:cubicBezTo>
                      <a:pt x="1456" y="846"/>
                      <a:pt x="1571" y="534"/>
                      <a:pt x="1456" y="288"/>
                    </a:cubicBezTo>
                    <a:cubicBezTo>
                      <a:pt x="1350" y="90"/>
                      <a:pt x="1180" y="0"/>
                      <a:pt x="98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37"/>
              <p:cNvSpPr/>
              <p:nvPr/>
            </p:nvSpPr>
            <p:spPr>
              <a:xfrm>
                <a:off x="1340900" y="2590975"/>
                <a:ext cx="361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36" extrusionOk="0">
                    <a:moveTo>
                      <a:pt x="1402" y="1"/>
                    </a:moveTo>
                    <a:cubicBezTo>
                      <a:pt x="860" y="99"/>
                      <a:pt x="554" y="351"/>
                      <a:pt x="165" y="734"/>
                    </a:cubicBezTo>
                    <a:cubicBezTo>
                      <a:pt x="110" y="789"/>
                      <a:pt x="56" y="849"/>
                      <a:pt x="1" y="904"/>
                    </a:cubicBezTo>
                    <a:lnTo>
                      <a:pt x="1" y="1035"/>
                    </a:lnTo>
                    <a:cubicBezTo>
                      <a:pt x="56" y="969"/>
                      <a:pt x="116" y="909"/>
                      <a:pt x="176" y="849"/>
                    </a:cubicBezTo>
                    <a:cubicBezTo>
                      <a:pt x="548" y="488"/>
                      <a:pt x="849" y="209"/>
                      <a:pt x="1364" y="105"/>
                    </a:cubicBezTo>
                    <a:cubicBezTo>
                      <a:pt x="1380" y="99"/>
                      <a:pt x="1424" y="99"/>
                      <a:pt x="1446" y="83"/>
                    </a:cubicBezTo>
                    <a:cubicBezTo>
                      <a:pt x="1446" y="77"/>
                      <a:pt x="1435" y="61"/>
                      <a:pt x="1429" y="50"/>
                    </a:cubicBezTo>
                    <a:cubicBezTo>
                      <a:pt x="1419" y="28"/>
                      <a:pt x="1408" y="17"/>
                      <a:pt x="14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7"/>
              <p:cNvSpPr/>
              <p:nvPr/>
            </p:nvSpPr>
            <p:spPr>
              <a:xfrm>
                <a:off x="1299450" y="2557225"/>
                <a:ext cx="35475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96" extrusionOk="0">
                    <a:moveTo>
                      <a:pt x="337" y="0"/>
                    </a:moveTo>
                    <a:cubicBezTo>
                      <a:pt x="303" y="0"/>
                      <a:pt x="269" y="4"/>
                      <a:pt x="236" y="15"/>
                    </a:cubicBezTo>
                    <a:cubicBezTo>
                      <a:pt x="44" y="92"/>
                      <a:pt x="0" y="344"/>
                      <a:pt x="55" y="530"/>
                    </a:cubicBezTo>
                    <a:cubicBezTo>
                      <a:pt x="148" y="809"/>
                      <a:pt x="269" y="913"/>
                      <a:pt x="520" y="1028"/>
                    </a:cubicBezTo>
                    <a:cubicBezTo>
                      <a:pt x="810" y="1165"/>
                      <a:pt x="1117" y="1219"/>
                      <a:pt x="1418" y="1296"/>
                    </a:cubicBezTo>
                    <a:lnTo>
                      <a:pt x="1418" y="1203"/>
                    </a:lnTo>
                    <a:cubicBezTo>
                      <a:pt x="1248" y="1159"/>
                      <a:pt x="1079" y="1126"/>
                      <a:pt x="898" y="1077"/>
                    </a:cubicBezTo>
                    <a:cubicBezTo>
                      <a:pt x="701" y="1011"/>
                      <a:pt x="422" y="918"/>
                      <a:pt x="269" y="765"/>
                    </a:cubicBezTo>
                    <a:cubicBezTo>
                      <a:pt x="148" y="606"/>
                      <a:pt x="55" y="371"/>
                      <a:pt x="165" y="190"/>
                    </a:cubicBezTo>
                    <a:cubicBezTo>
                      <a:pt x="205" y="125"/>
                      <a:pt x="273" y="97"/>
                      <a:pt x="338" y="97"/>
                    </a:cubicBezTo>
                    <a:cubicBezTo>
                      <a:pt x="344" y="97"/>
                      <a:pt x="350" y="97"/>
                      <a:pt x="356" y="97"/>
                    </a:cubicBezTo>
                    <a:cubicBezTo>
                      <a:pt x="438" y="108"/>
                      <a:pt x="515" y="119"/>
                      <a:pt x="597" y="146"/>
                    </a:cubicBezTo>
                    <a:cubicBezTo>
                      <a:pt x="838" y="229"/>
                      <a:pt x="1024" y="437"/>
                      <a:pt x="1166" y="645"/>
                    </a:cubicBezTo>
                    <a:cubicBezTo>
                      <a:pt x="1254" y="798"/>
                      <a:pt x="1341" y="957"/>
                      <a:pt x="1413" y="1121"/>
                    </a:cubicBezTo>
                    <a:lnTo>
                      <a:pt x="1413" y="1082"/>
                    </a:lnTo>
                    <a:lnTo>
                      <a:pt x="1413" y="907"/>
                    </a:lnTo>
                    <a:cubicBezTo>
                      <a:pt x="1407" y="885"/>
                      <a:pt x="1391" y="864"/>
                      <a:pt x="1385" y="847"/>
                    </a:cubicBezTo>
                    <a:cubicBezTo>
                      <a:pt x="1270" y="612"/>
                      <a:pt x="1117" y="393"/>
                      <a:pt x="920" y="223"/>
                    </a:cubicBezTo>
                    <a:cubicBezTo>
                      <a:pt x="794" y="114"/>
                      <a:pt x="646" y="42"/>
                      <a:pt x="488" y="15"/>
                    </a:cubicBezTo>
                    <a:cubicBezTo>
                      <a:pt x="439" y="9"/>
                      <a:pt x="388" y="0"/>
                      <a:pt x="33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7"/>
              <p:cNvSpPr/>
              <p:nvPr/>
            </p:nvSpPr>
            <p:spPr>
              <a:xfrm>
                <a:off x="1301500" y="2562925"/>
                <a:ext cx="342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981" extrusionOk="0">
                    <a:moveTo>
                      <a:pt x="77" y="1"/>
                    </a:moveTo>
                    <a:cubicBezTo>
                      <a:pt x="17" y="1"/>
                      <a:pt x="0" y="83"/>
                      <a:pt x="66" y="99"/>
                    </a:cubicBezTo>
                    <a:cubicBezTo>
                      <a:pt x="83" y="99"/>
                      <a:pt x="104" y="110"/>
                      <a:pt x="126" y="116"/>
                    </a:cubicBezTo>
                    <a:cubicBezTo>
                      <a:pt x="154" y="132"/>
                      <a:pt x="187" y="154"/>
                      <a:pt x="214" y="165"/>
                    </a:cubicBezTo>
                    <a:cubicBezTo>
                      <a:pt x="406" y="269"/>
                      <a:pt x="597" y="378"/>
                      <a:pt x="778" y="510"/>
                    </a:cubicBezTo>
                    <a:cubicBezTo>
                      <a:pt x="975" y="646"/>
                      <a:pt x="1144" y="822"/>
                      <a:pt x="1336" y="975"/>
                    </a:cubicBezTo>
                    <a:cubicBezTo>
                      <a:pt x="1352" y="975"/>
                      <a:pt x="1358" y="980"/>
                      <a:pt x="1369" y="980"/>
                    </a:cubicBezTo>
                    <a:cubicBezTo>
                      <a:pt x="1358" y="953"/>
                      <a:pt x="1341" y="920"/>
                      <a:pt x="1336" y="887"/>
                    </a:cubicBezTo>
                    <a:lnTo>
                      <a:pt x="1336" y="854"/>
                    </a:lnTo>
                    <a:cubicBezTo>
                      <a:pt x="1309" y="844"/>
                      <a:pt x="1287" y="822"/>
                      <a:pt x="1270" y="800"/>
                    </a:cubicBezTo>
                    <a:cubicBezTo>
                      <a:pt x="1106" y="652"/>
                      <a:pt x="942" y="504"/>
                      <a:pt x="756" y="384"/>
                    </a:cubicBezTo>
                    <a:cubicBezTo>
                      <a:pt x="619" y="291"/>
                      <a:pt x="477" y="209"/>
                      <a:pt x="329" y="126"/>
                    </a:cubicBezTo>
                    <a:cubicBezTo>
                      <a:pt x="274" y="88"/>
                      <a:pt x="219" y="55"/>
                      <a:pt x="159" y="28"/>
                    </a:cubicBezTo>
                    <a:cubicBezTo>
                      <a:pt x="137" y="17"/>
                      <a:pt x="104" y="1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7"/>
              <p:cNvSpPr/>
              <p:nvPr/>
            </p:nvSpPr>
            <p:spPr>
              <a:xfrm>
                <a:off x="1250875" y="2589600"/>
                <a:ext cx="84575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08" extrusionOk="0">
                    <a:moveTo>
                      <a:pt x="82" y="1"/>
                    </a:moveTo>
                    <a:cubicBezTo>
                      <a:pt x="77" y="1"/>
                      <a:pt x="66" y="6"/>
                      <a:pt x="49" y="6"/>
                    </a:cubicBezTo>
                    <a:cubicBezTo>
                      <a:pt x="44" y="6"/>
                      <a:pt x="39" y="17"/>
                      <a:pt x="28" y="23"/>
                    </a:cubicBezTo>
                    <a:cubicBezTo>
                      <a:pt x="22" y="28"/>
                      <a:pt x="11" y="28"/>
                      <a:pt x="0" y="28"/>
                    </a:cubicBezTo>
                    <a:cubicBezTo>
                      <a:pt x="11" y="72"/>
                      <a:pt x="17" y="116"/>
                      <a:pt x="22" y="160"/>
                    </a:cubicBezTo>
                    <a:cubicBezTo>
                      <a:pt x="55" y="357"/>
                      <a:pt x="110" y="554"/>
                      <a:pt x="175" y="756"/>
                    </a:cubicBezTo>
                    <a:cubicBezTo>
                      <a:pt x="241" y="986"/>
                      <a:pt x="323" y="1227"/>
                      <a:pt x="438" y="1440"/>
                    </a:cubicBezTo>
                    <a:cubicBezTo>
                      <a:pt x="602" y="1747"/>
                      <a:pt x="821" y="2015"/>
                      <a:pt x="1040" y="2278"/>
                    </a:cubicBezTo>
                    <a:cubicBezTo>
                      <a:pt x="1199" y="2470"/>
                      <a:pt x="1363" y="2656"/>
                      <a:pt x="1555" y="2809"/>
                    </a:cubicBezTo>
                    <a:cubicBezTo>
                      <a:pt x="1872" y="3044"/>
                      <a:pt x="2255" y="3192"/>
                      <a:pt x="2638" y="3252"/>
                    </a:cubicBezTo>
                    <a:cubicBezTo>
                      <a:pt x="2726" y="3263"/>
                      <a:pt x="2819" y="3280"/>
                      <a:pt x="2912" y="3285"/>
                    </a:cubicBezTo>
                    <a:cubicBezTo>
                      <a:pt x="3049" y="3302"/>
                      <a:pt x="3186" y="3291"/>
                      <a:pt x="3323" y="3307"/>
                    </a:cubicBezTo>
                    <a:cubicBezTo>
                      <a:pt x="3325" y="3307"/>
                      <a:pt x="3326" y="3307"/>
                      <a:pt x="3328" y="3307"/>
                    </a:cubicBezTo>
                    <a:cubicBezTo>
                      <a:pt x="3383" y="3307"/>
                      <a:pt x="3381" y="3225"/>
                      <a:pt x="3328" y="3219"/>
                    </a:cubicBezTo>
                    <a:cubicBezTo>
                      <a:pt x="3164" y="3203"/>
                      <a:pt x="3000" y="3208"/>
                      <a:pt x="2836" y="3187"/>
                    </a:cubicBezTo>
                    <a:cubicBezTo>
                      <a:pt x="2425" y="3148"/>
                      <a:pt x="2015" y="3022"/>
                      <a:pt x="1664" y="2787"/>
                    </a:cubicBezTo>
                    <a:cubicBezTo>
                      <a:pt x="1396" y="2595"/>
                      <a:pt x="1188" y="2333"/>
                      <a:pt x="975" y="2075"/>
                    </a:cubicBezTo>
                    <a:cubicBezTo>
                      <a:pt x="832" y="1889"/>
                      <a:pt x="684" y="1709"/>
                      <a:pt x="569" y="1506"/>
                    </a:cubicBezTo>
                    <a:cubicBezTo>
                      <a:pt x="449" y="1287"/>
                      <a:pt x="345" y="1041"/>
                      <a:pt x="274" y="795"/>
                    </a:cubicBezTo>
                    <a:cubicBezTo>
                      <a:pt x="219" y="608"/>
                      <a:pt x="159" y="428"/>
                      <a:pt x="126" y="242"/>
                    </a:cubicBezTo>
                    <a:cubicBezTo>
                      <a:pt x="110" y="160"/>
                      <a:pt x="99" y="83"/>
                      <a:pt x="8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7"/>
              <p:cNvSpPr/>
              <p:nvPr/>
            </p:nvSpPr>
            <p:spPr>
              <a:xfrm>
                <a:off x="1207075" y="2524325"/>
                <a:ext cx="7392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2766" extrusionOk="0">
                    <a:moveTo>
                      <a:pt x="1802" y="97"/>
                    </a:moveTo>
                    <a:cubicBezTo>
                      <a:pt x="1862" y="97"/>
                      <a:pt x="1927" y="138"/>
                      <a:pt x="1966" y="176"/>
                    </a:cubicBezTo>
                    <a:cubicBezTo>
                      <a:pt x="2097" y="335"/>
                      <a:pt x="2103" y="559"/>
                      <a:pt x="2097" y="756"/>
                    </a:cubicBezTo>
                    <a:cubicBezTo>
                      <a:pt x="2092" y="899"/>
                      <a:pt x="2075" y="1046"/>
                      <a:pt x="2053" y="1189"/>
                    </a:cubicBezTo>
                    <a:cubicBezTo>
                      <a:pt x="2053" y="1200"/>
                      <a:pt x="2053" y="1216"/>
                      <a:pt x="2064" y="1227"/>
                    </a:cubicBezTo>
                    <a:cubicBezTo>
                      <a:pt x="2070" y="1249"/>
                      <a:pt x="2092" y="1254"/>
                      <a:pt x="2103" y="1254"/>
                    </a:cubicBezTo>
                    <a:cubicBezTo>
                      <a:pt x="2135" y="1254"/>
                      <a:pt x="2152" y="1216"/>
                      <a:pt x="2157" y="1183"/>
                    </a:cubicBezTo>
                    <a:cubicBezTo>
                      <a:pt x="2163" y="1156"/>
                      <a:pt x="2179" y="1129"/>
                      <a:pt x="2190" y="1107"/>
                    </a:cubicBezTo>
                    <a:cubicBezTo>
                      <a:pt x="2261" y="948"/>
                      <a:pt x="2354" y="811"/>
                      <a:pt x="2458" y="680"/>
                    </a:cubicBezTo>
                    <a:cubicBezTo>
                      <a:pt x="2491" y="641"/>
                      <a:pt x="2529" y="609"/>
                      <a:pt x="2568" y="570"/>
                    </a:cubicBezTo>
                    <a:cubicBezTo>
                      <a:pt x="2587" y="554"/>
                      <a:pt x="2611" y="543"/>
                      <a:pt x="2634" y="543"/>
                    </a:cubicBezTo>
                    <a:cubicBezTo>
                      <a:pt x="2649" y="543"/>
                      <a:pt x="2664" y="548"/>
                      <a:pt x="2677" y="559"/>
                    </a:cubicBezTo>
                    <a:cubicBezTo>
                      <a:pt x="2858" y="718"/>
                      <a:pt x="2874" y="986"/>
                      <a:pt x="2869" y="1211"/>
                    </a:cubicBezTo>
                    <a:cubicBezTo>
                      <a:pt x="2847" y="1588"/>
                      <a:pt x="2688" y="1944"/>
                      <a:pt x="2475" y="2234"/>
                    </a:cubicBezTo>
                    <a:cubicBezTo>
                      <a:pt x="2464" y="2251"/>
                      <a:pt x="2453" y="2256"/>
                      <a:pt x="2447" y="2262"/>
                    </a:cubicBezTo>
                    <a:cubicBezTo>
                      <a:pt x="2425" y="2284"/>
                      <a:pt x="2404" y="2300"/>
                      <a:pt x="2393" y="2316"/>
                    </a:cubicBezTo>
                    <a:cubicBezTo>
                      <a:pt x="2343" y="2360"/>
                      <a:pt x="2283" y="2393"/>
                      <a:pt x="2228" y="2437"/>
                    </a:cubicBezTo>
                    <a:cubicBezTo>
                      <a:pt x="2146" y="2492"/>
                      <a:pt x="2075" y="2530"/>
                      <a:pt x="1988" y="2574"/>
                    </a:cubicBezTo>
                    <a:cubicBezTo>
                      <a:pt x="1982" y="2574"/>
                      <a:pt x="1971" y="2579"/>
                      <a:pt x="1966" y="2579"/>
                    </a:cubicBezTo>
                    <a:cubicBezTo>
                      <a:pt x="1960" y="2579"/>
                      <a:pt x="1955" y="2585"/>
                      <a:pt x="1944" y="2585"/>
                    </a:cubicBezTo>
                    <a:cubicBezTo>
                      <a:pt x="1933" y="2590"/>
                      <a:pt x="1911" y="2590"/>
                      <a:pt x="1900" y="2601"/>
                    </a:cubicBezTo>
                    <a:cubicBezTo>
                      <a:pt x="1878" y="2606"/>
                      <a:pt x="1862" y="2606"/>
                      <a:pt x="1845" y="2612"/>
                    </a:cubicBezTo>
                    <a:cubicBezTo>
                      <a:pt x="1829" y="2612"/>
                      <a:pt x="1818" y="2617"/>
                      <a:pt x="1807" y="2617"/>
                    </a:cubicBezTo>
                    <a:cubicBezTo>
                      <a:pt x="1801" y="2617"/>
                      <a:pt x="1801" y="2617"/>
                      <a:pt x="1796" y="2628"/>
                    </a:cubicBezTo>
                    <a:cubicBezTo>
                      <a:pt x="1791" y="2628"/>
                      <a:pt x="1791" y="2634"/>
                      <a:pt x="1791" y="2634"/>
                    </a:cubicBezTo>
                    <a:cubicBezTo>
                      <a:pt x="1780" y="2634"/>
                      <a:pt x="1769" y="2634"/>
                      <a:pt x="1763" y="2639"/>
                    </a:cubicBezTo>
                    <a:cubicBezTo>
                      <a:pt x="1741" y="2639"/>
                      <a:pt x="1725" y="2645"/>
                      <a:pt x="1708" y="2645"/>
                    </a:cubicBezTo>
                    <a:cubicBezTo>
                      <a:pt x="1692" y="2645"/>
                      <a:pt x="1670" y="2656"/>
                      <a:pt x="1659" y="2656"/>
                    </a:cubicBezTo>
                    <a:cubicBezTo>
                      <a:pt x="1632" y="2661"/>
                      <a:pt x="1604" y="2661"/>
                      <a:pt x="1577" y="2667"/>
                    </a:cubicBezTo>
                    <a:lnTo>
                      <a:pt x="1309" y="2667"/>
                    </a:lnTo>
                    <a:cubicBezTo>
                      <a:pt x="1292" y="2667"/>
                      <a:pt x="1281" y="2667"/>
                      <a:pt x="1265" y="2661"/>
                    </a:cubicBezTo>
                    <a:lnTo>
                      <a:pt x="1260" y="2661"/>
                    </a:lnTo>
                    <a:cubicBezTo>
                      <a:pt x="1238" y="2661"/>
                      <a:pt x="1221" y="2656"/>
                      <a:pt x="1199" y="2656"/>
                    </a:cubicBezTo>
                    <a:cubicBezTo>
                      <a:pt x="1183" y="2656"/>
                      <a:pt x="1177" y="2656"/>
                      <a:pt x="1167" y="2645"/>
                    </a:cubicBezTo>
                    <a:cubicBezTo>
                      <a:pt x="1150" y="2645"/>
                      <a:pt x="1139" y="2639"/>
                      <a:pt x="1123" y="2639"/>
                    </a:cubicBezTo>
                    <a:cubicBezTo>
                      <a:pt x="1101" y="2639"/>
                      <a:pt x="1090" y="2634"/>
                      <a:pt x="1068" y="2628"/>
                    </a:cubicBezTo>
                    <a:cubicBezTo>
                      <a:pt x="1035" y="2617"/>
                      <a:pt x="1002" y="2606"/>
                      <a:pt x="959" y="2601"/>
                    </a:cubicBezTo>
                    <a:cubicBezTo>
                      <a:pt x="931" y="2590"/>
                      <a:pt x="904" y="2579"/>
                      <a:pt x="876" y="2574"/>
                    </a:cubicBezTo>
                    <a:cubicBezTo>
                      <a:pt x="855" y="2563"/>
                      <a:pt x="844" y="2557"/>
                      <a:pt x="822" y="2546"/>
                    </a:cubicBezTo>
                    <a:cubicBezTo>
                      <a:pt x="800" y="2535"/>
                      <a:pt x="789" y="2524"/>
                      <a:pt x="767" y="2519"/>
                    </a:cubicBezTo>
                    <a:cubicBezTo>
                      <a:pt x="745" y="2502"/>
                      <a:pt x="729" y="2497"/>
                      <a:pt x="707" y="2481"/>
                    </a:cubicBezTo>
                    <a:cubicBezTo>
                      <a:pt x="674" y="2464"/>
                      <a:pt x="647" y="2442"/>
                      <a:pt x="608" y="2420"/>
                    </a:cubicBezTo>
                    <a:cubicBezTo>
                      <a:pt x="597" y="2409"/>
                      <a:pt x="575" y="2398"/>
                      <a:pt x="564" y="2388"/>
                    </a:cubicBezTo>
                    <a:cubicBezTo>
                      <a:pt x="406" y="2245"/>
                      <a:pt x="269" y="2054"/>
                      <a:pt x="192" y="1846"/>
                    </a:cubicBezTo>
                    <a:cubicBezTo>
                      <a:pt x="187" y="1835"/>
                      <a:pt x="187" y="1824"/>
                      <a:pt x="181" y="1813"/>
                    </a:cubicBezTo>
                    <a:cubicBezTo>
                      <a:pt x="165" y="1780"/>
                      <a:pt x="159" y="1736"/>
                      <a:pt x="154" y="1698"/>
                    </a:cubicBezTo>
                    <a:cubicBezTo>
                      <a:pt x="154" y="1687"/>
                      <a:pt x="154" y="1681"/>
                      <a:pt x="143" y="1676"/>
                    </a:cubicBezTo>
                    <a:cubicBezTo>
                      <a:pt x="143" y="1660"/>
                      <a:pt x="138" y="1649"/>
                      <a:pt x="138" y="1627"/>
                    </a:cubicBezTo>
                    <a:cubicBezTo>
                      <a:pt x="138" y="1616"/>
                      <a:pt x="132" y="1599"/>
                      <a:pt x="132" y="1577"/>
                    </a:cubicBezTo>
                    <a:cubicBezTo>
                      <a:pt x="127" y="1550"/>
                      <a:pt x="127" y="1517"/>
                      <a:pt x="127" y="1484"/>
                    </a:cubicBezTo>
                    <a:lnTo>
                      <a:pt x="127" y="1452"/>
                    </a:lnTo>
                    <a:lnTo>
                      <a:pt x="127" y="1430"/>
                    </a:lnTo>
                    <a:cubicBezTo>
                      <a:pt x="127" y="1413"/>
                      <a:pt x="127" y="1408"/>
                      <a:pt x="132" y="1397"/>
                    </a:cubicBezTo>
                    <a:cubicBezTo>
                      <a:pt x="132" y="1386"/>
                      <a:pt x="132" y="1380"/>
                      <a:pt x="138" y="1375"/>
                    </a:cubicBezTo>
                    <a:cubicBezTo>
                      <a:pt x="138" y="1369"/>
                      <a:pt x="143" y="1358"/>
                      <a:pt x="143" y="1353"/>
                    </a:cubicBezTo>
                    <a:cubicBezTo>
                      <a:pt x="154" y="1342"/>
                      <a:pt x="154" y="1331"/>
                      <a:pt x="159" y="1320"/>
                    </a:cubicBezTo>
                    <a:cubicBezTo>
                      <a:pt x="165" y="1304"/>
                      <a:pt x="170" y="1287"/>
                      <a:pt x="187" y="1271"/>
                    </a:cubicBezTo>
                    <a:cubicBezTo>
                      <a:pt x="192" y="1265"/>
                      <a:pt x="192" y="1260"/>
                      <a:pt x="198" y="1260"/>
                    </a:cubicBezTo>
                    <a:cubicBezTo>
                      <a:pt x="209" y="1249"/>
                      <a:pt x="214" y="1249"/>
                      <a:pt x="214" y="1244"/>
                    </a:cubicBezTo>
                    <a:lnTo>
                      <a:pt x="220" y="1238"/>
                    </a:lnTo>
                    <a:cubicBezTo>
                      <a:pt x="225" y="1238"/>
                      <a:pt x="225" y="1233"/>
                      <a:pt x="225" y="1233"/>
                    </a:cubicBezTo>
                    <a:cubicBezTo>
                      <a:pt x="225" y="1233"/>
                      <a:pt x="236" y="1233"/>
                      <a:pt x="236" y="1222"/>
                    </a:cubicBezTo>
                    <a:cubicBezTo>
                      <a:pt x="241" y="1222"/>
                      <a:pt x="247" y="1216"/>
                      <a:pt x="252" y="1216"/>
                    </a:cubicBezTo>
                    <a:cubicBezTo>
                      <a:pt x="263" y="1216"/>
                      <a:pt x="263" y="1216"/>
                      <a:pt x="269" y="1211"/>
                    </a:cubicBezTo>
                    <a:lnTo>
                      <a:pt x="285" y="1211"/>
                    </a:lnTo>
                    <a:cubicBezTo>
                      <a:pt x="291" y="1211"/>
                      <a:pt x="302" y="1205"/>
                      <a:pt x="313" y="1205"/>
                    </a:cubicBezTo>
                    <a:cubicBezTo>
                      <a:pt x="323" y="1204"/>
                      <a:pt x="334" y="1203"/>
                      <a:pt x="345" y="1203"/>
                    </a:cubicBezTo>
                    <a:cubicBezTo>
                      <a:pt x="441" y="1203"/>
                      <a:pt x="528" y="1267"/>
                      <a:pt x="597" y="1331"/>
                    </a:cubicBezTo>
                    <a:cubicBezTo>
                      <a:pt x="674" y="1413"/>
                      <a:pt x="729" y="1517"/>
                      <a:pt x="789" y="1616"/>
                    </a:cubicBezTo>
                    <a:cubicBezTo>
                      <a:pt x="809" y="1650"/>
                      <a:pt x="828" y="1734"/>
                      <a:pt x="876" y="1734"/>
                    </a:cubicBezTo>
                    <a:cubicBezTo>
                      <a:pt x="881" y="1734"/>
                      <a:pt x="887" y="1733"/>
                      <a:pt x="893" y="1731"/>
                    </a:cubicBezTo>
                    <a:cubicBezTo>
                      <a:pt x="953" y="1698"/>
                      <a:pt x="893" y="1621"/>
                      <a:pt x="865" y="1577"/>
                    </a:cubicBezTo>
                    <a:cubicBezTo>
                      <a:pt x="849" y="1545"/>
                      <a:pt x="838" y="1506"/>
                      <a:pt x="822" y="1468"/>
                    </a:cubicBezTo>
                    <a:cubicBezTo>
                      <a:pt x="811" y="1424"/>
                      <a:pt x="789" y="1375"/>
                      <a:pt x="772" y="1326"/>
                    </a:cubicBezTo>
                    <a:cubicBezTo>
                      <a:pt x="767" y="1298"/>
                      <a:pt x="761" y="1276"/>
                      <a:pt x="756" y="1249"/>
                    </a:cubicBezTo>
                    <a:lnTo>
                      <a:pt x="734" y="1167"/>
                    </a:lnTo>
                    <a:cubicBezTo>
                      <a:pt x="734" y="1156"/>
                      <a:pt x="729" y="1140"/>
                      <a:pt x="729" y="1123"/>
                    </a:cubicBezTo>
                    <a:lnTo>
                      <a:pt x="729" y="1112"/>
                    </a:lnTo>
                    <a:cubicBezTo>
                      <a:pt x="729" y="1107"/>
                      <a:pt x="723" y="1096"/>
                      <a:pt x="723" y="1085"/>
                    </a:cubicBezTo>
                    <a:cubicBezTo>
                      <a:pt x="712" y="1068"/>
                      <a:pt x="712" y="1046"/>
                      <a:pt x="712" y="1025"/>
                    </a:cubicBezTo>
                    <a:cubicBezTo>
                      <a:pt x="707" y="975"/>
                      <a:pt x="707" y="921"/>
                      <a:pt x="707" y="877"/>
                    </a:cubicBezTo>
                    <a:cubicBezTo>
                      <a:pt x="707" y="800"/>
                      <a:pt x="712" y="729"/>
                      <a:pt x="729" y="652"/>
                    </a:cubicBezTo>
                    <a:cubicBezTo>
                      <a:pt x="745" y="592"/>
                      <a:pt x="772" y="532"/>
                      <a:pt x="811" y="477"/>
                    </a:cubicBezTo>
                    <a:cubicBezTo>
                      <a:pt x="838" y="428"/>
                      <a:pt x="871" y="390"/>
                      <a:pt x="909" y="362"/>
                    </a:cubicBezTo>
                    <a:cubicBezTo>
                      <a:pt x="937" y="340"/>
                      <a:pt x="966" y="330"/>
                      <a:pt x="996" y="330"/>
                    </a:cubicBezTo>
                    <a:cubicBezTo>
                      <a:pt x="1066" y="330"/>
                      <a:pt x="1137" y="383"/>
                      <a:pt x="1183" y="433"/>
                    </a:cubicBezTo>
                    <a:cubicBezTo>
                      <a:pt x="1309" y="565"/>
                      <a:pt x="1369" y="734"/>
                      <a:pt x="1418" y="910"/>
                    </a:cubicBezTo>
                    <a:cubicBezTo>
                      <a:pt x="1440" y="964"/>
                      <a:pt x="1446" y="1025"/>
                      <a:pt x="1473" y="1079"/>
                    </a:cubicBezTo>
                    <a:cubicBezTo>
                      <a:pt x="1482" y="1093"/>
                      <a:pt x="1498" y="1100"/>
                      <a:pt x="1513" y="1100"/>
                    </a:cubicBezTo>
                    <a:cubicBezTo>
                      <a:pt x="1533" y="1100"/>
                      <a:pt x="1552" y="1088"/>
                      <a:pt x="1555" y="1063"/>
                    </a:cubicBezTo>
                    <a:cubicBezTo>
                      <a:pt x="1572" y="871"/>
                      <a:pt x="1572" y="680"/>
                      <a:pt x="1593" y="499"/>
                    </a:cubicBezTo>
                    <a:cubicBezTo>
                      <a:pt x="1615" y="373"/>
                      <a:pt x="1643" y="242"/>
                      <a:pt x="1714" y="143"/>
                    </a:cubicBezTo>
                    <a:cubicBezTo>
                      <a:pt x="1738" y="110"/>
                      <a:pt x="1769" y="97"/>
                      <a:pt x="1802" y="97"/>
                    </a:cubicBezTo>
                    <a:close/>
                    <a:moveTo>
                      <a:pt x="1776" y="1"/>
                    </a:moveTo>
                    <a:cubicBezTo>
                      <a:pt x="1499" y="1"/>
                      <a:pt x="1471" y="581"/>
                      <a:pt x="1451" y="800"/>
                    </a:cubicBezTo>
                    <a:cubicBezTo>
                      <a:pt x="1407" y="647"/>
                      <a:pt x="1342" y="499"/>
                      <a:pt x="1232" y="379"/>
                    </a:cubicBezTo>
                    <a:cubicBezTo>
                      <a:pt x="1144" y="275"/>
                      <a:pt x="1055" y="228"/>
                      <a:pt x="972" y="228"/>
                    </a:cubicBezTo>
                    <a:cubicBezTo>
                      <a:pt x="850" y="228"/>
                      <a:pt x="739" y="330"/>
                      <a:pt x="657" y="499"/>
                    </a:cubicBezTo>
                    <a:cubicBezTo>
                      <a:pt x="537" y="729"/>
                      <a:pt x="586" y="1052"/>
                      <a:pt x="647" y="1298"/>
                    </a:cubicBezTo>
                    <a:cubicBezTo>
                      <a:pt x="564" y="1205"/>
                      <a:pt x="455" y="1134"/>
                      <a:pt x="329" y="1112"/>
                    </a:cubicBezTo>
                    <a:cubicBezTo>
                      <a:pt x="324" y="1112"/>
                      <a:pt x="319" y="1112"/>
                      <a:pt x="313" y="1112"/>
                    </a:cubicBezTo>
                    <a:cubicBezTo>
                      <a:pt x="202" y="1112"/>
                      <a:pt x="76" y="1167"/>
                      <a:pt x="44" y="1293"/>
                    </a:cubicBezTo>
                    <a:cubicBezTo>
                      <a:pt x="1" y="1402"/>
                      <a:pt x="6" y="1517"/>
                      <a:pt x="23" y="1632"/>
                    </a:cubicBezTo>
                    <a:cubicBezTo>
                      <a:pt x="50" y="1917"/>
                      <a:pt x="203" y="2152"/>
                      <a:pt x="378" y="2360"/>
                    </a:cubicBezTo>
                    <a:cubicBezTo>
                      <a:pt x="619" y="2628"/>
                      <a:pt x="980" y="2754"/>
                      <a:pt x="1320" y="2765"/>
                    </a:cubicBezTo>
                    <a:lnTo>
                      <a:pt x="1468" y="2765"/>
                    </a:lnTo>
                    <a:cubicBezTo>
                      <a:pt x="1495" y="2765"/>
                      <a:pt x="1522" y="2754"/>
                      <a:pt x="1555" y="2754"/>
                    </a:cubicBezTo>
                    <a:cubicBezTo>
                      <a:pt x="1577" y="2754"/>
                      <a:pt x="1604" y="2749"/>
                      <a:pt x="1621" y="2749"/>
                    </a:cubicBezTo>
                    <a:cubicBezTo>
                      <a:pt x="1632" y="2749"/>
                      <a:pt x="1643" y="2749"/>
                      <a:pt x="1648" y="2743"/>
                    </a:cubicBezTo>
                    <a:cubicBezTo>
                      <a:pt x="1670" y="2732"/>
                      <a:pt x="1697" y="2732"/>
                      <a:pt x="1719" y="2727"/>
                    </a:cubicBezTo>
                    <a:cubicBezTo>
                      <a:pt x="1725" y="2727"/>
                      <a:pt x="1741" y="2727"/>
                      <a:pt x="1747" y="2721"/>
                    </a:cubicBezTo>
                    <a:cubicBezTo>
                      <a:pt x="1752" y="2721"/>
                      <a:pt x="1758" y="2721"/>
                      <a:pt x="1769" y="2716"/>
                    </a:cubicBezTo>
                    <a:cubicBezTo>
                      <a:pt x="1780" y="2716"/>
                      <a:pt x="1801" y="2705"/>
                      <a:pt x="1807" y="2694"/>
                    </a:cubicBezTo>
                    <a:cubicBezTo>
                      <a:pt x="1812" y="2694"/>
                      <a:pt x="1823" y="2689"/>
                      <a:pt x="1829" y="2689"/>
                    </a:cubicBezTo>
                    <a:cubicBezTo>
                      <a:pt x="1884" y="2672"/>
                      <a:pt x="1944" y="2661"/>
                      <a:pt x="1993" y="2639"/>
                    </a:cubicBezTo>
                    <a:cubicBezTo>
                      <a:pt x="2053" y="2612"/>
                      <a:pt x="2113" y="2579"/>
                      <a:pt x="2168" y="2541"/>
                    </a:cubicBezTo>
                    <a:cubicBezTo>
                      <a:pt x="2289" y="2470"/>
                      <a:pt x="2415" y="2393"/>
                      <a:pt x="2508" y="2278"/>
                    </a:cubicBezTo>
                    <a:cubicBezTo>
                      <a:pt x="2743" y="1961"/>
                      <a:pt x="2907" y="1577"/>
                      <a:pt x="2924" y="1172"/>
                    </a:cubicBezTo>
                    <a:cubicBezTo>
                      <a:pt x="2956" y="1057"/>
                      <a:pt x="2956" y="915"/>
                      <a:pt x="2913" y="784"/>
                    </a:cubicBezTo>
                    <a:cubicBezTo>
                      <a:pt x="2869" y="663"/>
                      <a:pt x="2803" y="532"/>
                      <a:pt x="2677" y="472"/>
                    </a:cubicBezTo>
                    <a:cubicBezTo>
                      <a:pt x="2659" y="461"/>
                      <a:pt x="2640" y="456"/>
                      <a:pt x="2620" y="456"/>
                    </a:cubicBezTo>
                    <a:cubicBezTo>
                      <a:pt x="2448" y="456"/>
                      <a:pt x="2225" y="820"/>
                      <a:pt x="2152" y="942"/>
                    </a:cubicBezTo>
                    <a:cubicBezTo>
                      <a:pt x="2168" y="636"/>
                      <a:pt x="2207" y="182"/>
                      <a:pt x="1889" y="28"/>
                    </a:cubicBezTo>
                    <a:cubicBezTo>
                      <a:pt x="1847" y="9"/>
                      <a:pt x="1810" y="1"/>
                      <a:pt x="17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7"/>
              <p:cNvSpPr/>
              <p:nvPr/>
            </p:nvSpPr>
            <p:spPr>
              <a:xfrm>
                <a:off x="1273025" y="2597150"/>
                <a:ext cx="24950" cy="483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35" extrusionOk="0">
                    <a:moveTo>
                      <a:pt x="535" y="0"/>
                    </a:moveTo>
                    <a:cubicBezTo>
                      <a:pt x="489" y="0"/>
                      <a:pt x="443" y="11"/>
                      <a:pt x="401" y="33"/>
                    </a:cubicBezTo>
                    <a:cubicBezTo>
                      <a:pt x="193" y="164"/>
                      <a:pt x="143" y="514"/>
                      <a:pt x="99" y="744"/>
                    </a:cubicBezTo>
                    <a:cubicBezTo>
                      <a:pt x="67" y="969"/>
                      <a:pt x="45" y="1199"/>
                      <a:pt x="28" y="1423"/>
                    </a:cubicBezTo>
                    <a:cubicBezTo>
                      <a:pt x="17" y="1560"/>
                      <a:pt x="1" y="1702"/>
                      <a:pt x="12" y="1839"/>
                    </a:cubicBezTo>
                    <a:cubicBezTo>
                      <a:pt x="15" y="1857"/>
                      <a:pt x="35" y="1868"/>
                      <a:pt x="55" y="1868"/>
                    </a:cubicBezTo>
                    <a:cubicBezTo>
                      <a:pt x="72" y="1868"/>
                      <a:pt x="89" y="1859"/>
                      <a:pt x="94" y="1839"/>
                    </a:cubicBezTo>
                    <a:cubicBezTo>
                      <a:pt x="99" y="1812"/>
                      <a:pt x="94" y="1779"/>
                      <a:pt x="94" y="1752"/>
                    </a:cubicBezTo>
                    <a:cubicBezTo>
                      <a:pt x="110" y="1467"/>
                      <a:pt x="138" y="1182"/>
                      <a:pt x="171" y="903"/>
                    </a:cubicBezTo>
                    <a:cubicBezTo>
                      <a:pt x="201" y="688"/>
                      <a:pt x="251" y="90"/>
                      <a:pt x="540" y="90"/>
                    </a:cubicBezTo>
                    <a:cubicBezTo>
                      <a:pt x="560" y="90"/>
                      <a:pt x="581" y="93"/>
                      <a:pt x="603" y="99"/>
                    </a:cubicBezTo>
                    <a:cubicBezTo>
                      <a:pt x="767" y="159"/>
                      <a:pt x="866" y="405"/>
                      <a:pt x="888" y="575"/>
                    </a:cubicBezTo>
                    <a:cubicBezTo>
                      <a:pt x="931" y="881"/>
                      <a:pt x="778" y="1182"/>
                      <a:pt x="603" y="1423"/>
                    </a:cubicBezTo>
                    <a:cubicBezTo>
                      <a:pt x="521" y="1533"/>
                      <a:pt x="417" y="1620"/>
                      <a:pt x="313" y="1702"/>
                    </a:cubicBezTo>
                    <a:lnTo>
                      <a:pt x="127" y="1850"/>
                    </a:lnTo>
                    <a:cubicBezTo>
                      <a:pt x="110" y="1861"/>
                      <a:pt x="94" y="1888"/>
                      <a:pt x="110" y="1916"/>
                    </a:cubicBezTo>
                    <a:cubicBezTo>
                      <a:pt x="121" y="1929"/>
                      <a:pt x="133" y="1934"/>
                      <a:pt x="145" y="1934"/>
                    </a:cubicBezTo>
                    <a:cubicBezTo>
                      <a:pt x="180" y="1934"/>
                      <a:pt x="218" y="1887"/>
                      <a:pt x="247" y="1883"/>
                    </a:cubicBezTo>
                    <a:cubicBezTo>
                      <a:pt x="318" y="1817"/>
                      <a:pt x="395" y="1762"/>
                      <a:pt x="466" y="1702"/>
                    </a:cubicBezTo>
                    <a:cubicBezTo>
                      <a:pt x="587" y="1598"/>
                      <a:pt x="691" y="1472"/>
                      <a:pt x="773" y="1336"/>
                    </a:cubicBezTo>
                    <a:cubicBezTo>
                      <a:pt x="849" y="1210"/>
                      <a:pt x="915" y="1073"/>
                      <a:pt x="948" y="930"/>
                    </a:cubicBezTo>
                    <a:cubicBezTo>
                      <a:pt x="992" y="761"/>
                      <a:pt x="997" y="580"/>
                      <a:pt x="942" y="416"/>
                    </a:cubicBezTo>
                    <a:cubicBezTo>
                      <a:pt x="904" y="306"/>
                      <a:pt x="855" y="192"/>
                      <a:pt x="773" y="109"/>
                    </a:cubicBezTo>
                    <a:cubicBezTo>
                      <a:pt x="715" y="40"/>
                      <a:pt x="625" y="0"/>
                      <a:pt x="53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7"/>
              <p:cNvSpPr/>
              <p:nvPr/>
            </p:nvSpPr>
            <p:spPr>
              <a:xfrm>
                <a:off x="1274400" y="2598125"/>
                <a:ext cx="148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851" extrusionOk="0">
                    <a:moveTo>
                      <a:pt x="547" y="1"/>
                    </a:moveTo>
                    <a:cubicBezTo>
                      <a:pt x="527" y="1"/>
                      <a:pt x="507" y="14"/>
                      <a:pt x="504" y="43"/>
                    </a:cubicBezTo>
                    <a:cubicBezTo>
                      <a:pt x="493" y="185"/>
                      <a:pt x="455" y="333"/>
                      <a:pt x="422" y="475"/>
                    </a:cubicBezTo>
                    <a:cubicBezTo>
                      <a:pt x="346" y="831"/>
                      <a:pt x="258" y="1182"/>
                      <a:pt x="121" y="1515"/>
                    </a:cubicBezTo>
                    <a:cubicBezTo>
                      <a:pt x="88" y="1603"/>
                      <a:pt x="44" y="1691"/>
                      <a:pt x="12" y="1784"/>
                    </a:cubicBezTo>
                    <a:cubicBezTo>
                      <a:pt x="1" y="1800"/>
                      <a:pt x="6" y="1827"/>
                      <a:pt x="28" y="1844"/>
                    </a:cubicBezTo>
                    <a:cubicBezTo>
                      <a:pt x="35" y="1848"/>
                      <a:pt x="41" y="1850"/>
                      <a:pt x="48" y="1850"/>
                    </a:cubicBezTo>
                    <a:cubicBezTo>
                      <a:pt x="73" y="1850"/>
                      <a:pt x="95" y="1821"/>
                      <a:pt x="99" y="1795"/>
                    </a:cubicBezTo>
                    <a:cubicBezTo>
                      <a:pt x="121" y="1734"/>
                      <a:pt x="148" y="1680"/>
                      <a:pt x="170" y="1625"/>
                    </a:cubicBezTo>
                    <a:cubicBezTo>
                      <a:pt x="296" y="1302"/>
                      <a:pt x="400" y="963"/>
                      <a:pt x="477" y="618"/>
                    </a:cubicBezTo>
                    <a:cubicBezTo>
                      <a:pt x="521" y="426"/>
                      <a:pt x="564" y="240"/>
                      <a:pt x="592" y="49"/>
                    </a:cubicBezTo>
                    <a:cubicBezTo>
                      <a:pt x="592" y="17"/>
                      <a:pt x="569" y="1"/>
                      <a:pt x="5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7"/>
              <p:cNvSpPr/>
              <p:nvPr/>
            </p:nvSpPr>
            <p:spPr>
              <a:xfrm>
                <a:off x="1234725" y="2638050"/>
                <a:ext cx="406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178" extrusionOk="0">
                    <a:moveTo>
                      <a:pt x="406" y="0"/>
                    </a:moveTo>
                    <a:cubicBezTo>
                      <a:pt x="356" y="0"/>
                      <a:pt x="305" y="8"/>
                      <a:pt x="258" y="28"/>
                    </a:cubicBezTo>
                    <a:cubicBezTo>
                      <a:pt x="192" y="55"/>
                      <a:pt x="121" y="88"/>
                      <a:pt x="71" y="148"/>
                    </a:cubicBezTo>
                    <a:cubicBezTo>
                      <a:pt x="11" y="252"/>
                      <a:pt x="0" y="378"/>
                      <a:pt x="6" y="493"/>
                    </a:cubicBezTo>
                    <a:cubicBezTo>
                      <a:pt x="17" y="625"/>
                      <a:pt x="71" y="750"/>
                      <a:pt x="143" y="860"/>
                    </a:cubicBezTo>
                    <a:cubicBezTo>
                      <a:pt x="236" y="1035"/>
                      <a:pt x="422" y="1134"/>
                      <a:pt x="608" y="1172"/>
                    </a:cubicBezTo>
                    <a:cubicBezTo>
                      <a:pt x="642" y="1176"/>
                      <a:pt x="676" y="1178"/>
                      <a:pt x="712" y="1178"/>
                    </a:cubicBezTo>
                    <a:cubicBezTo>
                      <a:pt x="1028" y="1178"/>
                      <a:pt x="1382" y="1027"/>
                      <a:pt x="1604" y="805"/>
                    </a:cubicBezTo>
                    <a:cubicBezTo>
                      <a:pt x="1626" y="794"/>
                      <a:pt x="1626" y="767"/>
                      <a:pt x="1615" y="745"/>
                    </a:cubicBezTo>
                    <a:cubicBezTo>
                      <a:pt x="1604" y="735"/>
                      <a:pt x="1593" y="731"/>
                      <a:pt x="1582" y="731"/>
                    </a:cubicBezTo>
                    <a:cubicBezTo>
                      <a:pt x="1558" y="731"/>
                      <a:pt x="1536" y="753"/>
                      <a:pt x="1517" y="772"/>
                    </a:cubicBezTo>
                    <a:cubicBezTo>
                      <a:pt x="1341" y="931"/>
                      <a:pt x="1122" y="1024"/>
                      <a:pt x="893" y="1068"/>
                    </a:cubicBezTo>
                    <a:cubicBezTo>
                      <a:pt x="834" y="1082"/>
                      <a:pt x="774" y="1090"/>
                      <a:pt x="714" y="1090"/>
                    </a:cubicBezTo>
                    <a:cubicBezTo>
                      <a:pt x="630" y="1090"/>
                      <a:pt x="546" y="1074"/>
                      <a:pt x="466" y="1035"/>
                    </a:cubicBezTo>
                    <a:cubicBezTo>
                      <a:pt x="356" y="986"/>
                      <a:pt x="252" y="898"/>
                      <a:pt x="197" y="789"/>
                    </a:cubicBezTo>
                    <a:cubicBezTo>
                      <a:pt x="121" y="663"/>
                      <a:pt x="66" y="515"/>
                      <a:pt x="93" y="362"/>
                    </a:cubicBezTo>
                    <a:cubicBezTo>
                      <a:pt x="110" y="241"/>
                      <a:pt x="137" y="165"/>
                      <a:pt x="252" y="121"/>
                    </a:cubicBezTo>
                    <a:cubicBezTo>
                      <a:pt x="300" y="96"/>
                      <a:pt x="350" y="87"/>
                      <a:pt x="402" y="87"/>
                    </a:cubicBezTo>
                    <a:cubicBezTo>
                      <a:pt x="474" y="87"/>
                      <a:pt x="548" y="105"/>
                      <a:pt x="619" y="121"/>
                    </a:cubicBezTo>
                    <a:cubicBezTo>
                      <a:pt x="854" y="170"/>
                      <a:pt x="1068" y="285"/>
                      <a:pt x="1265" y="411"/>
                    </a:cubicBezTo>
                    <a:cubicBezTo>
                      <a:pt x="1298" y="433"/>
                      <a:pt x="1330" y="449"/>
                      <a:pt x="1374" y="471"/>
                    </a:cubicBezTo>
                    <a:cubicBezTo>
                      <a:pt x="1379" y="473"/>
                      <a:pt x="1384" y="474"/>
                      <a:pt x="1388" y="474"/>
                    </a:cubicBezTo>
                    <a:cubicBezTo>
                      <a:pt x="1428" y="474"/>
                      <a:pt x="1446" y="414"/>
                      <a:pt x="1407" y="389"/>
                    </a:cubicBezTo>
                    <a:cubicBezTo>
                      <a:pt x="1352" y="356"/>
                      <a:pt x="1298" y="329"/>
                      <a:pt x="1243" y="296"/>
                    </a:cubicBezTo>
                    <a:cubicBezTo>
                      <a:pt x="1040" y="165"/>
                      <a:pt x="821" y="66"/>
                      <a:pt x="581" y="22"/>
                    </a:cubicBezTo>
                    <a:cubicBezTo>
                      <a:pt x="524" y="11"/>
                      <a:pt x="465" y="0"/>
                      <a:pt x="40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7"/>
              <p:cNvSpPr/>
              <p:nvPr/>
            </p:nvSpPr>
            <p:spPr>
              <a:xfrm>
                <a:off x="1235400" y="2649250"/>
                <a:ext cx="35650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05" extrusionOk="0">
                    <a:moveTo>
                      <a:pt x="1352" y="1"/>
                    </a:moveTo>
                    <a:cubicBezTo>
                      <a:pt x="1349" y="1"/>
                      <a:pt x="1345" y="1"/>
                      <a:pt x="1342" y="1"/>
                    </a:cubicBezTo>
                    <a:cubicBezTo>
                      <a:pt x="1161" y="1"/>
                      <a:pt x="997" y="40"/>
                      <a:pt x="822" y="56"/>
                    </a:cubicBezTo>
                    <a:cubicBezTo>
                      <a:pt x="685" y="73"/>
                      <a:pt x="537" y="84"/>
                      <a:pt x="400" y="94"/>
                    </a:cubicBezTo>
                    <a:cubicBezTo>
                      <a:pt x="316" y="102"/>
                      <a:pt x="229" y="108"/>
                      <a:pt x="141" y="108"/>
                    </a:cubicBezTo>
                    <a:cubicBezTo>
                      <a:pt x="109" y="108"/>
                      <a:pt x="77" y="107"/>
                      <a:pt x="44" y="105"/>
                    </a:cubicBezTo>
                    <a:cubicBezTo>
                      <a:pt x="6" y="111"/>
                      <a:pt x="1" y="182"/>
                      <a:pt x="39" y="193"/>
                    </a:cubicBezTo>
                    <a:cubicBezTo>
                      <a:pt x="55" y="204"/>
                      <a:pt x="66" y="204"/>
                      <a:pt x="83" y="204"/>
                    </a:cubicBezTo>
                    <a:cubicBezTo>
                      <a:pt x="102" y="204"/>
                      <a:pt x="122" y="205"/>
                      <a:pt x="141" y="205"/>
                    </a:cubicBezTo>
                    <a:cubicBezTo>
                      <a:pt x="384" y="205"/>
                      <a:pt x="627" y="174"/>
                      <a:pt x="866" y="138"/>
                    </a:cubicBezTo>
                    <a:cubicBezTo>
                      <a:pt x="1010" y="124"/>
                      <a:pt x="1154" y="93"/>
                      <a:pt x="1298" y="93"/>
                    </a:cubicBezTo>
                    <a:cubicBezTo>
                      <a:pt x="1318" y="93"/>
                      <a:pt x="1338" y="93"/>
                      <a:pt x="1358" y="94"/>
                    </a:cubicBezTo>
                    <a:cubicBezTo>
                      <a:pt x="1425" y="84"/>
                      <a:pt x="1410" y="1"/>
                      <a:pt x="135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7"/>
              <p:cNvSpPr/>
              <p:nvPr/>
            </p:nvSpPr>
            <p:spPr>
              <a:xfrm>
                <a:off x="1291375" y="2465375"/>
                <a:ext cx="8540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187" extrusionOk="0">
                    <a:moveTo>
                      <a:pt x="2102" y="1"/>
                    </a:moveTo>
                    <a:cubicBezTo>
                      <a:pt x="2079" y="1"/>
                      <a:pt x="2055" y="5"/>
                      <a:pt x="2031" y="16"/>
                    </a:cubicBezTo>
                    <a:cubicBezTo>
                      <a:pt x="1976" y="44"/>
                      <a:pt x="1938" y="98"/>
                      <a:pt x="1905" y="148"/>
                    </a:cubicBezTo>
                    <a:cubicBezTo>
                      <a:pt x="1736" y="394"/>
                      <a:pt x="1714" y="701"/>
                      <a:pt x="1675" y="996"/>
                    </a:cubicBezTo>
                    <a:cubicBezTo>
                      <a:pt x="1632" y="733"/>
                      <a:pt x="1582" y="405"/>
                      <a:pt x="1402" y="213"/>
                    </a:cubicBezTo>
                    <a:cubicBezTo>
                      <a:pt x="1298" y="129"/>
                      <a:pt x="1168" y="66"/>
                      <a:pt x="1037" y="66"/>
                    </a:cubicBezTo>
                    <a:cubicBezTo>
                      <a:pt x="981" y="66"/>
                      <a:pt x="925" y="78"/>
                      <a:pt x="871" y="104"/>
                    </a:cubicBezTo>
                    <a:cubicBezTo>
                      <a:pt x="696" y="230"/>
                      <a:pt x="690" y="498"/>
                      <a:pt x="679" y="695"/>
                    </a:cubicBezTo>
                    <a:cubicBezTo>
                      <a:pt x="674" y="887"/>
                      <a:pt x="707" y="1078"/>
                      <a:pt x="745" y="1264"/>
                    </a:cubicBezTo>
                    <a:cubicBezTo>
                      <a:pt x="679" y="1166"/>
                      <a:pt x="619" y="1078"/>
                      <a:pt x="531" y="1002"/>
                    </a:cubicBezTo>
                    <a:cubicBezTo>
                      <a:pt x="470" y="944"/>
                      <a:pt x="383" y="899"/>
                      <a:pt x="296" y="899"/>
                    </a:cubicBezTo>
                    <a:cubicBezTo>
                      <a:pt x="259" y="899"/>
                      <a:pt x="222" y="907"/>
                      <a:pt x="187" y="925"/>
                    </a:cubicBezTo>
                    <a:cubicBezTo>
                      <a:pt x="17" y="1018"/>
                      <a:pt x="11" y="1242"/>
                      <a:pt x="0" y="1418"/>
                    </a:cubicBezTo>
                    <a:cubicBezTo>
                      <a:pt x="0" y="1609"/>
                      <a:pt x="44" y="1801"/>
                      <a:pt x="121" y="1976"/>
                    </a:cubicBezTo>
                    <a:cubicBezTo>
                      <a:pt x="230" y="2266"/>
                      <a:pt x="427" y="2512"/>
                      <a:pt x="668" y="2704"/>
                    </a:cubicBezTo>
                    <a:cubicBezTo>
                      <a:pt x="843" y="2852"/>
                      <a:pt x="1057" y="2945"/>
                      <a:pt x="1265" y="3032"/>
                    </a:cubicBezTo>
                    <a:cubicBezTo>
                      <a:pt x="1391" y="3082"/>
                      <a:pt x="1522" y="3131"/>
                      <a:pt x="1664" y="3142"/>
                    </a:cubicBezTo>
                    <a:cubicBezTo>
                      <a:pt x="1686" y="3153"/>
                      <a:pt x="1714" y="3153"/>
                      <a:pt x="1736" y="3158"/>
                    </a:cubicBezTo>
                    <a:lnTo>
                      <a:pt x="1736" y="3098"/>
                    </a:lnTo>
                    <a:lnTo>
                      <a:pt x="1736" y="3054"/>
                    </a:lnTo>
                    <a:lnTo>
                      <a:pt x="1719" y="3054"/>
                    </a:lnTo>
                    <a:cubicBezTo>
                      <a:pt x="1500" y="3049"/>
                      <a:pt x="1298" y="2950"/>
                      <a:pt x="1095" y="2863"/>
                    </a:cubicBezTo>
                    <a:cubicBezTo>
                      <a:pt x="707" y="2687"/>
                      <a:pt x="367" y="2375"/>
                      <a:pt x="208" y="1959"/>
                    </a:cubicBezTo>
                    <a:cubicBezTo>
                      <a:pt x="132" y="1795"/>
                      <a:pt x="93" y="1620"/>
                      <a:pt x="93" y="1434"/>
                    </a:cubicBezTo>
                    <a:cubicBezTo>
                      <a:pt x="99" y="1297"/>
                      <a:pt x="99" y="1127"/>
                      <a:pt x="203" y="1029"/>
                    </a:cubicBezTo>
                    <a:cubicBezTo>
                      <a:pt x="232" y="1008"/>
                      <a:pt x="264" y="999"/>
                      <a:pt x="295" y="999"/>
                    </a:cubicBezTo>
                    <a:cubicBezTo>
                      <a:pt x="387" y="999"/>
                      <a:pt x="481" y="1073"/>
                      <a:pt x="542" y="1138"/>
                    </a:cubicBezTo>
                    <a:cubicBezTo>
                      <a:pt x="619" y="1226"/>
                      <a:pt x="679" y="1330"/>
                      <a:pt x="734" y="1434"/>
                    </a:cubicBezTo>
                    <a:cubicBezTo>
                      <a:pt x="767" y="1494"/>
                      <a:pt x="805" y="1565"/>
                      <a:pt x="838" y="1626"/>
                    </a:cubicBezTo>
                    <a:cubicBezTo>
                      <a:pt x="843" y="1631"/>
                      <a:pt x="843" y="1637"/>
                      <a:pt x="849" y="1647"/>
                    </a:cubicBezTo>
                    <a:cubicBezTo>
                      <a:pt x="863" y="1662"/>
                      <a:pt x="881" y="1676"/>
                      <a:pt x="897" y="1676"/>
                    </a:cubicBezTo>
                    <a:cubicBezTo>
                      <a:pt x="899" y="1676"/>
                      <a:pt x="901" y="1676"/>
                      <a:pt x="904" y="1675"/>
                    </a:cubicBezTo>
                    <a:cubicBezTo>
                      <a:pt x="942" y="1658"/>
                      <a:pt x="942" y="1609"/>
                      <a:pt x="920" y="1582"/>
                    </a:cubicBezTo>
                    <a:cubicBezTo>
                      <a:pt x="871" y="1439"/>
                      <a:pt x="838" y="1297"/>
                      <a:pt x="811" y="1155"/>
                    </a:cubicBezTo>
                    <a:cubicBezTo>
                      <a:pt x="761" y="925"/>
                      <a:pt x="756" y="695"/>
                      <a:pt x="783" y="460"/>
                    </a:cubicBezTo>
                    <a:cubicBezTo>
                      <a:pt x="818" y="278"/>
                      <a:pt x="870" y="171"/>
                      <a:pt x="1043" y="171"/>
                    </a:cubicBezTo>
                    <a:cubicBezTo>
                      <a:pt x="1062" y="171"/>
                      <a:pt x="1083" y="172"/>
                      <a:pt x="1106" y="175"/>
                    </a:cubicBezTo>
                    <a:cubicBezTo>
                      <a:pt x="1166" y="181"/>
                      <a:pt x="1226" y="213"/>
                      <a:pt x="1281" y="252"/>
                    </a:cubicBezTo>
                    <a:cubicBezTo>
                      <a:pt x="1325" y="279"/>
                      <a:pt x="1358" y="306"/>
                      <a:pt x="1385" y="345"/>
                    </a:cubicBezTo>
                    <a:cubicBezTo>
                      <a:pt x="1500" y="536"/>
                      <a:pt x="1544" y="772"/>
                      <a:pt x="1577" y="991"/>
                    </a:cubicBezTo>
                    <a:cubicBezTo>
                      <a:pt x="1593" y="1100"/>
                      <a:pt x="1604" y="1210"/>
                      <a:pt x="1626" y="1319"/>
                    </a:cubicBezTo>
                    <a:cubicBezTo>
                      <a:pt x="1629" y="1338"/>
                      <a:pt x="1645" y="1348"/>
                      <a:pt x="1663" y="1348"/>
                    </a:cubicBezTo>
                    <a:cubicBezTo>
                      <a:pt x="1681" y="1348"/>
                      <a:pt x="1700" y="1338"/>
                      <a:pt x="1708" y="1319"/>
                    </a:cubicBezTo>
                    <a:cubicBezTo>
                      <a:pt x="1741" y="1138"/>
                      <a:pt x="1746" y="947"/>
                      <a:pt x="1785" y="772"/>
                    </a:cubicBezTo>
                    <a:cubicBezTo>
                      <a:pt x="1801" y="618"/>
                      <a:pt x="1823" y="482"/>
                      <a:pt x="1883" y="345"/>
                    </a:cubicBezTo>
                    <a:cubicBezTo>
                      <a:pt x="1922" y="268"/>
                      <a:pt x="1954" y="208"/>
                      <a:pt x="2004" y="148"/>
                    </a:cubicBezTo>
                    <a:cubicBezTo>
                      <a:pt x="2015" y="126"/>
                      <a:pt x="2037" y="104"/>
                      <a:pt x="2058" y="98"/>
                    </a:cubicBezTo>
                    <a:cubicBezTo>
                      <a:pt x="2069" y="96"/>
                      <a:pt x="2079" y="94"/>
                      <a:pt x="2088" y="94"/>
                    </a:cubicBezTo>
                    <a:cubicBezTo>
                      <a:pt x="2174" y="94"/>
                      <a:pt x="2244" y="194"/>
                      <a:pt x="2288" y="268"/>
                    </a:cubicBezTo>
                    <a:cubicBezTo>
                      <a:pt x="2447" y="607"/>
                      <a:pt x="2398" y="1045"/>
                      <a:pt x="2365" y="1407"/>
                    </a:cubicBezTo>
                    <a:cubicBezTo>
                      <a:pt x="2360" y="1461"/>
                      <a:pt x="2349" y="1511"/>
                      <a:pt x="2343" y="1565"/>
                    </a:cubicBezTo>
                    <a:cubicBezTo>
                      <a:pt x="2343" y="1582"/>
                      <a:pt x="2365" y="1609"/>
                      <a:pt x="2387" y="1609"/>
                    </a:cubicBezTo>
                    <a:cubicBezTo>
                      <a:pt x="2390" y="1611"/>
                      <a:pt x="2393" y="1612"/>
                      <a:pt x="2396" y="1612"/>
                    </a:cubicBezTo>
                    <a:cubicBezTo>
                      <a:pt x="2411" y="1612"/>
                      <a:pt x="2426" y="1594"/>
                      <a:pt x="2431" y="1576"/>
                    </a:cubicBezTo>
                    <a:cubicBezTo>
                      <a:pt x="2447" y="1516"/>
                      <a:pt x="2458" y="1461"/>
                      <a:pt x="2474" y="1407"/>
                    </a:cubicBezTo>
                    <a:cubicBezTo>
                      <a:pt x="2535" y="1171"/>
                      <a:pt x="2606" y="936"/>
                      <a:pt x="2748" y="733"/>
                    </a:cubicBezTo>
                    <a:cubicBezTo>
                      <a:pt x="2807" y="655"/>
                      <a:pt x="2893" y="572"/>
                      <a:pt x="2985" y="572"/>
                    </a:cubicBezTo>
                    <a:cubicBezTo>
                      <a:pt x="3023" y="572"/>
                      <a:pt x="3061" y="585"/>
                      <a:pt x="3098" y="618"/>
                    </a:cubicBezTo>
                    <a:cubicBezTo>
                      <a:pt x="3246" y="772"/>
                      <a:pt x="3323" y="996"/>
                      <a:pt x="3323" y="1210"/>
                    </a:cubicBezTo>
                    <a:cubicBezTo>
                      <a:pt x="3328" y="1658"/>
                      <a:pt x="3241" y="2146"/>
                      <a:pt x="2951" y="2501"/>
                    </a:cubicBezTo>
                    <a:cubicBezTo>
                      <a:pt x="2841" y="2638"/>
                      <a:pt x="2732" y="2775"/>
                      <a:pt x="2606" y="2884"/>
                    </a:cubicBezTo>
                    <a:cubicBezTo>
                      <a:pt x="2551" y="2923"/>
                      <a:pt x="2480" y="2961"/>
                      <a:pt x="2420" y="2988"/>
                    </a:cubicBezTo>
                    <a:cubicBezTo>
                      <a:pt x="2316" y="3027"/>
                      <a:pt x="2212" y="3082"/>
                      <a:pt x="2097" y="3098"/>
                    </a:cubicBezTo>
                    <a:lnTo>
                      <a:pt x="1993" y="3098"/>
                    </a:lnTo>
                    <a:cubicBezTo>
                      <a:pt x="1987" y="3125"/>
                      <a:pt x="1987" y="3158"/>
                      <a:pt x="1987" y="3186"/>
                    </a:cubicBezTo>
                    <a:cubicBezTo>
                      <a:pt x="1999" y="3186"/>
                      <a:pt x="2010" y="3187"/>
                      <a:pt x="2021" y="3187"/>
                    </a:cubicBezTo>
                    <a:cubicBezTo>
                      <a:pt x="2194" y="3187"/>
                      <a:pt x="2353" y="3110"/>
                      <a:pt x="2507" y="3043"/>
                    </a:cubicBezTo>
                    <a:cubicBezTo>
                      <a:pt x="2688" y="2967"/>
                      <a:pt x="2814" y="2808"/>
                      <a:pt x="2940" y="2660"/>
                    </a:cubicBezTo>
                    <a:cubicBezTo>
                      <a:pt x="3290" y="2282"/>
                      <a:pt x="3416" y="1773"/>
                      <a:pt x="3416" y="1264"/>
                    </a:cubicBezTo>
                    <a:cubicBezTo>
                      <a:pt x="3416" y="1062"/>
                      <a:pt x="3383" y="859"/>
                      <a:pt x="3279" y="695"/>
                    </a:cubicBezTo>
                    <a:cubicBezTo>
                      <a:pt x="3186" y="536"/>
                      <a:pt x="3087" y="473"/>
                      <a:pt x="2991" y="473"/>
                    </a:cubicBezTo>
                    <a:cubicBezTo>
                      <a:pt x="2771" y="473"/>
                      <a:pt x="2566" y="807"/>
                      <a:pt x="2485" y="1078"/>
                    </a:cubicBezTo>
                    <a:cubicBezTo>
                      <a:pt x="2502" y="772"/>
                      <a:pt x="2507" y="427"/>
                      <a:pt x="2338" y="159"/>
                    </a:cubicBezTo>
                    <a:cubicBezTo>
                      <a:pt x="2281" y="80"/>
                      <a:pt x="2195" y="1"/>
                      <a:pt x="21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7"/>
              <p:cNvSpPr/>
              <p:nvPr/>
            </p:nvSpPr>
            <p:spPr>
              <a:xfrm>
                <a:off x="1332975" y="2541450"/>
                <a:ext cx="116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10" extrusionOk="0">
                    <a:moveTo>
                      <a:pt x="44" y="0"/>
                    </a:moveTo>
                    <a:cubicBezTo>
                      <a:pt x="22" y="6"/>
                      <a:pt x="0" y="28"/>
                      <a:pt x="6" y="55"/>
                    </a:cubicBezTo>
                    <a:cubicBezTo>
                      <a:pt x="17" y="77"/>
                      <a:pt x="39" y="93"/>
                      <a:pt x="55" y="93"/>
                    </a:cubicBezTo>
                    <a:cubicBezTo>
                      <a:pt x="132" y="110"/>
                      <a:pt x="208" y="110"/>
                      <a:pt x="290" y="110"/>
                    </a:cubicBezTo>
                    <a:cubicBezTo>
                      <a:pt x="329" y="110"/>
                      <a:pt x="378" y="99"/>
                      <a:pt x="427" y="99"/>
                    </a:cubicBezTo>
                    <a:cubicBezTo>
                      <a:pt x="449" y="99"/>
                      <a:pt x="466" y="82"/>
                      <a:pt x="466" y="55"/>
                    </a:cubicBezTo>
                    <a:cubicBezTo>
                      <a:pt x="466" y="33"/>
                      <a:pt x="444" y="11"/>
                      <a:pt x="416" y="11"/>
                    </a:cubicBezTo>
                    <a:cubicBezTo>
                      <a:pt x="371" y="13"/>
                      <a:pt x="328" y="15"/>
                      <a:pt x="284" y="15"/>
                    </a:cubicBezTo>
                    <a:cubicBezTo>
                      <a:pt x="223" y="15"/>
                      <a:pt x="163" y="12"/>
                      <a:pt x="99" y="6"/>
                    </a:cubicBezTo>
                    <a:cubicBezTo>
                      <a:pt x="77" y="6"/>
                      <a:pt x="61" y="0"/>
                      <a:pt x="4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7"/>
              <p:cNvSpPr/>
              <p:nvPr/>
            </p:nvSpPr>
            <p:spPr>
              <a:xfrm>
                <a:off x="1028925" y="2569775"/>
                <a:ext cx="501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5436" extrusionOk="0">
                    <a:moveTo>
                      <a:pt x="1275" y="0"/>
                    </a:moveTo>
                    <a:cubicBezTo>
                      <a:pt x="1264" y="82"/>
                      <a:pt x="1243" y="164"/>
                      <a:pt x="1221" y="247"/>
                    </a:cubicBezTo>
                    <a:cubicBezTo>
                      <a:pt x="1210" y="318"/>
                      <a:pt x="1188" y="383"/>
                      <a:pt x="1177" y="455"/>
                    </a:cubicBezTo>
                    <a:cubicBezTo>
                      <a:pt x="1166" y="493"/>
                      <a:pt x="1155" y="526"/>
                      <a:pt x="1149" y="570"/>
                    </a:cubicBezTo>
                    <a:cubicBezTo>
                      <a:pt x="1106" y="717"/>
                      <a:pt x="1073" y="876"/>
                      <a:pt x="1029" y="1035"/>
                    </a:cubicBezTo>
                    <a:cubicBezTo>
                      <a:pt x="941" y="1412"/>
                      <a:pt x="848" y="1779"/>
                      <a:pt x="766" y="2151"/>
                    </a:cubicBezTo>
                    <a:cubicBezTo>
                      <a:pt x="602" y="2879"/>
                      <a:pt x="400" y="3607"/>
                      <a:pt x="235" y="4341"/>
                    </a:cubicBezTo>
                    <a:cubicBezTo>
                      <a:pt x="213" y="4439"/>
                      <a:pt x="192" y="4538"/>
                      <a:pt x="170" y="4642"/>
                    </a:cubicBezTo>
                    <a:cubicBezTo>
                      <a:pt x="131" y="4812"/>
                      <a:pt x="88" y="4987"/>
                      <a:pt x="55" y="5162"/>
                    </a:cubicBezTo>
                    <a:cubicBezTo>
                      <a:pt x="49" y="5206"/>
                      <a:pt x="33" y="5249"/>
                      <a:pt x="27" y="5299"/>
                    </a:cubicBezTo>
                    <a:cubicBezTo>
                      <a:pt x="22" y="5342"/>
                      <a:pt x="5" y="5386"/>
                      <a:pt x="0" y="5436"/>
                    </a:cubicBezTo>
                    <a:lnTo>
                      <a:pt x="367" y="5436"/>
                    </a:lnTo>
                    <a:cubicBezTo>
                      <a:pt x="389" y="5397"/>
                      <a:pt x="411" y="5359"/>
                      <a:pt x="432" y="5326"/>
                    </a:cubicBezTo>
                    <a:cubicBezTo>
                      <a:pt x="613" y="4998"/>
                      <a:pt x="799" y="4669"/>
                      <a:pt x="963" y="4324"/>
                    </a:cubicBezTo>
                    <a:cubicBezTo>
                      <a:pt x="1336" y="3536"/>
                      <a:pt x="1702" y="2737"/>
                      <a:pt x="1910" y="1883"/>
                    </a:cubicBezTo>
                    <a:cubicBezTo>
                      <a:pt x="1954" y="1675"/>
                      <a:pt x="1998" y="1467"/>
                      <a:pt x="1998" y="1254"/>
                    </a:cubicBezTo>
                    <a:cubicBezTo>
                      <a:pt x="2003" y="986"/>
                      <a:pt x="1971" y="728"/>
                      <a:pt x="1834" y="487"/>
                    </a:cubicBezTo>
                    <a:cubicBezTo>
                      <a:pt x="1708" y="301"/>
                      <a:pt x="1516" y="104"/>
                      <a:pt x="1314" y="17"/>
                    </a:cubicBezTo>
                    <a:cubicBezTo>
                      <a:pt x="1297" y="6"/>
                      <a:pt x="1292" y="6"/>
                      <a:pt x="127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7"/>
              <p:cNvSpPr/>
              <p:nvPr/>
            </p:nvSpPr>
            <p:spPr>
              <a:xfrm>
                <a:off x="1021125" y="2569300"/>
                <a:ext cx="377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5450" extrusionOk="0">
                    <a:moveTo>
                      <a:pt x="1417" y="1"/>
                    </a:moveTo>
                    <a:cubicBezTo>
                      <a:pt x="1220" y="1"/>
                      <a:pt x="1032" y="99"/>
                      <a:pt x="881" y="222"/>
                    </a:cubicBezTo>
                    <a:cubicBezTo>
                      <a:pt x="701" y="348"/>
                      <a:pt x="558" y="517"/>
                      <a:pt x="454" y="709"/>
                    </a:cubicBezTo>
                    <a:cubicBezTo>
                      <a:pt x="71" y="1388"/>
                      <a:pt x="0" y="2187"/>
                      <a:pt x="22" y="2959"/>
                    </a:cubicBezTo>
                    <a:cubicBezTo>
                      <a:pt x="22" y="3500"/>
                      <a:pt x="44" y="4048"/>
                      <a:pt x="82" y="4590"/>
                    </a:cubicBezTo>
                    <a:lnTo>
                      <a:pt x="148" y="5449"/>
                    </a:lnTo>
                    <a:lnTo>
                      <a:pt x="219" y="5449"/>
                    </a:lnTo>
                    <a:cubicBezTo>
                      <a:pt x="235" y="5394"/>
                      <a:pt x="241" y="5351"/>
                      <a:pt x="257" y="5296"/>
                    </a:cubicBezTo>
                    <a:cubicBezTo>
                      <a:pt x="334" y="4918"/>
                      <a:pt x="421" y="4540"/>
                      <a:pt x="504" y="4163"/>
                    </a:cubicBezTo>
                    <a:cubicBezTo>
                      <a:pt x="723" y="3243"/>
                      <a:pt x="958" y="2318"/>
                      <a:pt x="1171" y="1393"/>
                    </a:cubicBezTo>
                    <a:cubicBezTo>
                      <a:pt x="1226" y="1169"/>
                      <a:pt x="1292" y="933"/>
                      <a:pt x="1347" y="703"/>
                    </a:cubicBezTo>
                    <a:lnTo>
                      <a:pt x="1385" y="539"/>
                    </a:lnTo>
                    <a:lnTo>
                      <a:pt x="1511" y="8"/>
                    </a:lnTo>
                    <a:cubicBezTo>
                      <a:pt x="1479" y="3"/>
                      <a:pt x="1448" y="1"/>
                      <a:pt x="14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7"/>
              <p:cNvSpPr/>
              <p:nvPr/>
            </p:nvSpPr>
            <p:spPr>
              <a:xfrm>
                <a:off x="1052850" y="2637500"/>
                <a:ext cx="768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733" extrusionOk="0">
                    <a:moveTo>
                      <a:pt x="3017" y="1"/>
                    </a:moveTo>
                    <a:lnTo>
                      <a:pt x="3011" y="6"/>
                    </a:lnTo>
                    <a:cubicBezTo>
                      <a:pt x="2984" y="28"/>
                      <a:pt x="2962" y="44"/>
                      <a:pt x="2935" y="61"/>
                    </a:cubicBezTo>
                    <a:cubicBezTo>
                      <a:pt x="2924" y="72"/>
                      <a:pt x="2907" y="77"/>
                      <a:pt x="2902" y="83"/>
                    </a:cubicBezTo>
                    <a:cubicBezTo>
                      <a:pt x="2880" y="99"/>
                      <a:pt x="2858" y="116"/>
                      <a:pt x="2842" y="132"/>
                    </a:cubicBezTo>
                    <a:cubicBezTo>
                      <a:pt x="2634" y="291"/>
                      <a:pt x="2442" y="466"/>
                      <a:pt x="2240" y="630"/>
                    </a:cubicBezTo>
                    <a:cubicBezTo>
                      <a:pt x="1884" y="904"/>
                      <a:pt x="1544" y="1194"/>
                      <a:pt x="1211" y="1495"/>
                    </a:cubicBezTo>
                    <a:cubicBezTo>
                      <a:pt x="800" y="1862"/>
                      <a:pt x="406" y="2245"/>
                      <a:pt x="50" y="2672"/>
                    </a:cubicBezTo>
                    <a:cubicBezTo>
                      <a:pt x="34" y="2688"/>
                      <a:pt x="12" y="2710"/>
                      <a:pt x="1" y="2732"/>
                    </a:cubicBezTo>
                    <a:lnTo>
                      <a:pt x="625" y="2732"/>
                    </a:lnTo>
                    <a:cubicBezTo>
                      <a:pt x="636" y="2727"/>
                      <a:pt x="652" y="2727"/>
                      <a:pt x="658" y="2716"/>
                    </a:cubicBezTo>
                    <a:cubicBezTo>
                      <a:pt x="685" y="2705"/>
                      <a:pt x="718" y="2699"/>
                      <a:pt x="745" y="2683"/>
                    </a:cubicBezTo>
                    <a:cubicBezTo>
                      <a:pt x="773" y="2672"/>
                      <a:pt x="800" y="2661"/>
                      <a:pt x="827" y="2650"/>
                    </a:cubicBezTo>
                    <a:cubicBezTo>
                      <a:pt x="860" y="2644"/>
                      <a:pt x="888" y="2628"/>
                      <a:pt x="915" y="2617"/>
                    </a:cubicBezTo>
                    <a:cubicBezTo>
                      <a:pt x="926" y="2606"/>
                      <a:pt x="937" y="2606"/>
                      <a:pt x="942" y="2601"/>
                    </a:cubicBezTo>
                    <a:cubicBezTo>
                      <a:pt x="997" y="2573"/>
                      <a:pt x="1063" y="2546"/>
                      <a:pt x="1123" y="2519"/>
                    </a:cubicBezTo>
                    <a:cubicBezTo>
                      <a:pt x="1216" y="2469"/>
                      <a:pt x="1320" y="2425"/>
                      <a:pt x="1419" y="2376"/>
                    </a:cubicBezTo>
                    <a:cubicBezTo>
                      <a:pt x="1752" y="2223"/>
                      <a:pt x="2075" y="2031"/>
                      <a:pt x="2360" y="1785"/>
                    </a:cubicBezTo>
                    <a:cubicBezTo>
                      <a:pt x="2415" y="1747"/>
                      <a:pt x="2464" y="1698"/>
                      <a:pt x="2513" y="1648"/>
                    </a:cubicBezTo>
                    <a:cubicBezTo>
                      <a:pt x="2579" y="1572"/>
                      <a:pt x="2639" y="1495"/>
                      <a:pt x="2705" y="1413"/>
                    </a:cubicBezTo>
                    <a:cubicBezTo>
                      <a:pt x="2721" y="1386"/>
                      <a:pt x="2738" y="1347"/>
                      <a:pt x="2760" y="1320"/>
                    </a:cubicBezTo>
                    <a:cubicBezTo>
                      <a:pt x="2792" y="1265"/>
                      <a:pt x="2825" y="1205"/>
                      <a:pt x="2858" y="1145"/>
                    </a:cubicBezTo>
                    <a:cubicBezTo>
                      <a:pt x="2902" y="1068"/>
                      <a:pt x="2935" y="986"/>
                      <a:pt x="2962" y="904"/>
                    </a:cubicBezTo>
                    <a:cubicBezTo>
                      <a:pt x="2979" y="871"/>
                      <a:pt x="2989" y="838"/>
                      <a:pt x="2995" y="800"/>
                    </a:cubicBezTo>
                    <a:cubicBezTo>
                      <a:pt x="3050" y="619"/>
                      <a:pt x="3072" y="428"/>
                      <a:pt x="3061" y="225"/>
                    </a:cubicBezTo>
                    <a:cubicBezTo>
                      <a:pt x="3061" y="214"/>
                      <a:pt x="3050" y="192"/>
                      <a:pt x="3050" y="170"/>
                    </a:cubicBezTo>
                    <a:cubicBezTo>
                      <a:pt x="3050" y="154"/>
                      <a:pt x="3044" y="138"/>
                      <a:pt x="3044" y="116"/>
                    </a:cubicBezTo>
                    <a:cubicBezTo>
                      <a:pt x="3039" y="99"/>
                      <a:pt x="3039" y="77"/>
                      <a:pt x="3033" y="55"/>
                    </a:cubicBezTo>
                    <a:cubicBezTo>
                      <a:pt x="3033" y="44"/>
                      <a:pt x="3022" y="34"/>
                      <a:pt x="3022" y="23"/>
                    </a:cubicBezTo>
                    <a:cubicBezTo>
                      <a:pt x="3022" y="17"/>
                      <a:pt x="3017" y="6"/>
                      <a:pt x="30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7"/>
              <p:cNvSpPr/>
              <p:nvPr/>
            </p:nvSpPr>
            <p:spPr>
              <a:xfrm>
                <a:off x="1045475" y="2627150"/>
                <a:ext cx="822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136" extrusionOk="0">
                    <a:moveTo>
                      <a:pt x="2778" y="0"/>
                    </a:moveTo>
                    <a:cubicBezTo>
                      <a:pt x="2638" y="0"/>
                      <a:pt x="2494" y="38"/>
                      <a:pt x="2370" y="97"/>
                    </a:cubicBezTo>
                    <a:cubicBezTo>
                      <a:pt x="2239" y="163"/>
                      <a:pt x="2130" y="250"/>
                      <a:pt x="2015" y="344"/>
                    </a:cubicBezTo>
                    <a:cubicBezTo>
                      <a:pt x="1725" y="584"/>
                      <a:pt x="1489" y="880"/>
                      <a:pt x="1259" y="1165"/>
                    </a:cubicBezTo>
                    <a:cubicBezTo>
                      <a:pt x="909" y="1613"/>
                      <a:pt x="575" y="2068"/>
                      <a:pt x="290" y="2555"/>
                    </a:cubicBezTo>
                    <a:cubicBezTo>
                      <a:pt x="186" y="2746"/>
                      <a:pt x="82" y="2938"/>
                      <a:pt x="0" y="3135"/>
                    </a:cubicBezTo>
                    <a:lnTo>
                      <a:pt x="181" y="3135"/>
                    </a:lnTo>
                    <a:cubicBezTo>
                      <a:pt x="219" y="3091"/>
                      <a:pt x="263" y="3037"/>
                      <a:pt x="301" y="2987"/>
                    </a:cubicBezTo>
                    <a:cubicBezTo>
                      <a:pt x="526" y="2725"/>
                      <a:pt x="761" y="2473"/>
                      <a:pt x="1013" y="2243"/>
                    </a:cubicBezTo>
                    <a:cubicBezTo>
                      <a:pt x="1511" y="1761"/>
                      <a:pt x="2042" y="1312"/>
                      <a:pt x="2589" y="885"/>
                    </a:cubicBezTo>
                    <a:cubicBezTo>
                      <a:pt x="2814" y="705"/>
                      <a:pt x="3016" y="508"/>
                      <a:pt x="3257" y="354"/>
                    </a:cubicBezTo>
                    <a:cubicBezTo>
                      <a:pt x="3263" y="338"/>
                      <a:pt x="3279" y="333"/>
                      <a:pt x="3290" y="327"/>
                    </a:cubicBezTo>
                    <a:cubicBezTo>
                      <a:pt x="3257" y="240"/>
                      <a:pt x="3208" y="163"/>
                      <a:pt x="3120" y="97"/>
                    </a:cubicBezTo>
                    <a:cubicBezTo>
                      <a:pt x="3019" y="29"/>
                      <a:pt x="2900" y="0"/>
                      <a:pt x="277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7"/>
              <p:cNvSpPr/>
              <p:nvPr/>
            </p:nvSpPr>
            <p:spPr>
              <a:xfrm>
                <a:off x="941325" y="2609875"/>
                <a:ext cx="72425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3838" extrusionOk="0">
                    <a:moveTo>
                      <a:pt x="450" y="0"/>
                    </a:moveTo>
                    <a:cubicBezTo>
                      <a:pt x="417" y="27"/>
                      <a:pt x="384" y="60"/>
                      <a:pt x="346" y="93"/>
                    </a:cubicBezTo>
                    <a:cubicBezTo>
                      <a:pt x="94" y="411"/>
                      <a:pt x="28" y="887"/>
                      <a:pt x="12" y="1286"/>
                    </a:cubicBezTo>
                    <a:cubicBezTo>
                      <a:pt x="1" y="1533"/>
                      <a:pt x="28" y="1763"/>
                      <a:pt x="127" y="1981"/>
                    </a:cubicBezTo>
                    <a:cubicBezTo>
                      <a:pt x="225" y="2189"/>
                      <a:pt x="362" y="2381"/>
                      <a:pt x="494" y="2551"/>
                    </a:cubicBezTo>
                    <a:cubicBezTo>
                      <a:pt x="614" y="2709"/>
                      <a:pt x="773" y="2846"/>
                      <a:pt x="926" y="2972"/>
                    </a:cubicBezTo>
                    <a:cubicBezTo>
                      <a:pt x="1276" y="3290"/>
                      <a:pt x="1676" y="3558"/>
                      <a:pt x="2097" y="3755"/>
                    </a:cubicBezTo>
                    <a:cubicBezTo>
                      <a:pt x="2158" y="3782"/>
                      <a:pt x="2218" y="3810"/>
                      <a:pt x="2272" y="3837"/>
                    </a:cubicBezTo>
                    <a:lnTo>
                      <a:pt x="2896" y="3837"/>
                    </a:lnTo>
                    <a:cubicBezTo>
                      <a:pt x="2721" y="3547"/>
                      <a:pt x="2552" y="3268"/>
                      <a:pt x="2382" y="2989"/>
                    </a:cubicBezTo>
                    <a:cubicBezTo>
                      <a:pt x="2092" y="2523"/>
                      <a:pt x="1785" y="2069"/>
                      <a:pt x="1495" y="1604"/>
                    </a:cubicBezTo>
                    <a:lnTo>
                      <a:pt x="986" y="766"/>
                    </a:lnTo>
                    <a:cubicBezTo>
                      <a:pt x="822" y="504"/>
                      <a:pt x="669" y="235"/>
                      <a:pt x="466" y="11"/>
                    </a:cubicBez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7"/>
              <p:cNvSpPr/>
              <p:nvPr/>
            </p:nvSpPr>
            <p:spPr>
              <a:xfrm>
                <a:off x="954200" y="2605250"/>
                <a:ext cx="64600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023" extrusionOk="0">
                    <a:moveTo>
                      <a:pt x="486" y="1"/>
                    </a:moveTo>
                    <a:cubicBezTo>
                      <a:pt x="370" y="1"/>
                      <a:pt x="254" y="37"/>
                      <a:pt x="143" y="65"/>
                    </a:cubicBezTo>
                    <a:cubicBezTo>
                      <a:pt x="99" y="81"/>
                      <a:pt x="66" y="92"/>
                      <a:pt x="33" y="114"/>
                    </a:cubicBezTo>
                    <a:cubicBezTo>
                      <a:pt x="17" y="119"/>
                      <a:pt x="11" y="125"/>
                      <a:pt x="0" y="136"/>
                    </a:cubicBezTo>
                    <a:lnTo>
                      <a:pt x="11" y="147"/>
                    </a:lnTo>
                    <a:cubicBezTo>
                      <a:pt x="143" y="300"/>
                      <a:pt x="258" y="464"/>
                      <a:pt x="362" y="634"/>
                    </a:cubicBezTo>
                    <a:lnTo>
                      <a:pt x="854" y="1433"/>
                    </a:lnTo>
                    <a:cubicBezTo>
                      <a:pt x="1237" y="2062"/>
                      <a:pt x="1653" y="2665"/>
                      <a:pt x="2031" y="3289"/>
                    </a:cubicBezTo>
                    <a:cubicBezTo>
                      <a:pt x="2179" y="3535"/>
                      <a:pt x="2338" y="3776"/>
                      <a:pt x="2480" y="4022"/>
                    </a:cubicBezTo>
                    <a:lnTo>
                      <a:pt x="2584" y="4022"/>
                    </a:lnTo>
                    <a:cubicBezTo>
                      <a:pt x="2578" y="3995"/>
                      <a:pt x="2573" y="3967"/>
                      <a:pt x="2557" y="3967"/>
                    </a:cubicBezTo>
                    <a:lnTo>
                      <a:pt x="2518" y="3781"/>
                    </a:lnTo>
                    <a:cubicBezTo>
                      <a:pt x="2502" y="3732"/>
                      <a:pt x="2496" y="3683"/>
                      <a:pt x="2480" y="3639"/>
                    </a:cubicBezTo>
                    <a:cubicBezTo>
                      <a:pt x="2474" y="3584"/>
                      <a:pt x="2464" y="3535"/>
                      <a:pt x="2447" y="3486"/>
                    </a:cubicBezTo>
                    <a:cubicBezTo>
                      <a:pt x="2442" y="3464"/>
                      <a:pt x="2442" y="3453"/>
                      <a:pt x="2436" y="3431"/>
                    </a:cubicBezTo>
                    <a:cubicBezTo>
                      <a:pt x="2414" y="3365"/>
                      <a:pt x="2398" y="3294"/>
                      <a:pt x="2381" y="3234"/>
                    </a:cubicBezTo>
                    <a:cubicBezTo>
                      <a:pt x="2354" y="3157"/>
                      <a:pt x="2332" y="3092"/>
                      <a:pt x="2310" y="3020"/>
                    </a:cubicBezTo>
                    <a:cubicBezTo>
                      <a:pt x="2288" y="2944"/>
                      <a:pt x="2261" y="2878"/>
                      <a:pt x="2245" y="2807"/>
                    </a:cubicBezTo>
                    <a:cubicBezTo>
                      <a:pt x="2223" y="2736"/>
                      <a:pt x="2195" y="2665"/>
                      <a:pt x="2173" y="2599"/>
                    </a:cubicBezTo>
                    <a:cubicBezTo>
                      <a:pt x="2141" y="2489"/>
                      <a:pt x="2097" y="2380"/>
                      <a:pt x="2064" y="2276"/>
                    </a:cubicBezTo>
                    <a:cubicBezTo>
                      <a:pt x="2031" y="2172"/>
                      <a:pt x="1998" y="2079"/>
                      <a:pt x="1955" y="1975"/>
                    </a:cubicBezTo>
                    <a:lnTo>
                      <a:pt x="1872" y="1767"/>
                    </a:lnTo>
                    <a:cubicBezTo>
                      <a:pt x="1845" y="1701"/>
                      <a:pt x="1818" y="1641"/>
                      <a:pt x="1790" y="1570"/>
                    </a:cubicBezTo>
                    <a:cubicBezTo>
                      <a:pt x="1768" y="1515"/>
                      <a:pt x="1741" y="1460"/>
                      <a:pt x="1725" y="1406"/>
                    </a:cubicBezTo>
                    <a:cubicBezTo>
                      <a:pt x="1686" y="1324"/>
                      <a:pt x="1653" y="1247"/>
                      <a:pt x="1615" y="1165"/>
                    </a:cubicBezTo>
                    <a:cubicBezTo>
                      <a:pt x="1615" y="1159"/>
                      <a:pt x="1604" y="1159"/>
                      <a:pt x="1604" y="1154"/>
                    </a:cubicBezTo>
                    <a:cubicBezTo>
                      <a:pt x="1571" y="1094"/>
                      <a:pt x="1539" y="1022"/>
                      <a:pt x="1506" y="957"/>
                    </a:cubicBezTo>
                    <a:cubicBezTo>
                      <a:pt x="1424" y="798"/>
                      <a:pt x="1331" y="645"/>
                      <a:pt x="1232" y="502"/>
                    </a:cubicBezTo>
                    <a:cubicBezTo>
                      <a:pt x="1057" y="273"/>
                      <a:pt x="838" y="32"/>
                      <a:pt x="548" y="4"/>
                    </a:cubicBezTo>
                    <a:cubicBezTo>
                      <a:pt x="527" y="2"/>
                      <a:pt x="507" y="1"/>
                      <a:pt x="48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7"/>
              <p:cNvSpPr/>
              <p:nvPr/>
            </p:nvSpPr>
            <p:spPr>
              <a:xfrm>
                <a:off x="938325" y="2602525"/>
                <a:ext cx="826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4132" extrusionOk="0">
                    <a:moveTo>
                      <a:pt x="1126" y="1"/>
                    </a:moveTo>
                    <a:cubicBezTo>
                      <a:pt x="1066" y="1"/>
                      <a:pt x="1005" y="9"/>
                      <a:pt x="942" y="26"/>
                    </a:cubicBezTo>
                    <a:cubicBezTo>
                      <a:pt x="816" y="53"/>
                      <a:pt x="701" y="86"/>
                      <a:pt x="592" y="146"/>
                    </a:cubicBezTo>
                    <a:cubicBezTo>
                      <a:pt x="586" y="146"/>
                      <a:pt x="586" y="157"/>
                      <a:pt x="575" y="157"/>
                    </a:cubicBezTo>
                    <a:cubicBezTo>
                      <a:pt x="564" y="163"/>
                      <a:pt x="548" y="174"/>
                      <a:pt x="537" y="185"/>
                    </a:cubicBezTo>
                    <a:cubicBezTo>
                      <a:pt x="520" y="190"/>
                      <a:pt x="515" y="201"/>
                      <a:pt x="504" y="212"/>
                    </a:cubicBezTo>
                    <a:cubicBezTo>
                      <a:pt x="378" y="299"/>
                      <a:pt x="296" y="420"/>
                      <a:pt x="236" y="573"/>
                    </a:cubicBezTo>
                    <a:cubicBezTo>
                      <a:pt x="99" y="885"/>
                      <a:pt x="50" y="1230"/>
                      <a:pt x="39" y="1569"/>
                    </a:cubicBezTo>
                    <a:cubicBezTo>
                      <a:pt x="0" y="2078"/>
                      <a:pt x="176" y="2385"/>
                      <a:pt x="455" y="2774"/>
                    </a:cubicBezTo>
                    <a:cubicBezTo>
                      <a:pt x="630" y="3042"/>
                      <a:pt x="887" y="3239"/>
                      <a:pt x="1123" y="3447"/>
                    </a:cubicBezTo>
                    <a:cubicBezTo>
                      <a:pt x="1446" y="3715"/>
                      <a:pt x="1801" y="3934"/>
                      <a:pt x="2174" y="4109"/>
                    </a:cubicBezTo>
                    <a:lnTo>
                      <a:pt x="2382" y="4109"/>
                    </a:lnTo>
                    <a:cubicBezTo>
                      <a:pt x="2327" y="4082"/>
                      <a:pt x="2267" y="4054"/>
                      <a:pt x="2212" y="4027"/>
                    </a:cubicBezTo>
                    <a:cubicBezTo>
                      <a:pt x="2102" y="3972"/>
                      <a:pt x="1998" y="3923"/>
                      <a:pt x="1900" y="3863"/>
                    </a:cubicBezTo>
                    <a:lnTo>
                      <a:pt x="1752" y="3781"/>
                    </a:lnTo>
                    <a:cubicBezTo>
                      <a:pt x="1741" y="3775"/>
                      <a:pt x="1736" y="3775"/>
                      <a:pt x="1725" y="3770"/>
                    </a:cubicBezTo>
                    <a:cubicBezTo>
                      <a:pt x="1686" y="3742"/>
                      <a:pt x="1637" y="3715"/>
                      <a:pt x="1599" y="3688"/>
                    </a:cubicBezTo>
                    <a:lnTo>
                      <a:pt x="1588" y="3677"/>
                    </a:lnTo>
                    <a:cubicBezTo>
                      <a:pt x="1544" y="3649"/>
                      <a:pt x="1495" y="3616"/>
                      <a:pt x="1446" y="3584"/>
                    </a:cubicBezTo>
                    <a:cubicBezTo>
                      <a:pt x="1396" y="3540"/>
                      <a:pt x="1342" y="3507"/>
                      <a:pt x="1298" y="3469"/>
                    </a:cubicBezTo>
                    <a:lnTo>
                      <a:pt x="1194" y="3381"/>
                    </a:lnTo>
                    <a:cubicBezTo>
                      <a:pt x="1139" y="3337"/>
                      <a:pt x="1090" y="3294"/>
                      <a:pt x="1035" y="3244"/>
                    </a:cubicBezTo>
                    <a:cubicBezTo>
                      <a:pt x="887" y="3118"/>
                      <a:pt x="728" y="2987"/>
                      <a:pt x="603" y="2823"/>
                    </a:cubicBezTo>
                    <a:cubicBezTo>
                      <a:pt x="477" y="2648"/>
                      <a:pt x="340" y="2451"/>
                      <a:pt x="241" y="2254"/>
                    </a:cubicBezTo>
                    <a:cubicBezTo>
                      <a:pt x="148" y="2035"/>
                      <a:pt x="110" y="1805"/>
                      <a:pt x="126" y="1558"/>
                    </a:cubicBezTo>
                    <a:cubicBezTo>
                      <a:pt x="148" y="1159"/>
                      <a:pt x="214" y="683"/>
                      <a:pt x="460" y="365"/>
                    </a:cubicBezTo>
                    <a:lnTo>
                      <a:pt x="504" y="327"/>
                    </a:lnTo>
                    <a:cubicBezTo>
                      <a:pt x="510" y="327"/>
                      <a:pt x="515" y="316"/>
                      <a:pt x="520" y="310"/>
                    </a:cubicBezTo>
                    <a:cubicBezTo>
                      <a:pt x="537" y="299"/>
                      <a:pt x="548" y="289"/>
                      <a:pt x="564" y="278"/>
                    </a:cubicBezTo>
                    <a:cubicBezTo>
                      <a:pt x="592" y="256"/>
                      <a:pt x="614" y="234"/>
                      <a:pt x="641" y="223"/>
                    </a:cubicBezTo>
                    <a:cubicBezTo>
                      <a:pt x="652" y="217"/>
                      <a:pt x="657" y="212"/>
                      <a:pt x="674" y="201"/>
                    </a:cubicBezTo>
                    <a:cubicBezTo>
                      <a:pt x="707" y="179"/>
                      <a:pt x="739" y="168"/>
                      <a:pt x="783" y="152"/>
                    </a:cubicBezTo>
                    <a:cubicBezTo>
                      <a:pt x="899" y="123"/>
                      <a:pt x="1019" y="90"/>
                      <a:pt x="1139" y="90"/>
                    </a:cubicBezTo>
                    <a:cubicBezTo>
                      <a:pt x="1156" y="90"/>
                      <a:pt x="1172" y="90"/>
                      <a:pt x="1188" y="91"/>
                    </a:cubicBezTo>
                    <a:cubicBezTo>
                      <a:pt x="1478" y="124"/>
                      <a:pt x="1692" y="360"/>
                      <a:pt x="1872" y="590"/>
                    </a:cubicBezTo>
                    <a:cubicBezTo>
                      <a:pt x="1971" y="737"/>
                      <a:pt x="2064" y="885"/>
                      <a:pt x="2146" y="1044"/>
                    </a:cubicBezTo>
                    <a:cubicBezTo>
                      <a:pt x="2179" y="1104"/>
                      <a:pt x="2212" y="1175"/>
                      <a:pt x="2245" y="1241"/>
                    </a:cubicBezTo>
                    <a:cubicBezTo>
                      <a:pt x="2245" y="1246"/>
                      <a:pt x="2256" y="1246"/>
                      <a:pt x="2256" y="1257"/>
                    </a:cubicBezTo>
                    <a:cubicBezTo>
                      <a:pt x="2288" y="1329"/>
                      <a:pt x="2327" y="1411"/>
                      <a:pt x="2365" y="1493"/>
                    </a:cubicBezTo>
                    <a:cubicBezTo>
                      <a:pt x="2382" y="1547"/>
                      <a:pt x="2409" y="1602"/>
                      <a:pt x="2431" y="1657"/>
                    </a:cubicBezTo>
                    <a:cubicBezTo>
                      <a:pt x="2458" y="1728"/>
                      <a:pt x="2486" y="1788"/>
                      <a:pt x="2513" y="1859"/>
                    </a:cubicBezTo>
                    <a:lnTo>
                      <a:pt x="2595" y="2062"/>
                    </a:lnTo>
                    <a:cubicBezTo>
                      <a:pt x="2639" y="2161"/>
                      <a:pt x="2672" y="2259"/>
                      <a:pt x="2704" y="2363"/>
                    </a:cubicBezTo>
                    <a:cubicBezTo>
                      <a:pt x="2748" y="2473"/>
                      <a:pt x="2781" y="2577"/>
                      <a:pt x="2814" y="2686"/>
                    </a:cubicBezTo>
                    <a:cubicBezTo>
                      <a:pt x="2836" y="2763"/>
                      <a:pt x="2863" y="2828"/>
                      <a:pt x="2885" y="2899"/>
                    </a:cubicBezTo>
                    <a:cubicBezTo>
                      <a:pt x="2901" y="2971"/>
                      <a:pt x="2929" y="3042"/>
                      <a:pt x="2951" y="3107"/>
                    </a:cubicBezTo>
                    <a:cubicBezTo>
                      <a:pt x="2978" y="3184"/>
                      <a:pt x="3000" y="3255"/>
                      <a:pt x="3022" y="3321"/>
                    </a:cubicBezTo>
                    <a:cubicBezTo>
                      <a:pt x="3038" y="3392"/>
                      <a:pt x="3055" y="3452"/>
                      <a:pt x="3077" y="3518"/>
                    </a:cubicBezTo>
                    <a:cubicBezTo>
                      <a:pt x="3082" y="3540"/>
                      <a:pt x="3082" y="3556"/>
                      <a:pt x="3088" y="3573"/>
                    </a:cubicBezTo>
                    <a:cubicBezTo>
                      <a:pt x="3099" y="3633"/>
                      <a:pt x="3109" y="3677"/>
                      <a:pt x="3120" y="3726"/>
                    </a:cubicBezTo>
                    <a:cubicBezTo>
                      <a:pt x="3137" y="3775"/>
                      <a:pt x="3142" y="3819"/>
                      <a:pt x="3159" y="3868"/>
                    </a:cubicBezTo>
                    <a:lnTo>
                      <a:pt x="3197" y="4054"/>
                    </a:lnTo>
                    <a:cubicBezTo>
                      <a:pt x="3208" y="4082"/>
                      <a:pt x="3213" y="4104"/>
                      <a:pt x="3219" y="4131"/>
                    </a:cubicBezTo>
                    <a:lnTo>
                      <a:pt x="3307" y="4131"/>
                    </a:lnTo>
                    <a:cubicBezTo>
                      <a:pt x="3268" y="3961"/>
                      <a:pt x="3224" y="3786"/>
                      <a:pt x="3186" y="3606"/>
                    </a:cubicBezTo>
                    <a:cubicBezTo>
                      <a:pt x="3115" y="3310"/>
                      <a:pt x="3011" y="3031"/>
                      <a:pt x="2923" y="2741"/>
                    </a:cubicBezTo>
                    <a:cubicBezTo>
                      <a:pt x="2803" y="2352"/>
                      <a:pt x="2666" y="1963"/>
                      <a:pt x="2502" y="1586"/>
                    </a:cubicBezTo>
                    <a:cubicBezTo>
                      <a:pt x="2321" y="1186"/>
                      <a:pt x="2152" y="787"/>
                      <a:pt x="1878" y="447"/>
                    </a:cubicBezTo>
                    <a:cubicBezTo>
                      <a:pt x="1681" y="205"/>
                      <a:pt x="1427" y="1"/>
                      <a:pt x="11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7"/>
              <p:cNvSpPr/>
              <p:nvPr/>
            </p:nvSpPr>
            <p:spPr>
              <a:xfrm>
                <a:off x="951200" y="2606575"/>
                <a:ext cx="652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964" extrusionOk="0">
                    <a:moveTo>
                      <a:pt x="77" y="1"/>
                    </a:moveTo>
                    <a:cubicBezTo>
                      <a:pt x="66" y="6"/>
                      <a:pt x="49" y="23"/>
                      <a:pt x="38" y="28"/>
                    </a:cubicBezTo>
                    <a:cubicBezTo>
                      <a:pt x="22" y="33"/>
                      <a:pt x="16" y="50"/>
                      <a:pt x="0" y="55"/>
                    </a:cubicBezTo>
                    <a:cubicBezTo>
                      <a:pt x="22" y="77"/>
                      <a:pt x="44" y="105"/>
                      <a:pt x="66" y="121"/>
                    </a:cubicBezTo>
                    <a:lnTo>
                      <a:pt x="77" y="137"/>
                    </a:lnTo>
                    <a:cubicBezTo>
                      <a:pt x="285" y="362"/>
                      <a:pt x="432" y="630"/>
                      <a:pt x="597" y="887"/>
                    </a:cubicBezTo>
                    <a:cubicBezTo>
                      <a:pt x="766" y="1172"/>
                      <a:pt x="931" y="1451"/>
                      <a:pt x="1111" y="1730"/>
                    </a:cubicBezTo>
                    <a:cubicBezTo>
                      <a:pt x="1396" y="2196"/>
                      <a:pt x="1708" y="2650"/>
                      <a:pt x="1992" y="3115"/>
                    </a:cubicBezTo>
                    <a:cubicBezTo>
                      <a:pt x="2162" y="3394"/>
                      <a:pt x="2337" y="3673"/>
                      <a:pt x="2507" y="3964"/>
                    </a:cubicBezTo>
                    <a:lnTo>
                      <a:pt x="2611" y="3964"/>
                    </a:lnTo>
                    <a:cubicBezTo>
                      <a:pt x="2458" y="3717"/>
                      <a:pt x="2310" y="3476"/>
                      <a:pt x="2157" y="3230"/>
                    </a:cubicBezTo>
                    <a:cubicBezTo>
                      <a:pt x="1779" y="2606"/>
                      <a:pt x="1363" y="2004"/>
                      <a:pt x="996" y="1369"/>
                    </a:cubicBezTo>
                    <a:lnTo>
                      <a:pt x="504" y="570"/>
                    </a:lnTo>
                    <a:cubicBezTo>
                      <a:pt x="400" y="395"/>
                      <a:pt x="285" y="231"/>
                      <a:pt x="153" y="83"/>
                    </a:cubicBezTo>
                    <a:lnTo>
                      <a:pt x="137" y="66"/>
                    </a:lnTo>
                    <a:cubicBezTo>
                      <a:pt x="120" y="50"/>
                      <a:pt x="99" y="2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7"/>
              <p:cNvSpPr/>
              <p:nvPr/>
            </p:nvSpPr>
            <p:spPr>
              <a:xfrm>
                <a:off x="1019200" y="2566650"/>
                <a:ext cx="627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5567" extrusionOk="0">
                    <a:moveTo>
                      <a:pt x="1500" y="1"/>
                    </a:moveTo>
                    <a:cubicBezTo>
                      <a:pt x="1285" y="1"/>
                      <a:pt x="1081" y="101"/>
                      <a:pt x="909" y="240"/>
                    </a:cubicBezTo>
                    <a:cubicBezTo>
                      <a:pt x="756" y="350"/>
                      <a:pt x="624" y="487"/>
                      <a:pt x="531" y="645"/>
                    </a:cubicBezTo>
                    <a:cubicBezTo>
                      <a:pt x="88" y="1357"/>
                      <a:pt x="0" y="2205"/>
                      <a:pt x="17" y="3032"/>
                    </a:cubicBezTo>
                    <a:cubicBezTo>
                      <a:pt x="17" y="3530"/>
                      <a:pt x="33" y="4033"/>
                      <a:pt x="66" y="4532"/>
                    </a:cubicBezTo>
                    <a:cubicBezTo>
                      <a:pt x="77" y="4871"/>
                      <a:pt x="115" y="5216"/>
                      <a:pt x="137" y="5555"/>
                    </a:cubicBezTo>
                    <a:lnTo>
                      <a:pt x="225" y="5555"/>
                    </a:lnTo>
                    <a:lnTo>
                      <a:pt x="165" y="4696"/>
                    </a:lnTo>
                    <a:cubicBezTo>
                      <a:pt x="121" y="4154"/>
                      <a:pt x="99" y="3612"/>
                      <a:pt x="99" y="3065"/>
                    </a:cubicBezTo>
                    <a:cubicBezTo>
                      <a:pt x="82" y="2293"/>
                      <a:pt x="148" y="1499"/>
                      <a:pt x="531" y="815"/>
                    </a:cubicBezTo>
                    <a:cubicBezTo>
                      <a:pt x="635" y="623"/>
                      <a:pt x="778" y="454"/>
                      <a:pt x="958" y="328"/>
                    </a:cubicBezTo>
                    <a:cubicBezTo>
                      <a:pt x="1109" y="206"/>
                      <a:pt x="1295" y="112"/>
                      <a:pt x="1490" y="112"/>
                    </a:cubicBezTo>
                    <a:cubicBezTo>
                      <a:pt x="1523" y="112"/>
                      <a:pt x="1555" y="114"/>
                      <a:pt x="1588" y="120"/>
                    </a:cubicBezTo>
                    <a:cubicBezTo>
                      <a:pt x="1621" y="125"/>
                      <a:pt x="1648" y="131"/>
                      <a:pt x="1675" y="136"/>
                    </a:cubicBezTo>
                    <a:cubicBezTo>
                      <a:pt x="1686" y="147"/>
                      <a:pt x="1697" y="147"/>
                      <a:pt x="1708" y="153"/>
                    </a:cubicBezTo>
                    <a:cubicBezTo>
                      <a:pt x="1905" y="235"/>
                      <a:pt x="2097" y="437"/>
                      <a:pt x="2228" y="623"/>
                    </a:cubicBezTo>
                    <a:cubicBezTo>
                      <a:pt x="2365" y="859"/>
                      <a:pt x="2398" y="1116"/>
                      <a:pt x="2387" y="1384"/>
                    </a:cubicBezTo>
                    <a:cubicBezTo>
                      <a:pt x="2387" y="1598"/>
                      <a:pt x="2343" y="1806"/>
                      <a:pt x="2299" y="2014"/>
                    </a:cubicBezTo>
                    <a:cubicBezTo>
                      <a:pt x="2091" y="2868"/>
                      <a:pt x="1725" y="3667"/>
                      <a:pt x="1352" y="4455"/>
                    </a:cubicBezTo>
                    <a:cubicBezTo>
                      <a:pt x="1188" y="4800"/>
                      <a:pt x="1002" y="5128"/>
                      <a:pt x="821" y="5457"/>
                    </a:cubicBezTo>
                    <a:cubicBezTo>
                      <a:pt x="800" y="5489"/>
                      <a:pt x="778" y="5528"/>
                      <a:pt x="756" y="5566"/>
                    </a:cubicBezTo>
                    <a:lnTo>
                      <a:pt x="860" y="5566"/>
                    </a:lnTo>
                    <a:cubicBezTo>
                      <a:pt x="931" y="5429"/>
                      <a:pt x="1002" y="5298"/>
                      <a:pt x="1079" y="5166"/>
                    </a:cubicBezTo>
                    <a:cubicBezTo>
                      <a:pt x="1440" y="4521"/>
                      <a:pt x="1757" y="3825"/>
                      <a:pt x="2037" y="3130"/>
                    </a:cubicBezTo>
                    <a:cubicBezTo>
                      <a:pt x="2152" y="2829"/>
                      <a:pt x="2256" y="2523"/>
                      <a:pt x="2338" y="2205"/>
                    </a:cubicBezTo>
                    <a:cubicBezTo>
                      <a:pt x="2442" y="1811"/>
                      <a:pt x="2507" y="1401"/>
                      <a:pt x="2464" y="974"/>
                    </a:cubicBezTo>
                    <a:cubicBezTo>
                      <a:pt x="2425" y="749"/>
                      <a:pt x="2332" y="536"/>
                      <a:pt x="2173" y="377"/>
                    </a:cubicBezTo>
                    <a:cubicBezTo>
                      <a:pt x="2069" y="262"/>
                      <a:pt x="1954" y="153"/>
                      <a:pt x="1818" y="76"/>
                    </a:cubicBezTo>
                    <a:cubicBezTo>
                      <a:pt x="1779" y="54"/>
                      <a:pt x="1741" y="43"/>
                      <a:pt x="1703" y="27"/>
                    </a:cubicBezTo>
                    <a:cubicBezTo>
                      <a:pt x="1686" y="21"/>
                      <a:pt x="1675" y="21"/>
                      <a:pt x="1659" y="16"/>
                    </a:cubicBezTo>
                    <a:cubicBezTo>
                      <a:pt x="1648" y="16"/>
                      <a:pt x="1626" y="10"/>
                      <a:pt x="1615" y="10"/>
                    </a:cubicBezTo>
                    <a:cubicBezTo>
                      <a:pt x="1576" y="4"/>
                      <a:pt x="1538" y="1"/>
                      <a:pt x="150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7"/>
              <p:cNvSpPr/>
              <p:nvPr/>
            </p:nvSpPr>
            <p:spPr>
              <a:xfrm>
                <a:off x="1026725" y="2567450"/>
                <a:ext cx="34650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535" extrusionOk="0">
                    <a:moveTo>
                      <a:pt x="1303" y="0"/>
                    </a:moveTo>
                    <a:cubicBezTo>
                      <a:pt x="1298" y="28"/>
                      <a:pt x="1292" y="60"/>
                      <a:pt x="1287" y="88"/>
                    </a:cubicBezTo>
                    <a:lnTo>
                      <a:pt x="1161" y="619"/>
                    </a:lnTo>
                    <a:lnTo>
                      <a:pt x="1123" y="783"/>
                    </a:lnTo>
                    <a:cubicBezTo>
                      <a:pt x="1068" y="1013"/>
                      <a:pt x="1002" y="1243"/>
                      <a:pt x="947" y="1478"/>
                    </a:cubicBezTo>
                    <a:cubicBezTo>
                      <a:pt x="739" y="2398"/>
                      <a:pt x="499" y="3323"/>
                      <a:pt x="280" y="4248"/>
                    </a:cubicBezTo>
                    <a:lnTo>
                      <a:pt x="33" y="5375"/>
                    </a:lnTo>
                    <a:cubicBezTo>
                      <a:pt x="17" y="5430"/>
                      <a:pt x="6" y="5479"/>
                      <a:pt x="0" y="5534"/>
                    </a:cubicBezTo>
                    <a:lnTo>
                      <a:pt x="88" y="5534"/>
                    </a:lnTo>
                    <a:cubicBezTo>
                      <a:pt x="93" y="5485"/>
                      <a:pt x="110" y="5446"/>
                      <a:pt x="115" y="5397"/>
                    </a:cubicBezTo>
                    <a:cubicBezTo>
                      <a:pt x="121" y="5353"/>
                      <a:pt x="137" y="5310"/>
                      <a:pt x="143" y="5260"/>
                    </a:cubicBezTo>
                    <a:cubicBezTo>
                      <a:pt x="181" y="5085"/>
                      <a:pt x="219" y="4910"/>
                      <a:pt x="258" y="4740"/>
                    </a:cubicBezTo>
                    <a:cubicBezTo>
                      <a:pt x="285" y="4636"/>
                      <a:pt x="307" y="4538"/>
                      <a:pt x="329" y="4439"/>
                    </a:cubicBezTo>
                    <a:cubicBezTo>
                      <a:pt x="482" y="3706"/>
                      <a:pt x="685" y="2983"/>
                      <a:pt x="854" y="2250"/>
                    </a:cubicBezTo>
                    <a:cubicBezTo>
                      <a:pt x="936" y="1872"/>
                      <a:pt x="1029" y="1500"/>
                      <a:pt x="1123" y="1133"/>
                    </a:cubicBezTo>
                    <a:cubicBezTo>
                      <a:pt x="1161" y="985"/>
                      <a:pt x="1194" y="827"/>
                      <a:pt x="1237" y="668"/>
                    </a:cubicBezTo>
                    <a:cubicBezTo>
                      <a:pt x="1243" y="630"/>
                      <a:pt x="1259" y="591"/>
                      <a:pt x="1265" y="553"/>
                    </a:cubicBezTo>
                    <a:cubicBezTo>
                      <a:pt x="1276" y="482"/>
                      <a:pt x="1298" y="416"/>
                      <a:pt x="1314" y="345"/>
                    </a:cubicBezTo>
                    <a:cubicBezTo>
                      <a:pt x="1325" y="263"/>
                      <a:pt x="1347" y="181"/>
                      <a:pt x="1369" y="99"/>
                    </a:cubicBezTo>
                    <a:cubicBezTo>
                      <a:pt x="1369" y="93"/>
                      <a:pt x="1374" y="88"/>
                      <a:pt x="1374" y="82"/>
                    </a:cubicBezTo>
                    <a:cubicBezTo>
                      <a:pt x="1380" y="55"/>
                      <a:pt x="1380" y="33"/>
                      <a:pt x="1385" y="11"/>
                    </a:cubicBezTo>
                    <a:cubicBezTo>
                      <a:pt x="1374" y="11"/>
                      <a:pt x="1358" y="6"/>
                      <a:pt x="1352" y="6"/>
                    </a:cubicBezTo>
                    <a:cubicBezTo>
                      <a:pt x="1341" y="6"/>
                      <a:pt x="1320" y="0"/>
                      <a:pt x="130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7"/>
              <p:cNvSpPr/>
              <p:nvPr/>
            </p:nvSpPr>
            <p:spPr>
              <a:xfrm>
                <a:off x="1043000" y="2624350"/>
                <a:ext cx="887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3259" extrusionOk="0">
                    <a:moveTo>
                      <a:pt x="2883" y="1"/>
                    </a:moveTo>
                    <a:cubicBezTo>
                      <a:pt x="2682" y="1"/>
                      <a:pt x="2477" y="72"/>
                      <a:pt x="2311" y="176"/>
                    </a:cubicBezTo>
                    <a:cubicBezTo>
                      <a:pt x="1960" y="406"/>
                      <a:pt x="1681" y="713"/>
                      <a:pt x="1418" y="1041"/>
                    </a:cubicBezTo>
                    <a:cubicBezTo>
                      <a:pt x="1013" y="1539"/>
                      <a:pt x="630" y="2059"/>
                      <a:pt x="302" y="2612"/>
                    </a:cubicBezTo>
                    <a:cubicBezTo>
                      <a:pt x="203" y="2798"/>
                      <a:pt x="105" y="2990"/>
                      <a:pt x="23" y="3181"/>
                    </a:cubicBezTo>
                    <a:cubicBezTo>
                      <a:pt x="17" y="3203"/>
                      <a:pt x="12" y="3214"/>
                      <a:pt x="1" y="3236"/>
                    </a:cubicBezTo>
                    <a:lnTo>
                      <a:pt x="99" y="3236"/>
                    </a:lnTo>
                    <a:cubicBezTo>
                      <a:pt x="110" y="3181"/>
                      <a:pt x="138" y="3132"/>
                      <a:pt x="160" y="3088"/>
                    </a:cubicBezTo>
                    <a:cubicBezTo>
                      <a:pt x="165" y="3072"/>
                      <a:pt x="176" y="3050"/>
                      <a:pt x="181" y="3039"/>
                    </a:cubicBezTo>
                    <a:lnTo>
                      <a:pt x="203" y="2995"/>
                    </a:lnTo>
                    <a:cubicBezTo>
                      <a:pt x="214" y="2962"/>
                      <a:pt x="231" y="2935"/>
                      <a:pt x="242" y="2908"/>
                    </a:cubicBezTo>
                    <a:cubicBezTo>
                      <a:pt x="258" y="2886"/>
                      <a:pt x="264" y="2858"/>
                      <a:pt x="274" y="2842"/>
                    </a:cubicBezTo>
                    <a:lnTo>
                      <a:pt x="285" y="2831"/>
                    </a:lnTo>
                    <a:cubicBezTo>
                      <a:pt x="318" y="2776"/>
                      <a:pt x="346" y="2716"/>
                      <a:pt x="378" y="2661"/>
                    </a:cubicBezTo>
                    <a:cubicBezTo>
                      <a:pt x="669" y="2174"/>
                      <a:pt x="1002" y="1720"/>
                      <a:pt x="1353" y="1271"/>
                    </a:cubicBezTo>
                    <a:cubicBezTo>
                      <a:pt x="1583" y="981"/>
                      <a:pt x="1818" y="685"/>
                      <a:pt x="2103" y="450"/>
                    </a:cubicBezTo>
                    <a:cubicBezTo>
                      <a:pt x="2212" y="362"/>
                      <a:pt x="2322" y="275"/>
                      <a:pt x="2458" y="204"/>
                    </a:cubicBezTo>
                    <a:cubicBezTo>
                      <a:pt x="2486" y="193"/>
                      <a:pt x="2519" y="176"/>
                      <a:pt x="2557" y="165"/>
                    </a:cubicBezTo>
                    <a:cubicBezTo>
                      <a:pt x="2568" y="165"/>
                      <a:pt x="2584" y="160"/>
                      <a:pt x="2601" y="149"/>
                    </a:cubicBezTo>
                    <a:cubicBezTo>
                      <a:pt x="2623" y="144"/>
                      <a:pt x="2639" y="144"/>
                      <a:pt x="2655" y="138"/>
                    </a:cubicBezTo>
                    <a:lnTo>
                      <a:pt x="2759" y="116"/>
                    </a:lnTo>
                    <a:cubicBezTo>
                      <a:pt x="2795" y="113"/>
                      <a:pt x="2829" y="112"/>
                      <a:pt x="2862" y="112"/>
                    </a:cubicBezTo>
                    <a:cubicBezTo>
                      <a:pt x="2895" y="112"/>
                      <a:pt x="2926" y="113"/>
                      <a:pt x="2957" y="116"/>
                    </a:cubicBezTo>
                    <a:cubicBezTo>
                      <a:pt x="2973" y="116"/>
                      <a:pt x="2984" y="122"/>
                      <a:pt x="3000" y="122"/>
                    </a:cubicBezTo>
                    <a:cubicBezTo>
                      <a:pt x="3033" y="133"/>
                      <a:pt x="3066" y="138"/>
                      <a:pt x="3093" y="149"/>
                    </a:cubicBezTo>
                    <a:lnTo>
                      <a:pt x="3175" y="193"/>
                    </a:lnTo>
                    <a:cubicBezTo>
                      <a:pt x="3192" y="198"/>
                      <a:pt x="3203" y="215"/>
                      <a:pt x="3219" y="220"/>
                    </a:cubicBezTo>
                    <a:cubicBezTo>
                      <a:pt x="3241" y="231"/>
                      <a:pt x="3258" y="248"/>
                      <a:pt x="3274" y="269"/>
                    </a:cubicBezTo>
                    <a:lnTo>
                      <a:pt x="3296" y="286"/>
                    </a:lnTo>
                    <a:cubicBezTo>
                      <a:pt x="3296" y="297"/>
                      <a:pt x="3301" y="297"/>
                      <a:pt x="3301" y="302"/>
                    </a:cubicBezTo>
                    <a:cubicBezTo>
                      <a:pt x="3307" y="308"/>
                      <a:pt x="3307" y="313"/>
                      <a:pt x="3312" y="324"/>
                    </a:cubicBezTo>
                    <a:cubicBezTo>
                      <a:pt x="3323" y="330"/>
                      <a:pt x="3329" y="341"/>
                      <a:pt x="3334" y="352"/>
                    </a:cubicBezTo>
                    <a:cubicBezTo>
                      <a:pt x="3340" y="357"/>
                      <a:pt x="3351" y="362"/>
                      <a:pt x="3356" y="379"/>
                    </a:cubicBezTo>
                    <a:cubicBezTo>
                      <a:pt x="3362" y="395"/>
                      <a:pt x="3378" y="417"/>
                      <a:pt x="3383" y="439"/>
                    </a:cubicBezTo>
                    <a:cubicBezTo>
                      <a:pt x="3394" y="466"/>
                      <a:pt x="3405" y="499"/>
                      <a:pt x="3411" y="527"/>
                    </a:cubicBezTo>
                    <a:cubicBezTo>
                      <a:pt x="3411" y="532"/>
                      <a:pt x="3416" y="543"/>
                      <a:pt x="3416" y="549"/>
                    </a:cubicBezTo>
                    <a:cubicBezTo>
                      <a:pt x="3416" y="560"/>
                      <a:pt x="3422" y="570"/>
                      <a:pt x="3422" y="581"/>
                    </a:cubicBezTo>
                    <a:cubicBezTo>
                      <a:pt x="3433" y="603"/>
                      <a:pt x="3433" y="625"/>
                      <a:pt x="3438" y="642"/>
                    </a:cubicBezTo>
                    <a:cubicBezTo>
                      <a:pt x="3438" y="664"/>
                      <a:pt x="3444" y="680"/>
                      <a:pt x="3444" y="696"/>
                    </a:cubicBezTo>
                    <a:cubicBezTo>
                      <a:pt x="3449" y="713"/>
                      <a:pt x="3449" y="729"/>
                      <a:pt x="3449" y="751"/>
                    </a:cubicBezTo>
                    <a:cubicBezTo>
                      <a:pt x="3466" y="943"/>
                      <a:pt x="3444" y="1140"/>
                      <a:pt x="3389" y="1326"/>
                    </a:cubicBezTo>
                    <a:cubicBezTo>
                      <a:pt x="3378" y="1359"/>
                      <a:pt x="3367" y="1397"/>
                      <a:pt x="3356" y="1430"/>
                    </a:cubicBezTo>
                    <a:cubicBezTo>
                      <a:pt x="3340" y="1468"/>
                      <a:pt x="3323" y="1512"/>
                      <a:pt x="3307" y="1550"/>
                    </a:cubicBezTo>
                    <a:cubicBezTo>
                      <a:pt x="3285" y="1594"/>
                      <a:pt x="3274" y="1627"/>
                      <a:pt x="3252" y="1671"/>
                    </a:cubicBezTo>
                    <a:cubicBezTo>
                      <a:pt x="3241" y="1698"/>
                      <a:pt x="3219" y="1731"/>
                      <a:pt x="3203" y="1758"/>
                    </a:cubicBezTo>
                    <a:cubicBezTo>
                      <a:pt x="3186" y="1786"/>
                      <a:pt x="3165" y="1813"/>
                      <a:pt x="3148" y="1846"/>
                    </a:cubicBezTo>
                    <a:cubicBezTo>
                      <a:pt x="3137" y="1879"/>
                      <a:pt x="3115" y="1906"/>
                      <a:pt x="3093" y="1933"/>
                    </a:cubicBezTo>
                    <a:cubicBezTo>
                      <a:pt x="3044" y="2026"/>
                      <a:pt x="2973" y="2098"/>
                      <a:pt x="2907" y="2174"/>
                    </a:cubicBezTo>
                    <a:cubicBezTo>
                      <a:pt x="2858" y="2224"/>
                      <a:pt x="2809" y="2273"/>
                      <a:pt x="2754" y="2311"/>
                    </a:cubicBezTo>
                    <a:cubicBezTo>
                      <a:pt x="2469" y="2552"/>
                      <a:pt x="2146" y="2743"/>
                      <a:pt x="1813" y="2902"/>
                    </a:cubicBezTo>
                    <a:cubicBezTo>
                      <a:pt x="1714" y="2946"/>
                      <a:pt x="1610" y="2995"/>
                      <a:pt x="1517" y="3045"/>
                    </a:cubicBezTo>
                    <a:cubicBezTo>
                      <a:pt x="1462" y="3072"/>
                      <a:pt x="1397" y="3099"/>
                      <a:pt x="1336" y="3127"/>
                    </a:cubicBezTo>
                    <a:cubicBezTo>
                      <a:pt x="1331" y="3132"/>
                      <a:pt x="1320" y="3132"/>
                      <a:pt x="1309" y="3138"/>
                    </a:cubicBezTo>
                    <a:cubicBezTo>
                      <a:pt x="1276" y="3154"/>
                      <a:pt x="1249" y="3159"/>
                      <a:pt x="1221" y="3176"/>
                    </a:cubicBezTo>
                    <a:cubicBezTo>
                      <a:pt x="1194" y="3187"/>
                      <a:pt x="1167" y="3203"/>
                      <a:pt x="1139" y="3209"/>
                    </a:cubicBezTo>
                    <a:cubicBezTo>
                      <a:pt x="1112" y="3220"/>
                      <a:pt x="1079" y="3231"/>
                      <a:pt x="1052" y="3242"/>
                    </a:cubicBezTo>
                    <a:cubicBezTo>
                      <a:pt x="1041" y="3242"/>
                      <a:pt x="1035" y="3247"/>
                      <a:pt x="1030" y="3247"/>
                    </a:cubicBezTo>
                    <a:cubicBezTo>
                      <a:pt x="1024" y="3258"/>
                      <a:pt x="1024" y="3258"/>
                      <a:pt x="1019" y="3258"/>
                    </a:cubicBezTo>
                    <a:lnTo>
                      <a:pt x="1276" y="3258"/>
                    </a:lnTo>
                    <a:lnTo>
                      <a:pt x="1320" y="3236"/>
                    </a:lnTo>
                    <a:cubicBezTo>
                      <a:pt x="1632" y="3099"/>
                      <a:pt x="1938" y="2957"/>
                      <a:pt x="2240" y="2793"/>
                    </a:cubicBezTo>
                    <a:cubicBezTo>
                      <a:pt x="2502" y="2634"/>
                      <a:pt x="2754" y="2459"/>
                      <a:pt x="2973" y="2234"/>
                    </a:cubicBezTo>
                    <a:cubicBezTo>
                      <a:pt x="3318" y="1873"/>
                      <a:pt x="3542" y="1392"/>
                      <a:pt x="3548" y="882"/>
                    </a:cubicBezTo>
                    <a:cubicBezTo>
                      <a:pt x="3548" y="751"/>
                      <a:pt x="3537" y="609"/>
                      <a:pt x="3498" y="445"/>
                    </a:cubicBezTo>
                    <a:cubicBezTo>
                      <a:pt x="3493" y="439"/>
                      <a:pt x="3493" y="439"/>
                      <a:pt x="3493" y="434"/>
                    </a:cubicBezTo>
                    <a:cubicBezTo>
                      <a:pt x="3487" y="417"/>
                      <a:pt x="3487" y="406"/>
                      <a:pt x="3482" y="390"/>
                    </a:cubicBezTo>
                    <a:cubicBezTo>
                      <a:pt x="3471" y="384"/>
                      <a:pt x="3471" y="368"/>
                      <a:pt x="3466" y="362"/>
                    </a:cubicBezTo>
                    <a:cubicBezTo>
                      <a:pt x="3422" y="269"/>
                      <a:pt x="3356" y="176"/>
                      <a:pt x="3269" y="111"/>
                    </a:cubicBezTo>
                    <a:cubicBezTo>
                      <a:pt x="3151" y="33"/>
                      <a:pt x="3018" y="1"/>
                      <a:pt x="288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7"/>
              <p:cNvSpPr/>
              <p:nvPr/>
            </p:nvSpPr>
            <p:spPr>
              <a:xfrm>
                <a:off x="1050250" y="2634625"/>
                <a:ext cx="80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853" extrusionOk="0">
                    <a:moveTo>
                      <a:pt x="3192" y="1"/>
                    </a:moveTo>
                    <a:cubicBezTo>
                      <a:pt x="3165" y="12"/>
                      <a:pt x="3143" y="28"/>
                      <a:pt x="3115" y="50"/>
                    </a:cubicBezTo>
                    <a:cubicBezTo>
                      <a:pt x="3099" y="55"/>
                      <a:pt x="3093" y="61"/>
                      <a:pt x="3077" y="66"/>
                    </a:cubicBezTo>
                    <a:cubicBezTo>
                      <a:pt x="2842" y="225"/>
                      <a:pt x="2628" y="417"/>
                      <a:pt x="2409" y="603"/>
                    </a:cubicBezTo>
                    <a:cubicBezTo>
                      <a:pt x="1867" y="1024"/>
                      <a:pt x="1342" y="1479"/>
                      <a:pt x="838" y="1955"/>
                    </a:cubicBezTo>
                    <a:cubicBezTo>
                      <a:pt x="581" y="2190"/>
                      <a:pt x="351" y="2442"/>
                      <a:pt x="127" y="2699"/>
                    </a:cubicBezTo>
                    <a:cubicBezTo>
                      <a:pt x="83" y="2759"/>
                      <a:pt x="45" y="2803"/>
                      <a:pt x="1" y="2852"/>
                    </a:cubicBezTo>
                    <a:lnTo>
                      <a:pt x="116" y="2852"/>
                    </a:lnTo>
                    <a:cubicBezTo>
                      <a:pt x="132" y="2831"/>
                      <a:pt x="154" y="2809"/>
                      <a:pt x="165" y="2792"/>
                    </a:cubicBezTo>
                    <a:cubicBezTo>
                      <a:pt x="521" y="2365"/>
                      <a:pt x="920" y="1982"/>
                      <a:pt x="1331" y="1615"/>
                    </a:cubicBezTo>
                    <a:cubicBezTo>
                      <a:pt x="1659" y="1314"/>
                      <a:pt x="1999" y="1024"/>
                      <a:pt x="2355" y="751"/>
                    </a:cubicBezTo>
                    <a:cubicBezTo>
                      <a:pt x="2552" y="586"/>
                      <a:pt x="2754" y="411"/>
                      <a:pt x="2957" y="253"/>
                    </a:cubicBezTo>
                    <a:cubicBezTo>
                      <a:pt x="2979" y="236"/>
                      <a:pt x="3000" y="220"/>
                      <a:pt x="3017" y="203"/>
                    </a:cubicBezTo>
                    <a:cubicBezTo>
                      <a:pt x="3033" y="198"/>
                      <a:pt x="3044" y="192"/>
                      <a:pt x="3055" y="181"/>
                    </a:cubicBezTo>
                    <a:cubicBezTo>
                      <a:pt x="3077" y="165"/>
                      <a:pt x="3099" y="149"/>
                      <a:pt x="3126" y="132"/>
                    </a:cubicBezTo>
                    <a:lnTo>
                      <a:pt x="3137" y="121"/>
                    </a:lnTo>
                    <a:cubicBezTo>
                      <a:pt x="3154" y="105"/>
                      <a:pt x="3181" y="88"/>
                      <a:pt x="3208" y="66"/>
                    </a:cubicBezTo>
                    <a:cubicBezTo>
                      <a:pt x="3205" y="63"/>
                      <a:pt x="3204" y="60"/>
                      <a:pt x="3207" y="60"/>
                    </a:cubicBezTo>
                    <a:cubicBezTo>
                      <a:pt x="3208" y="60"/>
                      <a:pt x="3212" y="62"/>
                      <a:pt x="3219" y="66"/>
                    </a:cubicBezTo>
                    <a:cubicBezTo>
                      <a:pt x="3208" y="55"/>
                      <a:pt x="3208" y="39"/>
                      <a:pt x="3203" y="28"/>
                    </a:cubicBezTo>
                    <a:cubicBezTo>
                      <a:pt x="3197" y="23"/>
                      <a:pt x="3197" y="6"/>
                      <a:pt x="319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7"/>
              <p:cNvSpPr/>
              <p:nvPr/>
            </p:nvSpPr>
            <p:spPr>
              <a:xfrm>
                <a:off x="1550150" y="2571300"/>
                <a:ext cx="735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7"/>
              <p:cNvSpPr/>
              <p:nvPr/>
            </p:nvSpPr>
            <p:spPr>
              <a:xfrm>
                <a:off x="1550150" y="2571300"/>
                <a:ext cx="735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7"/>
              <p:cNvSpPr/>
              <p:nvPr/>
            </p:nvSpPr>
            <p:spPr>
              <a:xfrm>
                <a:off x="1466675" y="2598550"/>
                <a:ext cx="74325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594" extrusionOk="0">
                    <a:moveTo>
                      <a:pt x="768" y="0"/>
                    </a:moveTo>
                    <a:cubicBezTo>
                      <a:pt x="724" y="0"/>
                      <a:pt x="680" y="6"/>
                      <a:pt x="635" y="21"/>
                    </a:cubicBezTo>
                    <a:cubicBezTo>
                      <a:pt x="498" y="53"/>
                      <a:pt x="372" y="136"/>
                      <a:pt x="285" y="240"/>
                    </a:cubicBezTo>
                    <a:cubicBezTo>
                      <a:pt x="219" y="316"/>
                      <a:pt x="148" y="387"/>
                      <a:pt x="93" y="480"/>
                    </a:cubicBezTo>
                    <a:cubicBezTo>
                      <a:pt x="0" y="650"/>
                      <a:pt x="11" y="864"/>
                      <a:pt x="55" y="1055"/>
                    </a:cubicBezTo>
                    <a:cubicBezTo>
                      <a:pt x="93" y="1274"/>
                      <a:pt x="192" y="1477"/>
                      <a:pt x="329" y="1657"/>
                    </a:cubicBezTo>
                    <a:cubicBezTo>
                      <a:pt x="389" y="1739"/>
                      <a:pt x="443" y="1827"/>
                      <a:pt x="520" y="1904"/>
                    </a:cubicBezTo>
                    <a:cubicBezTo>
                      <a:pt x="684" y="2057"/>
                      <a:pt x="876" y="2183"/>
                      <a:pt x="1073" y="2287"/>
                    </a:cubicBezTo>
                    <a:cubicBezTo>
                      <a:pt x="1303" y="2407"/>
                      <a:pt x="1566" y="2489"/>
                      <a:pt x="1817" y="2549"/>
                    </a:cubicBezTo>
                    <a:cubicBezTo>
                      <a:pt x="2042" y="2593"/>
                      <a:pt x="2272" y="2577"/>
                      <a:pt x="2496" y="2588"/>
                    </a:cubicBezTo>
                    <a:cubicBezTo>
                      <a:pt x="2517" y="2588"/>
                      <a:pt x="2538" y="2589"/>
                      <a:pt x="2559" y="2589"/>
                    </a:cubicBezTo>
                    <a:cubicBezTo>
                      <a:pt x="2695" y="2589"/>
                      <a:pt x="2824" y="2575"/>
                      <a:pt x="2961" y="2560"/>
                    </a:cubicBezTo>
                    <a:cubicBezTo>
                      <a:pt x="2857" y="2517"/>
                      <a:pt x="2770" y="2456"/>
                      <a:pt x="2671" y="2407"/>
                    </a:cubicBezTo>
                    <a:cubicBezTo>
                      <a:pt x="2414" y="2276"/>
                      <a:pt x="2190" y="2084"/>
                      <a:pt x="1954" y="1914"/>
                    </a:cubicBezTo>
                    <a:cubicBezTo>
                      <a:pt x="1642" y="1674"/>
                      <a:pt x="1341" y="1422"/>
                      <a:pt x="1040" y="1170"/>
                    </a:cubicBezTo>
                    <a:cubicBezTo>
                      <a:pt x="854" y="1017"/>
                      <a:pt x="668" y="853"/>
                      <a:pt x="498" y="683"/>
                    </a:cubicBezTo>
                    <a:cubicBezTo>
                      <a:pt x="438" y="623"/>
                      <a:pt x="372" y="552"/>
                      <a:pt x="318" y="491"/>
                    </a:cubicBezTo>
                    <a:cubicBezTo>
                      <a:pt x="285" y="469"/>
                      <a:pt x="290" y="426"/>
                      <a:pt x="334" y="409"/>
                    </a:cubicBezTo>
                    <a:cubicBezTo>
                      <a:pt x="339" y="408"/>
                      <a:pt x="344" y="407"/>
                      <a:pt x="349" y="407"/>
                    </a:cubicBezTo>
                    <a:cubicBezTo>
                      <a:pt x="363" y="407"/>
                      <a:pt x="375" y="414"/>
                      <a:pt x="383" y="431"/>
                    </a:cubicBezTo>
                    <a:cubicBezTo>
                      <a:pt x="427" y="480"/>
                      <a:pt x="471" y="524"/>
                      <a:pt x="520" y="573"/>
                    </a:cubicBezTo>
                    <a:cubicBezTo>
                      <a:pt x="728" y="787"/>
                      <a:pt x="958" y="978"/>
                      <a:pt x="1188" y="1170"/>
                    </a:cubicBezTo>
                    <a:cubicBezTo>
                      <a:pt x="1631" y="1537"/>
                      <a:pt x="2080" y="1893"/>
                      <a:pt x="2551" y="2221"/>
                    </a:cubicBezTo>
                    <a:cubicBezTo>
                      <a:pt x="2688" y="2303"/>
                      <a:pt x="2830" y="2385"/>
                      <a:pt x="2972" y="2456"/>
                    </a:cubicBezTo>
                    <a:cubicBezTo>
                      <a:pt x="2961" y="2358"/>
                      <a:pt x="2945" y="2259"/>
                      <a:pt x="2934" y="2161"/>
                    </a:cubicBezTo>
                    <a:cubicBezTo>
                      <a:pt x="2852" y="2024"/>
                      <a:pt x="2781" y="1882"/>
                      <a:pt x="2688" y="1767"/>
                    </a:cubicBezTo>
                    <a:cubicBezTo>
                      <a:pt x="2529" y="1509"/>
                      <a:pt x="2381" y="1258"/>
                      <a:pt x="2195" y="1033"/>
                    </a:cubicBezTo>
                    <a:cubicBezTo>
                      <a:pt x="2009" y="798"/>
                      <a:pt x="1812" y="573"/>
                      <a:pt x="1571" y="398"/>
                    </a:cubicBezTo>
                    <a:cubicBezTo>
                      <a:pt x="1379" y="245"/>
                      <a:pt x="1177" y="97"/>
                      <a:pt x="936" y="26"/>
                    </a:cubicBezTo>
                    <a:cubicBezTo>
                      <a:pt x="880" y="11"/>
                      <a:pt x="825" y="0"/>
                      <a:pt x="76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7"/>
              <p:cNvSpPr/>
              <p:nvPr/>
            </p:nvSpPr>
            <p:spPr>
              <a:xfrm>
                <a:off x="1535900" y="2546650"/>
                <a:ext cx="398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8058" extrusionOk="0">
                    <a:moveTo>
                      <a:pt x="6" y="0"/>
                    </a:moveTo>
                    <a:cubicBezTo>
                      <a:pt x="1" y="263"/>
                      <a:pt x="1" y="515"/>
                      <a:pt x="6" y="777"/>
                    </a:cubicBezTo>
                    <a:cubicBezTo>
                      <a:pt x="12" y="1391"/>
                      <a:pt x="55" y="1998"/>
                      <a:pt x="105" y="2611"/>
                    </a:cubicBezTo>
                    <a:cubicBezTo>
                      <a:pt x="143" y="3137"/>
                      <a:pt x="192" y="3668"/>
                      <a:pt x="253" y="4204"/>
                    </a:cubicBezTo>
                    <a:cubicBezTo>
                      <a:pt x="253" y="4226"/>
                      <a:pt x="258" y="4237"/>
                      <a:pt x="258" y="4259"/>
                    </a:cubicBezTo>
                    <a:cubicBezTo>
                      <a:pt x="258" y="4281"/>
                      <a:pt x="269" y="4292"/>
                      <a:pt x="269" y="4313"/>
                    </a:cubicBezTo>
                    <a:cubicBezTo>
                      <a:pt x="269" y="4335"/>
                      <a:pt x="274" y="4346"/>
                      <a:pt x="274" y="4368"/>
                    </a:cubicBezTo>
                    <a:cubicBezTo>
                      <a:pt x="274" y="4390"/>
                      <a:pt x="280" y="4401"/>
                      <a:pt x="280" y="4423"/>
                    </a:cubicBezTo>
                    <a:cubicBezTo>
                      <a:pt x="285" y="4472"/>
                      <a:pt x="296" y="4510"/>
                      <a:pt x="302" y="4560"/>
                    </a:cubicBezTo>
                    <a:cubicBezTo>
                      <a:pt x="302" y="4571"/>
                      <a:pt x="307" y="4587"/>
                      <a:pt x="307" y="4598"/>
                    </a:cubicBezTo>
                    <a:cubicBezTo>
                      <a:pt x="307" y="4620"/>
                      <a:pt x="313" y="4642"/>
                      <a:pt x="313" y="4664"/>
                    </a:cubicBezTo>
                    <a:cubicBezTo>
                      <a:pt x="324" y="4675"/>
                      <a:pt x="324" y="4680"/>
                      <a:pt x="324" y="4697"/>
                    </a:cubicBezTo>
                    <a:cubicBezTo>
                      <a:pt x="329" y="4746"/>
                      <a:pt x="335" y="4801"/>
                      <a:pt x="340" y="4844"/>
                    </a:cubicBezTo>
                    <a:cubicBezTo>
                      <a:pt x="411" y="5282"/>
                      <a:pt x="515" y="5715"/>
                      <a:pt x="625" y="6142"/>
                    </a:cubicBezTo>
                    <a:cubicBezTo>
                      <a:pt x="734" y="6585"/>
                      <a:pt x="844" y="7023"/>
                      <a:pt x="986" y="7455"/>
                    </a:cubicBezTo>
                    <a:cubicBezTo>
                      <a:pt x="1052" y="7658"/>
                      <a:pt x="1134" y="7855"/>
                      <a:pt x="1216" y="8057"/>
                    </a:cubicBezTo>
                    <a:lnTo>
                      <a:pt x="1594" y="8057"/>
                    </a:lnTo>
                    <a:cubicBezTo>
                      <a:pt x="1517" y="7931"/>
                      <a:pt x="1451" y="7800"/>
                      <a:pt x="1402" y="7658"/>
                    </a:cubicBezTo>
                    <a:cubicBezTo>
                      <a:pt x="1260" y="7411"/>
                      <a:pt x="1128" y="7160"/>
                      <a:pt x="1063" y="6881"/>
                    </a:cubicBezTo>
                    <a:cubicBezTo>
                      <a:pt x="931" y="6399"/>
                      <a:pt x="794" y="5923"/>
                      <a:pt x="679" y="5441"/>
                    </a:cubicBezTo>
                    <a:cubicBezTo>
                      <a:pt x="630" y="5244"/>
                      <a:pt x="603" y="5036"/>
                      <a:pt x="575" y="4833"/>
                    </a:cubicBezTo>
                    <a:cubicBezTo>
                      <a:pt x="570" y="4828"/>
                      <a:pt x="570" y="4812"/>
                      <a:pt x="570" y="4806"/>
                    </a:cubicBezTo>
                    <a:lnTo>
                      <a:pt x="570" y="4779"/>
                    </a:lnTo>
                    <a:cubicBezTo>
                      <a:pt x="559" y="4762"/>
                      <a:pt x="559" y="4757"/>
                      <a:pt x="559" y="4746"/>
                    </a:cubicBezTo>
                    <a:cubicBezTo>
                      <a:pt x="554" y="4702"/>
                      <a:pt x="554" y="4669"/>
                      <a:pt x="548" y="4625"/>
                    </a:cubicBezTo>
                    <a:cubicBezTo>
                      <a:pt x="537" y="4614"/>
                      <a:pt x="537" y="4598"/>
                      <a:pt x="537" y="4587"/>
                    </a:cubicBezTo>
                    <a:cubicBezTo>
                      <a:pt x="532" y="4560"/>
                      <a:pt x="532" y="4527"/>
                      <a:pt x="526" y="4489"/>
                    </a:cubicBezTo>
                    <a:cubicBezTo>
                      <a:pt x="521" y="4434"/>
                      <a:pt x="515" y="4390"/>
                      <a:pt x="504" y="4335"/>
                    </a:cubicBezTo>
                    <a:cubicBezTo>
                      <a:pt x="499" y="4253"/>
                      <a:pt x="488" y="4171"/>
                      <a:pt x="477" y="4089"/>
                    </a:cubicBezTo>
                    <a:cubicBezTo>
                      <a:pt x="428" y="3678"/>
                      <a:pt x="384" y="3257"/>
                      <a:pt x="340" y="2841"/>
                    </a:cubicBezTo>
                    <a:cubicBezTo>
                      <a:pt x="280" y="1943"/>
                      <a:pt x="225" y="1040"/>
                      <a:pt x="242" y="148"/>
                    </a:cubicBezTo>
                    <a:lnTo>
                      <a:pt x="242" y="49"/>
                    </a:lnTo>
                    <a:cubicBezTo>
                      <a:pt x="220" y="49"/>
                      <a:pt x="198" y="22"/>
                      <a:pt x="198" y="0"/>
                    </a:cubicBezTo>
                    <a:cubicBezTo>
                      <a:pt x="168" y="6"/>
                      <a:pt x="135" y="8"/>
                      <a:pt x="102" y="8"/>
                    </a:cubicBezTo>
                    <a:cubicBezTo>
                      <a:pt x="69" y="8"/>
                      <a:pt x="36" y="6"/>
                      <a:pt x="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7"/>
              <p:cNvSpPr/>
              <p:nvPr/>
            </p:nvSpPr>
            <p:spPr>
              <a:xfrm>
                <a:off x="1477750" y="2424275"/>
                <a:ext cx="11250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5B8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7"/>
              <p:cNvSpPr/>
              <p:nvPr/>
            </p:nvSpPr>
            <p:spPr>
              <a:xfrm>
                <a:off x="1524150" y="2502225"/>
                <a:ext cx="216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7"/>
              <p:cNvSpPr/>
              <p:nvPr/>
            </p:nvSpPr>
            <p:spPr>
              <a:xfrm>
                <a:off x="1477750" y="2424275"/>
                <a:ext cx="11250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7"/>
              <p:cNvSpPr/>
              <p:nvPr/>
            </p:nvSpPr>
            <p:spPr>
              <a:xfrm>
                <a:off x="1524150" y="2502225"/>
                <a:ext cx="216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7"/>
              <p:cNvSpPr/>
              <p:nvPr/>
            </p:nvSpPr>
            <p:spPr>
              <a:xfrm>
                <a:off x="1524150" y="2502225"/>
                <a:ext cx="216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7"/>
              <p:cNvSpPr/>
              <p:nvPr/>
            </p:nvSpPr>
            <p:spPr>
              <a:xfrm>
                <a:off x="1533450" y="2544175"/>
                <a:ext cx="327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157" extrusionOk="0">
                    <a:moveTo>
                      <a:pt x="0" y="1"/>
                    </a:moveTo>
                    <a:lnTo>
                      <a:pt x="0" y="94"/>
                    </a:lnTo>
                    <a:lnTo>
                      <a:pt x="0" y="690"/>
                    </a:lnTo>
                    <a:cubicBezTo>
                      <a:pt x="6" y="1604"/>
                      <a:pt x="77" y="2519"/>
                      <a:pt x="159" y="3433"/>
                    </a:cubicBezTo>
                    <a:cubicBezTo>
                      <a:pt x="181" y="3652"/>
                      <a:pt x="203" y="3876"/>
                      <a:pt x="225" y="4106"/>
                    </a:cubicBezTo>
                    <a:cubicBezTo>
                      <a:pt x="236" y="4177"/>
                      <a:pt x="247" y="4259"/>
                      <a:pt x="252" y="4336"/>
                    </a:cubicBezTo>
                    <a:lnTo>
                      <a:pt x="252" y="4363"/>
                    </a:lnTo>
                    <a:cubicBezTo>
                      <a:pt x="263" y="4451"/>
                      <a:pt x="274" y="4544"/>
                      <a:pt x="290" y="4631"/>
                    </a:cubicBezTo>
                    <a:cubicBezTo>
                      <a:pt x="296" y="4664"/>
                      <a:pt x="296" y="4697"/>
                      <a:pt x="301" y="4724"/>
                    </a:cubicBezTo>
                    <a:lnTo>
                      <a:pt x="301" y="4741"/>
                    </a:lnTo>
                    <a:cubicBezTo>
                      <a:pt x="312" y="4768"/>
                      <a:pt x="312" y="4790"/>
                      <a:pt x="318" y="4817"/>
                    </a:cubicBezTo>
                    <a:cubicBezTo>
                      <a:pt x="372" y="5179"/>
                      <a:pt x="438" y="5540"/>
                      <a:pt x="531" y="5896"/>
                    </a:cubicBezTo>
                    <a:cubicBezTo>
                      <a:pt x="679" y="6498"/>
                      <a:pt x="821" y="7116"/>
                      <a:pt x="1029" y="7697"/>
                    </a:cubicBezTo>
                    <a:cubicBezTo>
                      <a:pt x="1089" y="7844"/>
                      <a:pt x="1150" y="8003"/>
                      <a:pt x="1215" y="8156"/>
                    </a:cubicBezTo>
                    <a:lnTo>
                      <a:pt x="1308" y="8156"/>
                    </a:lnTo>
                    <a:cubicBezTo>
                      <a:pt x="1254" y="8025"/>
                      <a:pt x="1199" y="7888"/>
                      <a:pt x="1161" y="7746"/>
                    </a:cubicBezTo>
                    <a:cubicBezTo>
                      <a:pt x="1139" y="7680"/>
                      <a:pt x="1111" y="7614"/>
                      <a:pt x="1089" y="7554"/>
                    </a:cubicBezTo>
                    <a:cubicBezTo>
                      <a:pt x="953" y="7122"/>
                      <a:pt x="838" y="6678"/>
                      <a:pt x="728" y="6241"/>
                    </a:cubicBezTo>
                    <a:cubicBezTo>
                      <a:pt x="619" y="5808"/>
                      <a:pt x="515" y="5381"/>
                      <a:pt x="449" y="4943"/>
                    </a:cubicBezTo>
                    <a:cubicBezTo>
                      <a:pt x="438" y="4900"/>
                      <a:pt x="433" y="4845"/>
                      <a:pt x="427" y="4796"/>
                    </a:cubicBezTo>
                    <a:cubicBezTo>
                      <a:pt x="422" y="4779"/>
                      <a:pt x="422" y="4774"/>
                      <a:pt x="422" y="4763"/>
                    </a:cubicBezTo>
                    <a:cubicBezTo>
                      <a:pt x="411" y="4724"/>
                      <a:pt x="411" y="4697"/>
                      <a:pt x="405" y="4664"/>
                    </a:cubicBezTo>
                    <a:lnTo>
                      <a:pt x="405" y="4659"/>
                    </a:lnTo>
                    <a:cubicBezTo>
                      <a:pt x="400" y="4609"/>
                      <a:pt x="394" y="4571"/>
                      <a:pt x="383" y="4522"/>
                    </a:cubicBezTo>
                    <a:cubicBezTo>
                      <a:pt x="378" y="4489"/>
                      <a:pt x="378" y="4445"/>
                      <a:pt x="372" y="4412"/>
                    </a:cubicBezTo>
                    <a:cubicBezTo>
                      <a:pt x="367" y="4380"/>
                      <a:pt x="367" y="4341"/>
                      <a:pt x="356" y="4308"/>
                    </a:cubicBezTo>
                    <a:lnTo>
                      <a:pt x="356" y="4303"/>
                    </a:lnTo>
                    <a:cubicBezTo>
                      <a:pt x="351" y="4297"/>
                      <a:pt x="351" y="4281"/>
                      <a:pt x="351" y="4276"/>
                    </a:cubicBezTo>
                    <a:cubicBezTo>
                      <a:pt x="345" y="4221"/>
                      <a:pt x="340" y="4161"/>
                      <a:pt x="329" y="4106"/>
                    </a:cubicBezTo>
                    <a:cubicBezTo>
                      <a:pt x="274" y="3641"/>
                      <a:pt x="236" y="3175"/>
                      <a:pt x="203" y="2710"/>
                    </a:cubicBezTo>
                    <a:cubicBezTo>
                      <a:pt x="153" y="2097"/>
                      <a:pt x="110" y="1484"/>
                      <a:pt x="104" y="876"/>
                    </a:cubicBezTo>
                    <a:cubicBezTo>
                      <a:pt x="99" y="674"/>
                      <a:pt x="99" y="477"/>
                      <a:pt x="99" y="280"/>
                    </a:cubicBezTo>
                    <a:lnTo>
                      <a:pt x="99" y="99"/>
                    </a:lnTo>
                    <a:lnTo>
                      <a:pt x="99" y="12"/>
                    </a:lnTo>
                    <a:lnTo>
                      <a:pt x="77" y="12"/>
                    </a:lnTo>
                    <a:cubicBezTo>
                      <a:pt x="55" y="6"/>
                      <a:pt x="39" y="6"/>
                      <a:pt x="1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7"/>
              <p:cNvSpPr/>
              <p:nvPr/>
            </p:nvSpPr>
            <p:spPr>
              <a:xfrm>
                <a:off x="1541375" y="2544325"/>
                <a:ext cx="36975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8151" extrusionOk="0">
                    <a:moveTo>
                      <a:pt x="23" y="0"/>
                    </a:moveTo>
                    <a:cubicBezTo>
                      <a:pt x="23" y="49"/>
                      <a:pt x="12" y="104"/>
                      <a:pt x="12" y="148"/>
                    </a:cubicBezTo>
                    <a:lnTo>
                      <a:pt x="12" y="246"/>
                    </a:lnTo>
                    <a:cubicBezTo>
                      <a:pt x="1" y="1144"/>
                      <a:pt x="55" y="2047"/>
                      <a:pt x="116" y="2939"/>
                    </a:cubicBezTo>
                    <a:lnTo>
                      <a:pt x="138" y="3169"/>
                    </a:lnTo>
                    <a:cubicBezTo>
                      <a:pt x="143" y="3235"/>
                      <a:pt x="148" y="3312"/>
                      <a:pt x="159" y="3377"/>
                    </a:cubicBezTo>
                    <a:cubicBezTo>
                      <a:pt x="181" y="3596"/>
                      <a:pt x="203" y="3815"/>
                      <a:pt x="231" y="4034"/>
                    </a:cubicBezTo>
                    <a:cubicBezTo>
                      <a:pt x="247" y="4171"/>
                      <a:pt x="269" y="4302"/>
                      <a:pt x="280" y="4439"/>
                    </a:cubicBezTo>
                    <a:cubicBezTo>
                      <a:pt x="285" y="4521"/>
                      <a:pt x="302" y="4609"/>
                      <a:pt x="307" y="4691"/>
                    </a:cubicBezTo>
                    <a:cubicBezTo>
                      <a:pt x="313" y="4707"/>
                      <a:pt x="313" y="4718"/>
                      <a:pt x="313" y="4735"/>
                    </a:cubicBezTo>
                    <a:cubicBezTo>
                      <a:pt x="324" y="4773"/>
                      <a:pt x="324" y="4811"/>
                      <a:pt x="329" y="4850"/>
                    </a:cubicBezTo>
                    <a:cubicBezTo>
                      <a:pt x="335" y="4877"/>
                      <a:pt x="335" y="4910"/>
                      <a:pt x="340" y="4937"/>
                    </a:cubicBezTo>
                    <a:cubicBezTo>
                      <a:pt x="356" y="5096"/>
                      <a:pt x="384" y="5255"/>
                      <a:pt x="411" y="5414"/>
                    </a:cubicBezTo>
                    <a:cubicBezTo>
                      <a:pt x="417" y="5457"/>
                      <a:pt x="433" y="5501"/>
                      <a:pt x="439" y="5550"/>
                    </a:cubicBezTo>
                    <a:cubicBezTo>
                      <a:pt x="554" y="6027"/>
                      <a:pt x="690" y="6508"/>
                      <a:pt x="822" y="6984"/>
                    </a:cubicBezTo>
                    <a:cubicBezTo>
                      <a:pt x="887" y="7264"/>
                      <a:pt x="1019" y="7521"/>
                      <a:pt x="1161" y="7767"/>
                    </a:cubicBezTo>
                    <a:cubicBezTo>
                      <a:pt x="1188" y="7827"/>
                      <a:pt x="1227" y="7882"/>
                      <a:pt x="1254" y="7937"/>
                    </a:cubicBezTo>
                    <a:cubicBezTo>
                      <a:pt x="1260" y="7948"/>
                      <a:pt x="1265" y="7959"/>
                      <a:pt x="1271" y="7970"/>
                    </a:cubicBezTo>
                    <a:cubicBezTo>
                      <a:pt x="1309" y="8024"/>
                      <a:pt x="1342" y="8085"/>
                      <a:pt x="1375" y="8150"/>
                    </a:cubicBezTo>
                    <a:lnTo>
                      <a:pt x="1479" y="8150"/>
                    </a:lnTo>
                    <a:cubicBezTo>
                      <a:pt x="1429" y="8074"/>
                      <a:pt x="1391" y="7997"/>
                      <a:pt x="1325" y="7893"/>
                    </a:cubicBezTo>
                    <a:cubicBezTo>
                      <a:pt x="1260" y="7756"/>
                      <a:pt x="1183" y="7619"/>
                      <a:pt x="1106" y="7483"/>
                    </a:cubicBezTo>
                    <a:cubicBezTo>
                      <a:pt x="1013" y="7313"/>
                      <a:pt x="937" y="7121"/>
                      <a:pt x="887" y="6930"/>
                    </a:cubicBezTo>
                    <a:cubicBezTo>
                      <a:pt x="816" y="6667"/>
                      <a:pt x="745" y="6410"/>
                      <a:pt x="679" y="6142"/>
                    </a:cubicBezTo>
                    <a:cubicBezTo>
                      <a:pt x="581" y="5775"/>
                      <a:pt x="477" y="5403"/>
                      <a:pt x="433" y="5019"/>
                    </a:cubicBezTo>
                    <a:cubicBezTo>
                      <a:pt x="422" y="4987"/>
                      <a:pt x="422" y="4954"/>
                      <a:pt x="417" y="4915"/>
                    </a:cubicBezTo>
                    <a:cubicBezTo>
                      <a:pt x="417" y="4888"/>
                      <a:pt x="411" y="4855"/>
                      <a:pt x="411" y="4828"/>
                    </a:cubicBezTo>
                    <a:cubicBezTo>
                      <a:pt x="395" y="4762"/>
                      <a:pt x="389" y="4686"/>
                      <a:pt x="384" y="4609"/>
                    </a:cubicBezTo>
                    <a:cubicBezTo>
                      <a:pt x="378" y="4571"/>
                      <a:pt x="378" y="4527"/>
                      <a:pt x="367" y="4489"/>
                    </a:cubicBezTo>
                    <a:cubicBezTo>
                      <a:pt x="356" y="4385"/>
                      <a:pt x="351" y="4291"/>
                      <a:pt x="335" y="4193"/>
                    </a:cubicBezTo>
                    <a:cubicBezTo>
                      <a:pt x="324" y="4116"/>
                      <a:pt x="313" y="4051"/>
                      <a:pt x="307" y="3974"/>
                    </a:cubicBezTo>
                    <a:cubicBezTo>
                      <a:pt x="269" y="3613"/>
                      <a:pt x="225" y="3246"/>
                      <a:pt x="192" y="2885"/>
                    </a:cubicBezTo>
                    <a:cubicBezTo>
                      <a:pt x="165" y="2595"/>
                      <a:pt x="148" y="2299"/>
                      <a:pt x="138" y="1998"/>
                    </a:cubicBezTo>
                    <a:cubicBezTo>
                      <a:pt x="116" y="1566"/>
                      <a:pt x="88" y="1133"/>
                      <a:pt x="88" y="706"/>
                    </a:cubicBezTo>
                    <a:cubicBezTo>
                      <a:pt x="88" y="520"/>
                      <a:pt x="88" y="334"/>
                      <a:pt x="94" y="148"/>
                    </a:cubicBezTo>
                    <a:cubicBezTo>
                      <a:pt x="105" y="121"/>
                      <a:pt x="105" y="88"/>
                      <a:pt x="105" y="60"/>
                    </a:cubicBezTo>
                    <a:lnTo>
                      <a:pt x="94" y="60"/>
                    </a:lnTo>
                    <a:cubicBezTo>
                      <a:pt x="105" y="38"/>
                      <a:pt x="94" y="6"/>
                      <a:pt x="7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7"/>
              <p:cNvSpPr/>
              <p:nvPr/>
            </p:nvSpPr>
            <p:spPr>
              <a:xfrm>
                <a:off x="1547275" y="2569175"/>
                <a:ext cx="78550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3944" extrusionOk="0">
                    <a:moveTo>
                      <a:pt x="2560" y="0"/>
                    </a:moveTo>
                    <a:cubicBezTo>
                      <a:pt x="2473" y="0"/>
                      <a:pt x="2384" y="28"/>
                      <a:pt x="2299" y="52"/>
                    </a:cubicBezTo>
                    <a:cubicBezTo>
                      <a:pt x="1982" y="156"/>
                      <a:pt x="1686" y="347"/>
                      <a:pt x="1434" y="572"/>
                    </a:cubicBezTo>
                    <a:cubicBezTo>
                      <a:pt x="1281" y="708"/>
                      <a:pt x="1150" y="867"/>
                      <a:pt x="1029" y="1031"/>
                    </a:cubicBezTo>
                    <a:cubicBezTo>
                      <a:pt x="925" y="1168"/>
                      <a:pt x="843" y="1316"/>
                      <a:pt x="755" y="1469"/>
                    </a:cubicBezTo>
                    <a:cubicBezTo>
                      <a:pt x="646" y="1666"/>
                      <a:pt x="558" y="1880"/>
                      <a:pt x="454" y="2082"/>
                    </a:cubicBezTo>
                    <a:cubicBezTo>
                      <a:pt x="296" y="2400"/>
                      <a:pt x="137" y="2728"/>
                      <a:pt x="38" y="3068"/>
                    </a:cubicBezTo>
                    <a:cubicBezTo>
                      <a:pt x="22" y="3111"/>
                      <a:pt x="16" y="3155"/>
                      <a:pt x="0" y="3199"/>
                    </a:cubicBezTo>
                    <a:cubicBezTo>
                      <a:pt x="11" y="3281"/>
                      <a:pt x="22" y="3363"/>
                      <a:pt x="27" y="3445"/>
                    </a:cubicBezTo>
                    <a:cubicBezTo>
                      <a:pt x="38" y="3418"/>
                      <a:pt x="44" y="3374"/>
                      <a:pt x="49" y="3358"/>
                    </a:cubicBezTo>
                    <a:cubicBezTo>
                      <a:pt x="153" y="2898"/>
                      <a:pt x="367" y="2465"/>
                      <a:pt x="569" y="2049"/>
                    </a:cubicBezTo>
                    <a:cubicBezTo>
                      <a:pt x="640" y="1913"/>
                      <a:pt x="701" y="1776"/>
                      <a:pt x="766" y="1639"/>
                    </a:cubicBezTo>
                    <a:cubicBezTo>
                      <a:pt x="865" y="1453"/>
                      <a:pt x="974" y="1278"/>
                      <a:pt x="1089" y="1103"/>
                    </a:cubicBezTo>
                    <a:cubicBezTo>
                      <a:pt x="1199" y="966"/>
                      <a:pt x="1308" y="840"/>
                      <a:pt x="1423" y="714"/>
                    </a:cubicBezTo>
                    <a:cubicBezTo>
                      <a:pt x="1631" y="511"/>
                      <a:pt x="1872" y="347"/>
                      <a:pt x="2129" y="221"/>
                    </a:cubicBezTo>
                    <a:cubicBezTo>
                      <a:pt x="2211" y="183"/>
                      <a:pt x="2294" y="156"/>
                      <a:pt x="2381" y="128"/>
                    </a:cubicBezTo>
                    <a:cubicBezTo>
                      <a:pt x="2442" y="113"/>
                      <a:pt x="2507" y="98"/>
                      <a:pt x="2568" y="98"/>
                    </a:cubicBezTo>
                    <a:cubicBezTo>
                      <a:pt x="2617" y="98"/>
                      <a:pt x="2663" y="107"/>
                      <a:pt x="2704" y="134"/>
                    </a:cubicBezTo>
                    <a:cubicBezTo>
                      <a:pt x="2928" y="276"/>
                      <a:pt x="3038" y="708"/>
                      <a:pt x="3027" y="966"/>
                    </a:cubicBezTo>
                    <a:cubicBezTo>
                      <a:pt x="3021" y="1174"/>
                      <a:pt x="2972" y="1371"/>
                      <a:pt x="2901" y="1562"/>
                    </a:cubicBezTo>
                    <a:cubicBezTo>
                      <a:pt x="2814" y="1825"/>
                      <a:pt x="2704" y="2077"/>
                      <a:pt x="2573" y="2318"/>
                    </a:cubicBezTo>
                    <a:cubicBezTo>
                      <a:pt x="2463" y="2515"/>
                      <a:pt x="2354" y="2712"/>
                      <a:pt x="2200" y="2876"/>
                    </a:cubicBezTo>
                    <a:cubicBezTo>
                      <a:pt x="2036" y="3057"/>
                      <a:pt x="1845" y="3221"/>
                      <a:pt x="1642" y="3358"/>
                    </a:cubicBezTo>
                    <a:cubicBezTo>
                      <a:pt x="1467" y="3484"/>
                      <a:pt x="1281" y="3609"/>
                      <a:pt x="1078" y="3692"/>
                    </a:cubicBezTo>
                    <a:cubicBezTo>
                      <a:pt x="920" y="3752"/>
                      <a:pt x="750" y="3779"/>
                      <a:pt x="575" y="3807"/>
                    </a:cubicBezTo>
                    <a:cubicBezTo>
                      <a:pt x="422" y="3828"/>
                      <a:pt x="257" y="3850"/>
                      <a:pt x="99" y="3856"/>
                    </a:cubicBezTo>
                    <a:lnTo>
                      <a:pt x="77" y="3856"/>
                    </a:lnTo>
                    <a:cubicBezTo>
                      <a:pt x="82" y="3883"/>
                      <a:pt x="82" y="3916"/>
                      <a:pt x="93" y="3943"/>
                    </a:cubicBezTo>
                    <a:cubicBezTo>
                      <a:pt x="296" y="3938"/>
                      <a:pt x="504" y="3911"/>
                      <a:pt x="701" y="3878"/>
                    </a:cubicBezTo>
                    <a:cubicBezTo>
                      <a:pt x="892" y="3845"/>
                      <a:pt x="1084" y="3796"/>
                      <a:pt x="1254" y="3708"/>
                    </a:cubicBezTo>
                    <a:cubicBezTo>
                      <a:pt x="1429" y="3620"/>
                      <a:pt x="1587" y="3516"/>
                      <a:pt x="1741" y="3396"/>
                    </a:cubicBezTo>
                    <a:cubicBezTo>
                      <a:pt x="1932" y="3259"/>
                      <a:pt x="2113" y="3111"/>
                      <a:pt x="2266" y="2931"/>
                    </a:cubicBezTo>
                    <a:cubicBezTo>
                      <a:pt x="2480" y="2712"/>
                      <a:pt x="2616" y="2433"/>
                      <a:pt x="2759" y="2159"/>
                    </a:cubicBezTo>
                    <a:cubicBezTo>
                      <a:pt x="2923" y="1798"/>
                      <a:pt x="3087" y="1420"/>
                      <a:pt x="3125" y="1015"/>
                    </a:cubicBezTo>
                    <a:cubicBezTo>
                      <a:pt x="3142" y="780"/>
                      <a:pt x="3098" y="539"/>
                      <a:pt x="2994" y="325"/>
                    </a:cubicBezTo>
                    <a:cubicBezTo>
                      <a:pt x="2923" y="167"/>
                      <a:pt x="2803" y="19"/>
                      <a:pt x="2600" y="2"/>
                    </a:cubicBezTo>
                    <a:cubicBezTo>
                      <a:pt x="2587" y="1"/>
                      <a:pt x="2573" y="0"/>
                      <a:pt x="256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7"/>
              <p:cNvSpPr/>
              <p:nvPr/>
            </p:nvSpPr>
            <p:spPr>
              <a:xfrm>
                <a:off x="1549050" y="2575600"/>
                <a:ext cx="6747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479" extrusionOk="0">
                    <a:moveTo>
                      <a:pt x="2647" y="1"/>
                    </a:moveTo>
                    <a:cubicBezTo>
                      <a:pt x="2633" y="1"/>
                      <a:pt x="2618" y="7"/>
                      <a:pt x="2606" y="14"/>
                    </a:cubicBezTo>
                    <a:cubicBezTo>
                      <a:pt x="2551" y="74"/>
                      <a:pt x="2507" y="145"/>
                      <a:pt x="2458" y="211"/>
                    </a:cubicBezTo>
                    <a:cubicBezTo>
                      <a:pt x="2337" y="353"/>
                      <a:pt x="2217" y="501"/>
                      <a:pt x="2108" y="649"/>
                    </a:cubicBezTo>
                    <a:cubicBezTo>
                      <a:pt x="1938" y="895"/>
                      <a:pt x="1752" y="1136"/>
                      <a:pt x="1566" y="1376"/>
                    </a:cubicBezTo>
                    <a:cubicBezTo>
                      <a:pt x="1374" y="1601"/>
                      <a:pt x="1183" y="1836"/>
                      <a:pt x="1002" y="2066"/>
                    </a:cubicBezTo>
                    <a:cubicBezTo>
                      <a:pt x="881" y="2230"/>
                      <a:pt x="761" y="2389"/>
                      <a:pt x="630" y="2542"/>
                    </a:cubicBezTo>
                    <a:cubicBezTo>
                      <a:pt x="455" y="2772"/>
                      <a:pt x="263" y="2997"/>
                      <a:pt x="82" y="3227"/>
                    </a:cubicBezTo>
                    <a:cubicBezTo>
                      <a:pt x="55" y="3265"/>
                      <a:pt x="28" y="3303"/>
                      <a:pt x="0" y="3342"/>
                    </a:cubicBezTo>
                    <a:cubicBezTo>
                      <a:pt x="6" y="3363"/>
                      <a:pt x="6" y="3402"/>
                      <a:pt x="17" y="3435"/>
                    </a:cubicBezTo>
                    <a:cubicBezTo>
                      <a:pt x="22" y="3451"/>
                      <a:pt x="22" y="3462"/>
                      <a:pt x="22" y="3478"/>
                    </a:cubicBezTo>
                    <a:cubicBezTo>
                      <a:pt x="33" y="3451"/>
                      <a:pt x="49" y="3429"/>
                      <a:pt x="60" y="3407"/>
                    </a:cubicBezTo>
                    <a:lnTo>
                      <a:pt x="225" y="3205"/>
                    </a:lnTo>
                    <a:cubicBezTo>
                      <a:pt x="493" y="2860"/>
                      <a:pt x="783" y="2531"/>
                      <a:pt x="1040" y="2181"/>
                    </a:cubicBezTo>
                    <a:cubicBezTo>
                      <a:pt x="1254" y="1907"/>
                      <a:pt x="1478" y="1645"/>
                      <a:pt x="1697" y="1376"/>
                    </a:cubicBezTo>
                    <a:cubicBezTo>
                      <a:pt x="1785" y="1262"/>
                      <a:pt x="1883" y="1136"/>
                      <a:pt x="1971" y="1021"/>
                    </a:cubicBezTo>
                    <a:cubicBezTo>
                      <a:pt x="2075" y="889"/>
                      <a:pt x="2157" y="747"/>
                      <a:pt x="2261" y="616"/>
                    </a:cubicBezTo>
                    <a:cubicBezTo>
                      <a:pt x="2370" y="468"/>
                      <a:pt x="2491" y="337"/>
                      <a:pt x="2595" y="178"/>
                    </a:cubicBezTo>
                    <a:cubicBezTo>
                      <a:pt x="2622" y="145"/>
                      <a:pt x="2655" y="112"/>
                      <a:pt x="2682" y="74"/>
                    </a:cubicBezTo>
                    <a:cubicBezTo>
                      <a:pt x="2699" y="63"/>
                      <a:pt x="2699" y="30"/>
                      <a:pt x="2677" y="14"/>
                    </a:cubicBezTo>
                    <a:cubicBezTo>
                      <a:pt x="2668" y="4"/>
                      <a:pt x="2657" y="1"/>
                      <a:pt x="26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7"/>
              <p:cNvSpPr/>
              <p:nvPr/>
            </p:nvSpPr>
            <p:spPr>
              <a:xfrm>
                <a:off x="1464750" y="2595575"/>
                <a:ext cx="7940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2798" extrusionOk="0">
                    <a:moveTo>
                      <a:pt x="850" y="0"/>
                    </a:moveTo>
                    <a:cubicBezTo>
                      <a:pt x="806" y="0"/>
                      <a:pt x="761" y="6"/>
                      <a:pt x="718" y="19"/>
                    </a:cubicBezTo>
                    <a:cubicBezTo>
                      <a:pt x="466" y="90"/>
                      <a:pt x="274" y="293"/>
                      <a:pt x="121" y="512"/>
                    </a:cubicBezTo>
                    <a:cubicBezTo>
                      <a:pt x="0" y="720"/>
                      <a:pt x="11" y="966"/>
                      <a:pt x="61" y="1191"/>
                    </a:cubicBezTo>
                    <a:cubicBezTo>
                      <a:pt x="104" y="1409"/>
                      <a:pt x="192" y="1607"/>
                      <a:pt x="323" y="1787"/>
                    </a:cubicBezTo>
                    <a:cubicBezTo>
                      <a:pt x="389" y="1886"/>
                      <a:pt x="449" y="1984"/>
                      <a:pt x="542" y="2077"/>
                    </a:cubicBezTo>
                    <a:cubicBezTo>
                      <a:pt x="657" y="2198"/>
                      <a:pt x="800" y="2296"/>
                      <a:pt x="942" y="2384"/>
                    </a:cubicBezTo>
                    <a:cubicBezTo>
                      <a:pt x="1117" y="2488"/>
                      <a:pt x="1287" y="2581"/>
                      <a:pt x="1478" y="2636"/>
                    </a:cubicBezTo>
                    <a:cubicBezTo>
                      <a:pt x="1615" y="2685"/>
                      <a:pt x="1758" y="2734"/>
                      <a:pt x="1900" y="2761"/>
                    </a:cubicBezTo>
                    <a:cubicBezTo>
                      <a:pt x="2048" y="2789"/>
                      <a:pt x="2190" y="2794"/>
                      <a:pt x="2332" y="2794"/>
                    </a:cubicBezTo>
                    <a:cubicBezTo>
                      <a:pt x="2402" y="2796"/>
                      <a:pt x="2472" y="2797"/>
                      <a:pt x="2543" y="2797"/>
                    </a:cubicBezTo>
                    <a:cubicBezTo>
                      <a:pt x="2715" y="2797"/>
                      <a:pt x="2889" y="2790"/>
                      <a:pt x="3060" y="2767"/>
                    </a:cubicBezTo>
                    <a:cubicBezTo>
                      <a:pt x="3093" y="2767"/>
                      <a:pt x="3126" y="2761"/>
                      <a:pt x="3159" y="2751"/>
                    </a:cubicBezTo>
                    <a:cubicBezTo>
                      <a:pt x="3153" y="2740"/>
                      <a:pt x="3153" y="2734"/>
                      <a:pt x="3153" y="2718"/>
                    </a:cubicBezTo>
                    <a:cubicBezTo>
                      <a:pt x="3153" y="2696"/>
                      <a:pt x="3153" y="2679"/>
                      <a:pt x="3175" y="2630"/>
                    </a:cubicBezTo>
                    <a:cubicBezTo>
                      <a:pt x="3159" y="2630"/>
                      <a:pt x="3142" y="2636"/>
                      <a:pt x="3126" y="2636"/>
                    </a:cubicBezTo>
                    <a:cubicBezTo>
                      <a:pt x="2951" y="2663"/>
                      <a:pt x="2770" y="2679"/>
                      <a:pt x="2595" y="2679"/>
                    </a:cubicBezTo>
                    <a:cubicBezTo>
                      <a:pt x="2524" y="2679"/>
                      <a:pt x="2454" y="2680"/>
                      <a:pt x="2384" y="2680"/>
                    </a:cubicBezTo>
                    <a:cubicBezTo>
                      <a:pt x="2227" y="2680"/>
                      <a:pt x="2072" y="2675"/>
                      <a:pt x="1916" y="2641"/>
                    </a:cubicBezTo>
                    <a:cubicBezTo>
                      <a:pt x="1664" y="2581"/>
                      <a:pt x="1402" y="2499"/>
                      <a:pt x="1172" y="2378"/>
                    </a:cubicBezTo>
                    <a:cubicBezTo>
                      <a:pt x="969" y="2274"/>
                      <a:pt x="778" y="2148"/>
                      <a:pt x="614" y="1995"/>
                    </a:cubicBezTo>
                    <a:cubicBezTo>
                      <a:pt x="542" y="1919"/>
                      <a:pt x="488" y="1831"/>
                      <a:pt x="422" y="1743"/>
                    </a:cubicBezTo>
                    <a:cubicBezTo>
                      <a:pt x="285" y="1574"/>
                      <a:pt x="192" y="1366"/>
                      <a:pt x="148" y="1147"/>
                    </a:cubicBezTo>
                    <a:cubicBezTo>
                      <a:pt x="110" y="955"/>
                      <a:pt x="94" y="742"/>
                      <a:pt x="192" y="572"/>
                    </a:cubicBezTo>
                    <a:cubicBezTo>
                      <a:pt x="247" y="479"/>
                      <a:pt x="312" y="408"/>
                      <a:pt x="384" y="331"/>
                    </a:cubicBezTo>
                    <a:cubicBezTo>
                      <a:pt x="477" y="233"/>
                      <a:pt x="603" y="145"/>
                      <a:pt x="734" y="112"/>
                    </a:cubicBezTo>
                    <a:cubicBezTo>
                      <a:pt x="777" y="97"/>
                      <a:pt x="823" y="90"/>
                      <a:pt x="870" y="90"/>
                    </a:cubicBezTo>
                    <a:cubicBezTo>
                      <a:pt x="925" y="90"/>
                      <a:pt x="982" y="100"/>
                      <a:pt x="1035" y="118"/>
                    </a:cubicBezTo>
                    <a:cubicBezTo>
                      <a:pt x="1265" y="189"/>
                      <a:pt x="1473" y="337"/>
                      <a:pt x="1670" y="490"/>
                    </a:cubicBezTo>
                    <a:cubicBezTo>
                      <a:pt x="1900" y="665"/>
                      <a:pt x="2108" y="889"/>
                      <a:pt x="2294" y="1125"/>
                    </a:cubicBezTo>
                    <a:cubicBezTo>
                      <a:pt x="2475" y="1355"/>
                      <a:pt x="2628" y="1607"/>
                      <a:pt x="2787" y="1858"/>
                    </a:cubicBezTo>
                    <a:cubicBezTo>
                      <a:pt x="2880" y="2033"/>
                      <a:pt x="2978" y="2209"/>
                      <a:pt x="3077" y="2389"/>
                    </a:cubicBezTo>
                    <a:cubicBezTo>
                      <a:pt x="3093" y="2417"/>
                      <a:pt x="3104" y="2444"/>
                      <a:pt x="3126" y="2471"/>
                    </a:cubicBezTo>
                    <a:cubicBezTo>
                      <a:pt x="3120" y="2406"/>
                      <a:pt x="3104" y="2329"/>
                      <a:pt x="3099" y="2252"/>
                    </a:cubicBezTo>
                    <a:cubicBezTo>
                      <a:pt x="3060" y="2181"/>
                      <a:pt x="3016" y="2110"/>
                      <a:pt x="2978" y="2033"/>
                    </a:cubicBezTo>
                    <a:cubicBezTo>
                      <a:pt x="2885" y="1847"/>
                      <a:pt x="2776" y="1678"/>
                      <a:pt x="2666" y="1508"/>
                    </a:cubicBezTo>
                    <a:cubicBezTo>
                      <a:pt x="2595" y="1382"/>
                      <a:pt x="2513" y="1262"/>
                      <a:pt x="2420" y="1141"/>
                    </a:cubicBezTo>
                    <a:cubicBezTo>
                      <a:pt x="2212" y="868"/>
                      <a:pt x="1976" y="610"/>
                      <a:pt x="1703" y="402"/>
                    </a:cubicBezTo>
                    <a:cubicBezTo>
                      <a:pt x="1533" y="266"/>
                      <a:pt x="1347" y="140"/>
                      <a:pt x="1144" y="63"/>
                    </a:cubicBezTo>
                    <a:cubicBezTo>
                      <a:pt x="1050" y="29"/>
                      <a:pt x="950" y="0"/>
                      <a:pt x="85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7"/>
              <p:cNvSpPr/>
              <p:nvPr/>
            </p:nvSpPr>
            <p:spPr>
              <a:xfrm>
                <a:off x="1473925" y="2608725"/>
                <a:ext cx="696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192" extrusionOk="0">
                    <a:moveTo>
                      <a:pt x="55" y="1"/>
                    </a:moveTo>
                    <a:cubicBezTo>
                      <a:pt x="52" y="1"/>
                      <a:pt x="48" y="1"/>
                      <a:pt x="44" y="2"/>
                    </a:cubicBezTo>
                    <a:cubicBezTo>
                      <a:pt x="0" y="8"/>
                      <a:pt x="0" y="57"/>
                      <a:pt x="28" y="84"/>
                    </a:cubicBezTo>
                    <a:cubicBezTo>
                      <a:pt x="82" y="145"/>
                      <a:pt x="148" y="216"/>
                      <a:pt x="208" y="276"/>
                    </a:cubicBezTo>
                    <a:cubicBezTo>
                      <a:pt x="378" y="446"/>
                      <a:pt x="559" y="610"/>
                      <a:pt x="750" y="763"/>
                    </a:cubicBezTo>
                    <a:cubicBezTo>
                      <a:pt x="1051" y="1015"/>
                      <a:pt x="1352" y="1267"/>
                      <a:pt x="1664" y="1507"/>
                    </a:cubicBezTo>
                    <a:cubicBezTo>
                      <a:pt x="1905" y="1677"/>
                      <a:pt x="2124" y="1869"/>
                      <a:pt x="2381" y="2000"/>
                    </a:cubicBezTo>
                    <a:cubicBezTo>
                      <a:pt x="2513" y="2077"/>
                      <a:pt x="2644" y="2153"/>
                      <a:pt x="2786" y="2192"/>
                    </a:cubicBezTo>
                    <a:cubicBezTo>
                      <a:pt x="2786" y="2170"/>
                      <a:pt x="2781" y="2153"/>
                      <a:pt x="2781" y="2131"/>
                    </a:cubicBezTo>
                    <a:lnTo>
                      <a:pt x="2781" y="2082"/>
                    </a:lnTo>
                    <a:lnTo>
                      <a:pt x="2721" y="2060"/>
                    </a:lnTo>
                    <a:cubicBezTo>
                      <a:pt x="2562" y="1989"/>
                      <a:pt x="2409" y="1896"/>
                      <a:pt x="2261" y="1814"/>
                    </a:cubicBezTo>
                    <a:cubicBezTo>
                      <a:pt x="1790" y="1497"/>
                      <a:pt x="1336" y="1141"/>
                      <a:pt x="898" y="763"/>
                    </a:cubicBezTo>
                    <a:cubicBezTo>
                      <a:pt x="668" y="577"/>
                      <a:pt x="438" y="380"/>
                      <a:pt x="230" y="166"/>
                    </a:cubicBezTo>
                    <a:cubicBezTo>
                      <a:pt x="181" y="117"/>
                      <a:pt x="137" y="73"/>
                      <a:pt x="93" y="24"/>
                    </a:cubicBezTo>
                    <a:cubicBezTo>
                      <a:pt x="84" y="11"/>
                      <a:pt x="72" y="1"/>
                      <a:pt x="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7"/>
              <p:cNvSpPr/>
              <p:nvPr/>
            </p:nvSpPr>
            <p:spPr>
              <a:xfrm>
                <a:off x="1473100" y="2421675"/>
                <a:ext cx="1222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049" extrusionOk="0">
                    <a:moveTo>
                      <a:pt x="2742" y="113"/>
                    </a:moveTo>
                    <a:cubicBezTo>
                      <a:pt x="2905" y="113"/>
                      <a:pt x="3067" y="181"/>
                      <a:pt x="3181" y="303"/>
                    </a:cubicBezTo>
                    <a:cubicBezTo>
                      <a:pt x="3427" y="555"/>
                      <a:pt x="3471" y="938"/>
                      <a:pt x="3498" y="1277"/>
                    </a:cubicBezTo>
                    <a:cubicBezTo>
                      <a:pt x="3509" y="1430"/>
                      <a:pt x="3509" y="1589"/>
                      <a:pt x="3503" y="1742"/>
                    </a:cubicBezTo>
                    <a:cubicBezTo>
                      <a:pt x="3503" y="1825"/>
                      <a:pt x="3498" y="1901"/>
                      <a:pt x="3498" y="1983"/>
                    </a:cubicBezTo>
                    <a:cubicBezTo>
                      <a:pt x="3493" y="2014"/>
                      <a:pt x="3507" y="2060"/>
                      <a:pt x="3546" y="2060"/>
                    </a:cubicBezTo>
                    <a:cubicBezTo>
                      <a:pt x="3548" y="2060"/>
                      <a:pt x="3550" y="2060"/>
                      <a:pt x="3553" y="2060"/>
                    </a:cubicBezTo>
                    <a:cubicBezTo>
                      <a:pt x="3564" y="2060"/>
                      <a:pt x="3575" y="2043"/>
                      <a:pt x="3580" y="2033"/>
                    </a:cubicBezTo>
                    <a:cubicBezTo>
                      <a:pt x="3591" y="2000"/>
                      <a:pt x="3607" y="1972"/>
                      <a:pt x="3618" y="1934"/>
                    </a:cubicBezTo>
                    <a:cubicBezTo>
                      <a:pt x="3662" y="1846"/>
                      <a:pt x="3711" y="1759"/>
                      <a:pt x="3766" y="1677"/>
                    </a:cubicBezTo>
                    <a:cubicBezTo>
                      <a:pt x="3848" y="1562"/>
                      <a:pt x="3963" y="1463"/>
                      <a:pt x="4095" y="1403"/>
                    </a:cubicBezTo>
                    <a:cubicBezTo>
                      <a:pt x="4173" y="1364"/>
                      <a:pt x="4259" y="1344"/>
                      <a:pt x="4346" y="1344"/>
                    </a:cubicBezTo>
                    <a:cubicBezTo>
                      <a:pt x="4381" y="1344"/>
                      <a:pt x="4416" y="1348"/>
                      <a:pt x="4450" y="1354"/>
                    </a:cubicBezTo>
                    <a:cubicBezTo>
                      <a:pt x="4598" y="1370"/>
                      <a:pt x="4686" y="1534"/>
                      <a:pt x="4680" y="1677"/>
                    </a:cubicBezTo>
                    <a:cubicBezTo>
                      <a:pt x="4675" y="1781"/>
                      <a:pt x="4653" y="1879"/>
                      <a:pt x="4615" y="1978"/>
                    </a:cubicBezTo>
                    <a:cubicBezTo>
                      <a:pt x="4598" y="2016"/>
                      <a:pt x="4576" y="2065"/>
                      <a:pt x="4560" y="2109"/>
                    </a:cubicBezTo>
                    <a:lnTo>
                      <a:pt x="4538" y="2147"/>
                    </a:lnTo>
                    <a:cubicBezTo>
                      <a:pt x="4522" y="2175"/>
                      <a:pt x="4511" y="2202"/>
                      <a:pt x="4489" y="2230"/>
                    </a:cubicBezTo>
                    <a:cubicBezTo>
                      <a:pt x="4434" y="2317"/>
                      <a:pt x="4379" y="2410"/>
                      <a:pt x="4314" y="2492"/>
                    </a:cubicBezTo>
                    <a:cubicBezTo>
                      <a:pt x="4270" y="2547"/>
                      <a:pt x="4231" y="2602"/>
                      <a:pt x="4182" y="2657"/>
                    </a:cubicBezTo>
                    <a:cubicBezTo>
                      <a:pt x="4111" y="2728"/>
                      <a:pt x="4051" y="2804"/>
                      <a:pt x="3985" y="2865"/>
                    </a:cubicBezTo>
                    <a:lnTo>
                      <a:pt x="3919" y="2930"/>
                    </a:lnTo>
                    <a:cubicBezTo>
                      <a:pt x="3837" y="3012"/>
                      <a:pt x="3750" y="3083"/>
                      <a:pt x="3662" y="3160"/>
                    </a:cubicBezTo>
                    <a:cubicBezTo>
                      <a:pt x="3629" y="3187"/>
                      <a:pt x="3564" y="3204"/>
                      <a:pt x="3558" y="3248"/>
                    </a:cubicBezTo>
                    <a:cubicBezTo>
                      <a:pt x="3554" y="3277"/>
                      <a:pt x="3576" y="3304"/>
                      <a:pt x="3599" y="3304"/>
                    </a:cubicBezTo>
                    <a:cubicBezTo>
                      <a:pt x="3606" y="3304"/>
                      <a:pt x="3612" y="3302"/>
                      <a:pt x="3618" y="3297"/>
                    </a:cubicBezTo>
                    <a:cubicBezTo>
                      <a:pt x="3657" y="3286"/>
                      <a:pt x="3684" y="3259"/>
                      <a:pt x="3711" y="3237"/>
                    </a:cubicBezTo>
                    <a:cubicBezTo>
                      <a:pt x="3777" y="3204"/>
                      <a:pt x="3848" y="3177"/>
                      <a:pt x="3914" y="3155"/>
                    </a:cubicBezTo>
                    <a:cubicBezTo>
                      <a:pt x="4025" y="3122"/>
                      <a:pt x="4146" y="3088"/>
                      <a:pt x="4265" y="3088"/>
                    </a:cubicBezTo>
                    <a:cubicBezTo>
                      <a:pt x="4328" y="3088"/>
                      <a:pt x="4390" y="3097"/>
                      <a:pt x="4450" y="3122"/>
                    </a:cubicBezTo>
                    <a:cubicBezTo>
                      <a:pt x="4675" y="3209"/>
                      <a:pt x="4653" y="3494"/>
                      <a:pt x="4565" y="3686"/>
                    </a:cubicBezTo>
                    <a:cubicBezTo>
                      <a:pt x="4467" y="3932"/>
                      <a:pt x="4275" y="4118"/>
                      <a:pt x="4073" y="4277"/>
                    </a:cubicBezTo>
                    <a:cubicBezTo>
                      <a:pt x="3826" y="4474"/>
                      <a:pt x="3591" y="4698"/>
                      <a:pt x="3301" y="4846"/>
                    </a:cubicBezTo>
                    <a:cubicBezTo>
                      <a:pt x="3159" y="4904"/>
                      <a:pt x="3018" y="4961"/>
                      <a:pt x="2862" y="4961"/>
                    </a:cubicBezTo>
                    <a:cubicBezTo>
                      <a:pt x="2855" y="4961"/>
                      <a:pt x="2848" y="4961"/>
                      <a:pt x="2841" y="4961"/>
                    </a:cubicBezTo>
                    <a:lnTo>
                      <a:pt x="2836" y="4961"/>
                    </a:lnTo>
                    <a:cubicBezTo>
                      <a:pt x="2841" y="4939"/>
                      <a:pt x="2836" y="4906"/>
                      <a:pt x="2814" y="4901"/>
                    </a:cubicBezTo>
                    <a:lnTo>
                      <a:pt x="2759" y="4901"/>
                    </a:lnTo>
                    <a:cubicBezTo>
                      <a:pt x="2748" y="4901"/>
                      <a:pt x="2743" y="4901"/>
                      <a:pt x="2737" y="4906"/>
                    </a:cubicBezTo>
                    <a:lnTo>
                      <a:pt x="2715" y="4906"/>
                    </a:lnTo>
                    <a:cubicBezTo>
                      <a:pt x="2677" y="4912"/>
                      <a:pt x="2628" y="4912"/>
                      <a:pt x="2589" y="4912"/>
                    </a:cubicBezTo>
                    <a:lnTo>
                      <a:pt x="2491" y="4912"/>
                    </a:lnTo>
                    <a:cubicBezTo>
                      <a:pt x="2485" y="4912"/>
                      <a:pt x="2469" y="4906"/>
                      <a:pt x="2458" y="4906"/>
                    </a:cubicBezTo>
                    <a:lnTo>
                      <a:pt x="2447" y="4906"/>
                    </a:lnTo>
                    <a:cubicBezTo>
                      <a:pt x="2442" y="4906"/>
                      <a:pt x="2436" y="4906"/>
                      <a:pt x="2431" y="4901"/>
                    </a:cubicBezTo>
                    <a:lnTo>
                      <a:pt x="2414" y="4901"/>
                    </a:lnTo>
                    <a:cubicBezTo>
                      <a:pt x="2392" y="4890"/>
                      <a:pt x="2365" y="4884"/>
                      <a:pt x="2349" y="4879"/>
                    </a:cubicBezTo>
                    <a:cubicBezTo>
                      <a:pt x="2327" y="4873"/>
                      <a:pt x="2310" y="4873"/>
                      <a:pt x="2299" y="4862"/>
                    </a:cubicBezTo>
                    <a:cubicBezTo>
                      <a:pt x="2195" y="4835"/>
                      <a:pt x="2091" y="4797"/>
                      <a:pt x="1993" y="4764"/>
                    </a:cubicBezTo>
                    <a:cubicBezTo>
                      <a:pt x="1894" y="4726"/>
                      <a:pt x="1807" y="4687"/>
                      <a:pt x="1719" y="4654"/>
                    </a:cubicBezTo>
                    <a:cubicBezTo>
                      <a:pt x="1626" y="4616"/>
                      <a:pt x="1538" y="4578"/>
                      <a:pt x="1451" y="4545"/>
                    </a:cubicBezTo>
                    <a:cubicBezTo>
                      <a:pt x="1391" y="4518"/>
                      <a:pt x="1320" y="4479"/>
                      <a:pt x="1259" y="4441"/>
                    </a:cubicBezTo>
                    <a:cubicBezTo>
                      <a:pt x="1216" y="4419"/>
                      <a:pt x="1177" y="4392"/>
                      <a:pt x="1133" y="4364"/>
                    </a:cubicBezTo>
                    <a:cubicBezTo>
                      <a:pt x="1013" y="4282"/>
                      <a:pt x="887" y="4178"/>
                      <a:pt x="778" y="4069"/>
                    </a:cubicBezTo>
                    <a:cubicBezTo>
                      <a:pt x="734" y="4025"/>
                      <a:pt x="685" y="3976"/>
                      <a:pt x="641" y="3921"/>
                    </a:cubicBezTo>
                    <a:cubicBezTo>
                      <a:pt x="624" y="3894"/>
                      <a:pt x="602" y="3872"/>
                      <a:pt x="581" y="3844"/>
                    </a:cubicBezTo>
                    <a:cubicBezTo>
                      <a:pt x="548" y="3800"/>
                      <a:pt x="520" y="3768"/>
                      <a:pt x="493" y="3729"/>
                    </a:cubicBezTo>
                    <a:cubicBezTo>
                      <a:pt x="438" y="3647"/>
                      <a:pt x="389" y="3571"/>
                      <a:pt x="351" y="3494"/>
                    </a:cubicBezTo>
                    <a:cubicBezTo>
                      <a:pt x="329" y="3456"/>
                      <a:pt x="312" y="3412"/>
                      <a:pt x="296" y="3374"/>
                    </a:cubicBezTo>
                    <a:cubicBezTo>
                      <a:pt x="274" y="3313"/>
                      <a:pt x="252" y="3248"/>
                      <a:pt x="241" y="3182"/>
                    </a:cubicBezTo>
                    <a:cubicBezTo>
                      <a:pt x="225" y="3122"/>
                      <a:pt x="214" y="3051"/>
                      <a:pt x="208" y="2985"/>
                    </a:cubicBezTo>
                    <a:cubicBezTo>
                      <a:pt x="186" y="2755"/>
                      <a:pt x="252" y="2602"/>
                      <a:pt x="488" y="2585"/>
                    </a:cubicBezTo>
                    <a:cubicBezTo>
                      <a:pt x="767" y="2585"/>
                      <a:pt x="1166" y="2974"/>
                      <a:pt x="1385" y="3166"/>
                    </a:cubicBezTo>
                    <a:cubicBezTo>
                      <a:pt x="1393" y="3171"/>
                      <a:pt x="1402" y="3174"/>
                      <a:pt x="1411" y="3174"/>
                    </a:cubicBezTo>
                    <a:cubicBezTo>
                      <a:pt x="1441" y="3174"/>
                      <a:pt x="1467" y="3140"/>
                      <a:pt x="1445" y="3105"/>
                    </a:cubicBezTo>
                    <a:lnTo>
                      <a:pt x="1363" y="2985"/>
                    </a:lnTo>
                    <a:lnTo>
                      <a:pt x="1281" y="2859"/>
                    </a:lnTo>
                    <a:cubicBezTo>
                      <a:pt x="1199" y="2739"/>
                      <a:pt x="1117" y="2613"/>
                      <a:pt x="1057" y="2476"/>
                    </a:cubicBezTo>
                    <a:cubicBezTo>
                      <a:pt x="936" y="2257"/>
                      <a:pt x="876" y="2027"/>
                      <a:pt x="882" y="1781"/>
                    </a:cubicBezTo>
                    <a:cubicBezTo>
                      <a:pt x="882" y="1617"/>
                      <a:pt x="898" y="1458"/>
                      <a:pt x="958" y="1305"/>
                    </a:cubicBezTo>
                    <a:cubicBezTo>
                      <a:pt x="1002" y="1206"/>
                      <a:pt x="1062" y="1102"/>
                      <a:pt x="1150" y="1031"/>
                    </a:cubicBezTo>
                    <a:cubicBezTo>
                      <a:pt x="1166" y="1025"/>
                      <a:pt x="1177" y="1014"/>
                      <a:pt x="1194" y="1003"/>
                    </a:cubicBezTo>
                    <a:cubicBezTo>
                      <a:pt x="1221" y="987"/>
                      <a:pt x="1248" y="971"/>
                      <a:pt x="1281" y="960"/>
                    </a:cubicBezTo>
                    <a:cubicBezTo>
                      <a:pt x="1311" y="949"/>
                      <a:pt x="1343" y="943"/>
                      <a:pt x="1375" y="943"/>
                    </a:cubicBezTo>
                    <a:cubicBezTo>
                      <a:pt x="1407" y="943"/>
                      <a:pt x="1440" y="949"/>
                      <a:pt x="1473" y="960"/>
                    </a:cubicBezTo>
                    <a:cubicBezTo>
                      <a:pt x="1779" y="1058"/>
                      <a:pt x="1949" y="1376"/>
                      <a:pt x="2113" y="1644"/>
                    </a:cubicBezTo>
                    <a:cubicBezTo>
                      <a:pt x="2168" y="1731"/>
                      <a:pt x="2217" y="1819"/>
                      <a:pt x="2266" y="1907"/>
                    </a:cubicBezTo>
                    <a:cubicBezTo>
                      <a:pt x="2283" y="1945"/>
                      <a:pt x="2299" y="1983"/>
                      <a:pt x="2332" y="2005"/>
                    </a:cubicBezTo>
                    <a:cubicBezTo>
                      <a:pt x="2343" y="2009"/>
                      <a:pt x="2352" y="2010"/>
                      <a:pt x="2360" y="2010"/>
                    </a:cubicBezTo>
                    <a:cubicBezTo>
                      <a:pt x="2441" y="2010"/>
                      <a:pt x="2386" y="1847"/>
                      <a:pt x="2376" y="1797"/>
                    </a:cubicBezTo>
                    <a:cubicBezTo>
                      <a:pt x="2349" y="1660"/>
                      <a:pt x="2316" y="1534"/>
                      <a:pt x="2288" y="1398"/>
                    </a:cubicBezTo>
                    <a:cubicBezTo>
                      <a:pt x="2239" y="1184"/>
                      <a:pt x="2217" y="971"/>
                      <a:pt x="2217" y="752"/>
                    </a:cubicBezTo>
                    <a:cubicBezTo>
                      <a:pt x="2212" y="560"/>
                      <a:pt x="2277" y="347"/>
                      <a:pt x="2414" y="226"/>
                    </a:cubicBezTo>
                    <a:cubicBezTo>
                      <a:pt x="2436" y="204"/>
                      <a:pt x="2463" y="182"/>
                      <a:pt x="2491" y="172"/>
                    </a:cubicBezTo>
                    <a:cubicBezTo>
                      <a:pt x="2518" y="155"/>
                      <a:pt x="2546" y="144"/>
                      <a:pt x="2573" y="139"/>
                    </a:cubicBezTo>
                    <a:cubicBezTo>
                      <a:pt x="2628" y="122"/>
                      <a:pt x="2685" y="113"/>
                      <a:pt x="2742" y="113"/>
                    </a:cubicBezTo>
                    <a:close/>
                    <a:moveTo>
                      <a:pt x="2724" y="1"/>
                    </a:moveTo>
                    <a:cubicBezTo>
                      <a:pt x="2683" y="1"/>
                      <a:pt x="2641" y="5"/>
                      <a:pt x="2600" y="13"/>
                    </a:cubicBezTo>
                    <a:cubicBezTo>
                      <a:pt x="2431" y="35"/>
                      <a:pt x="2288" y="166"/>
                      <a:pt x="2212" y="314"/>
                    </a:cubicBezTo>
                    <a:cubicBezTo>
                      <a:pt x="2113" y="483"/>
                      <a:pt x="2108" y="691"/>
                      <a:pt x="2124" y="889"/>
                    </a:cubicBezTo>
                    <a:cubicBezTo>
                      <a:pt x="2135" y="1168"/>
                      <a:pt x="2206" y="1447"/>
                      <a:pt x="2266" y="1721"/>
                    </a:cubicBezTo>
                    <a:cubicBezTo>
                      <a:pt x="2058" y="1398"/>
                      <a:pt x="1861" y="954"/>
                      <a:pt x="1467" y="850"/>
                    </a:cubicBezTo>
                    <a:cubicBezTo>
                      <a:pt x="1432" y="839"/>
                      <a:pt x="1398" y="834"/>
                      <a:pt x="1363" y="834"/>
                    </a:cubicBezTo>
                    <a:cubicBezTo>
                      <a:pt x="1263" y="834"/>
                      <a:pt x="1166" y="878"/>
                      <a:pt x="1084" y="943"/>
                    </a:cubicBezTo>
                    <a:cubicBezTo>
                      <a:pt x="975" y="1031"/>
                      <a:pt x="898" y="1162"/>
                      <a:pt x="849" y="1294"/>
                    </a:cubicBezTo>
                    <a:cubicBezTo>
                      <a:pt x="761" y="1540"/>
                      <a:pt x="761" y="1890"/>
                      <a:pt x="821" y="2147"/>
                    </a:cubicBezTo>
                    <a:cubicBezTo>
                      <a:pt x="893" y="2405"/>
                      <a:pt x="1029" y="2640"/>
                      <a:pt x="1177" y="2865"/>
                    </a:cubicBezTo>
                    <a:cubicBezTo>
                      <a:pt x="1008" y="2722"/>
                      <a:pt x="821" y="2574"/>
                      <a:pt x="602" y="2503"/>
                    </a:cubicBezTo>
                    <a:cubicBezTo>
                      <a:pt x="564" y="2494"/>
                      <a:pt x="525" y="2489"/>
                      <a:pt x="486" y="2489"/>
                    </a:cubicBezTo>
                    <a:cubicBezTo>
                      <a:pt x="391" y="2489"/>
                      <a:pt x="298" y="2518"/>
                      <a:pt x="225" y="2580"/>
                    </a:cubicBezTo>
                    <a:cubicBezTo>
                      <a:pt x="0" y="2771"/>
                      <a:pt x="137" y="3231"/>
                      <a:pt x="236" y="3461"/>
                    </a:cubicBezTo>
                    <a:cubicBezTo>
                      <a:pt x="427" y="3915"/>
                      <a:pt x="986" y="4441"/>
                      <a:pt x="1424" y="4627"/>
                    </a:cubicBezTo>
                    <a:cubicBezTo>
                      <a:pt x="1632" y="4715"/>
                      <a:pt x="1850" y="4802"/>
                      <a:pt x="2058" y="4879"/>
                    </a:cubicBezTo>
                    <a:cubicBezTo>
                      <a:pt x="2184" y="4917"/>
                      <a:pt x="2305" y="4966"/>
                      <a:pt x="2431" y="4988"/>
                    </a:cubicBezTo>
                    <a:cubicBezTo>
                      <a:pt x="2458" y="4994"/>
                      <a:pt x="2485" y="4994"/>
                      <a:pt x="2518" y="4999"/>
                    </a:cubicBezTo>
                    <a:cubicBezTo>
                      <a:pt x="2548" y="5005"/>
                      <a:pt x="2581" y="5007"/>
                      <a:pt x="2614" y="5007"/>
                    </a:cubicBezTo>
                    <a:cubicBezTo>
                      <a:pt x="2647" y="5007"/>
                      <a:pt x="2680" y="5005"/>
                      <a:pt x="2710" y="4999"/>
                    </a:cubicBezTo>
                    <a:cubicBezTo>
                      <a:pt x="2710" y="5021"/>
                      <a:pt x="2732" y="5048"/>
                      <a:pt x="2754" y="5048"/>
                    </a:cubicBezTo>
                    <a:lnTo>
                      <a:pt x="2841" y="5048"/>
                    </a:lnTo>
                    <a:cubicBezTo>
                      <a:pt x="2912" y="5048"/>
                      <a:pt x="2989" y="5043"/>
                      <a:pt x="3066" y="5021"/>
                    </a:cubicBezTo>
                    <a:cubicBezTo>
                      <a:pt x="3159" y="4994"/>
                      <a:pt x="3257" y="4961"/>
                      <a:pt x="3345" y="4917"/>
                    </a:cubicBezTo>
                    <a:cubicBezTo>
                      <a:pt x="3586" y="4802"/>
                      <a:pt x="3788" y="4616"/>
                      <a:pt x="4002" y="4446"/>
                    </a:cubicBezTo>
                    <a:cubicBezTo>
                      <a:pt x="4193" y="4288"/>
                      <a:pt x="4407" y="4134"/>
                      <a:pt x="4543" y="3915"/>
                    </a:cubicBezTo>
                    <a:cubicBezTo>
                      <a:pt x="4631" y="3762"/>
                      <a:pt x="4713" y="3593"/>
                      <a:pt x="4713" y="3412"/>
                    </a:cubicBezTo>
                    <a:cubicBezTo>
                      <a:pt x="4724" y="3259"/>
                      <a:pt x="4631" y="3078"/>
                      <a:pt x="4478" y="3018"/>
                    </a:cubicBezTo>
                    <a:cubicBezTo>
                      <a:pt x="4411" y="2992"/>
                      <a:pt x="4343" y="2982"/>
                      <a:pt x="4275" y="2982"/>
                    </a:cubicBezTo>
                    <a:cubicBezTo>
                      <a:pt x="4154" y="2982"/>
                      <a:pt x="4033" y="3014"/>
                      <a:pt x="3914" y="3045"/>
                    </a:cubicBezTo>
                    <a:cubicBezTo>
                      <a:pt x="4171" y="2799"/>
                      <a:pt x="4418" y="2520"/>
                      <a:pt x="4598" y="2197"/>
                    </a:cubicBezTo>
                    <a:cubicBezTo>
                      <a:pt x="4741" y="1934"/>
                      <a:pt x="4888" y="1518"/>
                      <a:pt x="4598" y="1305"/>
                    </a:cubicBezTo>
                    <a:cubicBezTo>
                      <a:pt x="4533" y="1258"/>
                      <a:pt x="4455" y="1243"/>
                      <a:pt x="4376" y="1243"/>
                    </a:cubicBezTo>
                    <a:cubicBezTo>
                      <a:pt x="4317" y="1243"/>
                      <a:pt x="4258" y="1251"/>
                      <a:pt x="4204" y="1261"/>
                    </a:cubicBezTo>
                    <a:cubicBezTo>
                      <a:pt x="3930" y="1321"/>
                      <a:pt x="3711" y="1534"/>
                      <a:pt x="3580" y="1786"/>
                    </a:cubicBezTo>
                    <a:cubicBezTo>
                      <a:pt x="3591" y="1321"/>
                      <a:pt x="3586" y="631"/>
                      <a:pt x="3274" y="265"/>
                    </a:cubicBezTo>
                    <a:cubicBezTo>
                      <a:pt x="3137" y="100"/>
                      <a:pt x="2931" y="1"/>
                      <a:pt x="272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7"/>
              <p:cNvSpPr/>
              <p:nvPr/>
            </p:nvSpPr>
            <p:spPr>
              <a:xfrm>
                <a:off x="1522350" y="2499850"/>
                <a:ext cx="259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493" extrusionOk="0">
                    <a:moveTo>
                      <a:pt x="550" y="90"/>
                    </a:moveTo>
                    <a:cubicBezTo>
                      <a:pt x="618" y="90"/>
                      <a:pt x="687" y="97"/>
                      <a:pt x="756" y="110"/>
                    </a:cubicBezTo>
                    <a:cubicBezTo>
                      <a:pt x="770" y="110"/>
                      <a:pt x="787" y="129"/>
                      <a:pt x="806" y="129"/>
                    </a:cubicBezTo>
                    <a:cubicBezTo>
                      <a:pt x="809" y="129"/>
                      <a:pt x="813" y="128"/>
                      <a:pt x="816" y="126"/>
                    </a:cubicBezTo>
                    <a:cubicBezTo>
                      <a:pt x="833" y="148"/>
                      <a:pt x="877" y="148"/>
                      <a:pt x="893" y="175"/>
                    </a:cubicBezTo>
                    <a:cubicBezTo>
                      <a:pt x="937" y="268"/>
                      <a:pt x="784" y="340"/>
                      <a:pt x="729" y="362"/>
                    </a:cubicBezTo>
                    <a:cubicBezTo>
                      <a:pt x="647" y="386"/>
                      <a:pt x="555" y="398"/>
                      <a:pt x="469" y="398"/>
                    </a:cubicBezTo>
                    <a:cubicBezTo>
                      <a:pt x="440" y="398"/>
                      <a:pt x="411" y="397"/>
                      <a:pt x="384" y="394"/>
                    </a:cubicBezTo>
                    <a:cubicBezTo>
                      <a:pt x="296" y="383"/>
                      <a:pt x="72" y="378"/>
                      <a:pt x="99" y="241"/>
                    </a:cubicBezTo>
                    <a:cubicBezTo>
                      <a:pt x="99" y="241"/>
                      <a:pt x="99" y="230"/>
                      <a:pt x="105" y="225"/>
                    </a:cubicBezTo>
                    <a:lnTo>
                      <a:pt x="247" y="143"/>
                    </a:lnTo>
                    <a:cubicBezTo>
                      <a:pt x="343" y="106"/>
                      <a:pt x="445" y="90"/>
                      <a:pt x="550" y="90"/>
                    </a:cubicBezTo>
                    <a:close/>
                    <a:moveTo>
                      <a:pt x="543" y="0"/>
                    </a:moveTo>
                    <a:cubicBezTo>
                      <a:pt x="400" y="0"/>
                      <a:pt x="264" y="28"/>
                      <a:pt x="138" y="99"/>
                    </a:cubicBezTo>
                    <a:cubicBezTo>
                      <a:pt x="105" y="121"/>
                      <a:pt x="56" y="143"/>
                      <a:pt x="28" y="175"/>
                    </a:cubicBezTo>
                    <a:cubicBezTo>
                      <a:pt x="1" y="225"/>
                      <a:pt x="1" y="285"/>
                      <a:pt x="23" y="334"/>
                    </a:cubicBezTo>
                    <a:cubicBezTo>
                      <a:pt x="99" y="476"/>
                      <a:pt x="318" y="487"/>
                      <a:pt x="455" y="493"/>
                    </a:cubicBezTo>
                    <a:cubicBezTo>
                      <a:pt x="608" y="493"/>
                      <a:pt x="773" y="471"/>
                      <a:pt x="899" y="372"/>
                    </a:cubicBezTo>
                    <a:cubicBezTo>
                      <a:pt x="1035" y="268"/>
                      <a:pt x="1003" y="104"/>
                      <a:pt x="838" y="60"/>
                    </a:cubicBezTo>
                    <a:cubicBezTo>
                      <a:pt x="800" y="28"/>
                      <a:pt x="756" y="28"/>
                      <a:pt x="712" y="11"/>
                    </a:cubicBezTo>
                    <a:cubicBezTo>
                      <a:pt x="658" y="6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7"/>
              <p:cNvSpPr/>
              <p:nvPr/>
            </p:nvSpPr>
            <p:spPr>
              <a:xfrm>
                <a:off x="871550" y="2418625"/>
                <a:ext cx="129875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536" extrusionOk="0">
                    <a:moveTo>
                      <a:pt x="2713" y="1937"/>
                    </a:moveTo>
                    <a:cubicBezTo>
                      <a:pt x="2819" y="1937"/>
                      <a:pt x="2925" y="1969"/>
                      <a:pt x="3011" y="2040"/>
                    </a:cubicBezTo>
                    <a:cubicBezTo>
                      <a:pt x="3015" y="2038"/>
                      <a:pt x="3019" y="2038"/>
                      <a:pt x="3023" y="2038"/>
                    </a:cubicBezTo>
                    <a:cubicBezTo>
                      <a:pt x="3050" y="2038"/>
                      <a:pt x="3074" y="2068"/>
                      <a:pt x="3098" y="2078"/>
                    </a:cubicBezTo>
                    <a:cubicBezTo>
                      <a:pt x="3202" y="2155"/>
                      <a:pt x="3295" y="2248"/>
                      <a:pt x="3350" y="2368"/>
                    </a:cubicBezTo>
                    <a:cubicBezTo>
                      <a:pt x="3421" y="2510"/>
                      <a:pt x="3421" y="2707"/>
                      <a:pt x="3285" y="2795"/>
                    </a:cubicBezTo>
                    <a:cubicBezTo>
                      <a:pt x="3243" y="2824"/>
                      <a:pt x="3193" y="2834"/>
                      <a:pt x="3144" y="2834"/>
                    </a:cubicBezTo>
                    <a:cubicBezTo>
                      <a:pt x="3110" y="2834"/>
                      <a:pt x="3075" y="2829"/>
                      <a:pt x="3044" y="2822"/>
                    </a:cubicBezTo>
                    <a:cubicBezTo>
                      <a:pt x="2874" y="2795"/>
                      <a:pt x="2715" y="2729"/>
                      <a:pt x="2567" y="2642"/>
                    </a:cubicBezTo>
                    <a:cubicBezTo>
                      <a:pt x="2332" y="2510"/>
                      <a:pt x="2195" y="2160"/>
                      <a:pt x="2469" y="1996"/>
                    </a:cubicBezTo>
                    <a:cubicBezTo>
                      <a:pt x="2544" y="1957"/>
                      <a:pt x="2629" y="1937"/>
                      <a:pt x="2713" y="1937"/>
                    </a:cubicBezTo>
                    <a:close/>
                    <a:moveTo>
                      <a:pt x="2880" y="1"/>
                    </a:moveTo>
                    <a:cubicBezTo>
                      <a:pt x="2677" y="1"/>
                      <a:pt x="2483" y="101"/>
                      <a:pt x="2349" y="255"/>
                    </a:cubicBezTo>
                    <a:cubicBezTo>
                      <a:pt x="2283" y="326"/>
                      <a:pt x="2228" y="408"/>
                      <a:pt x="2190" y="496"/>
                    </a:cubicBezTo>
                    <a:cubicBezTo>
                      <a:pt x="2173" y="518"/>
                      <a:pt x="2168" y="540"/>
                      <a:pt x="2162" y="567"/>
                    </a:cubicBezTo>
                    <a:cubicBezTo>
                      <a:pt x="2146" y="600"/>
                      <a:pt x="2135" y="633"/>
                      <a:pt x="2130" y="666"/>
                    </a:cubicBezTo>
                    <a:cubicBezTo>
                      <a:pt x="2119" y="688"/>
                      <a:pt x="2113" y="704"/>
                      <a:pt x="2113" y="720"/>
                    </a:cubicBezTo>
                    <a:cubicBezTo>
                      <a:pt x="2108" y="742"/>
                      <a:pt x="2108" y="759"/>
                      <a:pt x="2102" y="775"/>
                    </a:cubicBezTo>
                    <a:cubicBezTo>
                      <a:pt x="2102" y="792"/>
                      <a:pt x="2091" y="803"/>
                      <a:pt x="2091" y="819"/>
                    </a:cubicBezTo>
                    <a:cubicBezTo>
                      <a:pt x="2080" y="923"/>
                      <a:pt x="2080" y="1021"/>
                      <a:pt x="2075" y="1120"/>
                    </a:cubicBezTo>
                    <a:cubicBezTo>
                      <a:pt x="2075" y="1202"/>
                      <a:pt x="2075" y="1279"/>
                      <a:pt x="2080" y="1350"/>
                    </a:cubicBezTo>
                    <a:cubicBezTo>
                      <a:pt x="2080" y="1394"/>
                      <a:pt x="2086" y="1427"/>
                      <a:pt x="2086" y="1470"/>
                    </a:cubicBezTo>
                    <a:cubicBezTo>
                      <a:pt x="2086" y="1487"/>
                      <a:pt x="2075" y="1509"/>
                      <a:pt x="2053" y="1514"/>
                    </a:cubicBezTo>
                    <a:cubicBezTo>
                      <a:pt x="2064" y="1536"/>
                      <a:pt x="2064" y="1563"/>
                      <a:pt x="2053" y="1580"/>
                    </a:cubicBezTo>
                    <a:lnTo>
                      <a:pt x="2047" y="1585"/>
                    </a:lnTo>
                    <a:cubicBezTo>
                      <a:pt x="2047" y="1585"/>
                      <a:pt x="2037" y="1585"/>
                      <a:pt x="2037" y="1591"/>
                    </a:cubicBezTo>
                    <a:cubicBezTo>
                      <a:pt x="2034" y="1592"/>
                      <a:pt x="2030" y="1593"/>
                      <a:pt x="2027" y="1593"/>
                    </a:cubicBezTo>
                    <a:cubicBezTo>
                      <a:pt x="2017" y="1593"/>
                      <a:pt x="2006" y="1588"/>
                      <a:pt x="1998" y="1580"/>
                    </a:cubicBezTo>
                    <a:lnTo>
                      <a:pt x="1993" y="1569"/>
                    </a:lnTo>
                    <a:cubicBezTo>
                      <a:pt x="1954" y="1509"/>
                      <a:pt x="1922" y="1443"/>
                      <a:pt x="1889" y="1372"/>
                    </a:cubicBezTo>
                    <a:cubicBezTo>
                      <a:pt x="1774" y="1180"/>
                      <a:pt x="1593" y="1038"/>
                      <a:pt x="1407" y="912"/>
                    </a:cubicBezTo>
                    <a:cubicBezTo>
                      <a:pt x="1237" y="792"/>
                      <a:pt x="1035" y="715"/>
                      <a:pt x="821" y="693"/>
                    </a:cubicBezTo>
                    <a:cubicBezTo>
                      <a:pt x="806" y="692"/>
                      <a:pt x="790" y="692"/>
                      <a:pt x="775" y="692"/>
                    </a:cubicBezTo>
                    <a:cubicBezTo>
                      <a:pt x="547" y="692"/>
                      <a:pt x="341" y="805"/>
                      <a:pt x="203" y="1005"/>
                    </a:cubicBezTo>
                    <a:cubicBezTo>
                      <a:pt x="93" y="1158"/>
                      <a:pt x="33" y="1361"/>
                      <a:pt x="11" y="1552"/>
                    </a:cubicBezTo>
                    <a:cubicBezTo>
                      <a:pt x="0" y="1804"/>
                      <a:pt x="44" y="2061"/>
                      <a:pt x="176" y="2280"/>
                    </a:cubicBezTo>
                    <a:cubicBezTo>
                      <a:pt x="263" y="2417"/>
                      <a:pt x="389" y="2538"/>
                      <a:pt x="526" y="2620"/>
                    </a:cubicBezTo>
                    <a:cubicBezTo>
                      <a:pt x="640" y="2681"/>
                      <a:pt x="769" y="2702"/>
                      <a:pt x="899" y="2702"/>
                    </a:cubicBezTo>
                    <a:cubicBezTo>
                      <a:pt x="956" y="2702"/>
                      <a:pt x="1012" y="2698"/>
                      <a:pt x="1068" y="2691"/>
                    </a:cubicBezTo>
                    <a:cubicBezTo>
                      <a:pt x="1194" y="2675"/>
                      <a:pt x="1325" y="2636"/>
                      <a:pt x="1456" y="2603"/>
                    </a:cubicBezTo>
                    <a:cubicBezTo>
                      <a:pt x="1489" y="2598"/>
                      <a:pt x="1517" y="2592"/>
                      <a:pt x="1544" y="2576"/>
                    </a:cubicBezTo>
                    <a:cubicBezTo>
                      <a:pt x="1549" y="2575"/>
                      <a:pt x="1555" y="2574"/>
                      <a:pt x="1560" y="2574"/>
                    </a:cubicBezTo>
                    <a:cubicBezTo>
                      <a:pt x="1578" y="2574"/>
                      <a:pt x="1594" y="2581"/>
                      <a:pt x="1599" y="2598"/>
                    </a:cubicBezTo>
                    <a:cubicBezTo>
                      <a:pt x="1621" y="2658"/>
                      <a:pt x="1538" y="2664"/>
                      <a:pt x="1506" y="2691"/>
                    </a:cubicBezTo>
                    <a:cubicBezTo>
                      <a:pt x="1445" y="2729"/>
                      <a:pt x="1374" y="2784"/>
                      <a:pt x="1320" y="2822"/>
                    </a:cubicBezTo>
                    <a:cubicBezTo>
                      <a:pt x="1073" y="3036"/>
                      <a:pt x="794" y="3277"/>
                      <a:pt x="767" y="3632"/>
                    </a:cubicBezTo>
                    <a:cubicBezTo>
                      <a:pt x="750" y="3786"/>
                      <a:pt x="805" y="3939"/>
                      <a:pt x="882" y="4070"/>
                    </a:cubicBezTo>
                    <a:cubicBezTo>
                      <a:pt x="947" y="4191"/>
                      <a:pt x="1046" y="4295"/>
                      <a:pt x="1155" y="4377"/>
                    </a:cubicBezTo>
                    <a:cubicBezTo>
                      <a:pt x="1166" y="4388"/>
                      <a:pt x="1188" y="4399"/>
                      <a:pt x="1205" y="4404"/>
                    </a:cubicBezTo>
                    <a:cubicBezTo>
                      <a:pt x="1216" y="4410"/>
                      <a:pt x="1221" y="4415"/>
                      <a:pt x="1237" y="4426"/>
                    </a:cubicBezTo>
                    <a:lnTo>
                      <a:pt x="1276" y="4442"/>
                    </a:lnTo>
                    <a:cubicBezTo>
                      <a:pt x="1292" y="4453"/>
                      <a:pt x="1298" y="4459"/>
                      <a:pt x="1314" y="4459"/>
                    </a:cubicBezTo>
                    <a:cubicBezTo>
                      <a:pt x="1325" y="4464"/>
                      <a:pt x="1341" y="4464"/>
                      <a:pt x="1347" y="4470"/>
                    </a:cubicBezTo>
                    <a:cubicBezTo>
                      <a:pt x="1358" y="4481"/>
                      <a:pt x="1380" y="4486"/>
                      <a:pt x="1396" y="4492"/>
                    </a:cubicBezTo>
                    <a:cubicBezTo>
                      <a:pt x="1407" y="4497"/>
                      <a:pt x="1429" y="4497"/>
                      <a:pt x="1440" y="4508"/>
                    </a:cubicBezTo>
                    <a:cubicBezTo>
                      <a:pt x="1456" y="4514"/>
                      <a:pt x="1478" y="4514"/>
                      <a:pt x="1495" y="4519"/>
                    </a:cubicBezTo>
                    <a:cubicBezTo>
                      <a:pt x="1517" y="4525"/>
                      <a:pt x="1533" y="4525"/>
                      <a:pt x="1549" y="4525"/>
                    </a:cubicBezTo>
                    <a:lnTo>
                      <a:pt x="1560" y="4525"/>
                    </a:lnTo>
                    <a:cubicBezTo>
                      <a:pt x="1566" y="4525"/>
                      <a:pt x="1582" y="4525"/>
                      <a:pt x="1593" y="4536"/>
                    </a:cubicBezTo>
                    <a:lnTo>
                      <a:pt x="1785" y="4536"/>
                    </a:lnTo>
                    <a:cubicBezTo>
                      <a:pt x="1812" y="4536"/>
                      <a:pt x="1834" y="4525"/>
                      <a:pt x="1861" y="4525"/>
                    </a:cubicBezTo>
                    <a:cubicBezTo>
                      <a:pt x="1878" y="4525"/>
                      <a:pt x="1905" y="4519"/>
                      <a:pt x="1927" y="4514"/>
                    </a:cubicBezTo>
                    <a:lnTo>
                      <a:pt x="1938" y="4514"/>
                    </a:lnTo>
                    <a:cubicBezTo>
                      <a:pt x="1954" y="4508"/>
                      <a:pt x="1982" y="4497"/>
                      <a:pt x="2004" y="4497"/>
                    </a:cubicBezTo>
                    <a:cubicBezTo>
                      <a:pt x="2037" y="4492"/>
                      <a:pt x="2080" y="4481"/>
                      <a:pt x="2113" y="4464"/>
                    </a:cubicBezTo>
                    <a:cubicBezTo>
                      <a:pt x="2141" y="4459"/>
                      <a:pt x="2168" y="4442"/>
                      <a:pt x="2195" y="4432"/>
                    </a:cubicBezTo>
                    <a:lnTo>
                      <a:pt x="2239" y="4410"/>
                    </a:lnTo>
                    <a:cubicBezTo>
                      <a:pt x="2245" y="4404"/>
                      <a:pt x="2250" y="4404"/>
                      <a:pt x="2255" y="4399"/>
                    </a:cubicBezTo>
                    <a:cubicBezTo>
                      <a:pt x="2277" y="4388"/>
                      <a:pt x="2294" y="4377"/>
                      <a:pt x="2310" y="4371"/>
                    </a:cubicBezTo>
                    <a:cubicBezTo>
                      <a:pt x="2332" y="4355"/>
                      <a:pt x="2354" y="4349"/>
                      <a:pt x="2376" y="4333"/>
                    </a:cubicBezTo>
                    <a:cubicBezTo>
                      <a:pt x="2485" y="4267"/>
                      <a:pt x="2567" y="4163"/>
                      <a:pt x="2633" y="4054"/>
                    </a:cubicBezTo>
                    <a:cubicBezTo>
                      <a:pt x="2666" y="4005"/>
                      <a:pt x="2693" y="3950"/>
                      <a:pt x="2715" y="3890"/>
                    </a:cubicBezTo>
                    <a:cubicBezTo>
                      <a:pt x="2765" y="3747"/>
                      <a:pt x="2786" y="3594"/>
                      <a:pt x="2797" y="3441"/>
                    </a:cubicBezTo>
                    <a:cubicBezTo>
                      <a:pt x="2803" y="3392"/>
                      <a:pt x="2797" y="3337"/>
                      <a:pt x="2803" y="3288"/>
                    </a:cubicBezTo>
                    <a:cubicBezTo>
                      <a:pt x="2803" y="3277"/>
                      <a:pt x="2819" y="3255"/>
                      <a:pt x="2841" y="3255"/>
                    </a:cubicBezTo>
                    <a:cubicBezTo>
                      <a:pt x="2846" y="3253"/>
                      <a:pt x="2850" y="3252"/>
                      <a:pt x="2854" y="3252"/>
                    </a:cubicBezTo>
                    <a:cubicBezTo>
                      <a:pt x="2888" y="3252"/>
                      <a:pt x="2902" y="3308"/>
                      <a:pt x="2907" y="3342"/>
                    </a:cubicBezTo>
                    <a:cubicBezTo>
                      <a:pt x="2923" y="3392"/>
                      <a:pt x="2934" y="3446"/>
                      <a:pt x="2951" y="3496"/>
                    </a:cubicBezTo>
                    <a:cubicBezTo>
                      <a:pt x="3005" y="3665"/>
                      <a:pt x="3077" y="3840"/>
                      <a:pt x="3208" y="3972"/>
                    </a:cubicBezTo>
                    <a:cubicBezTo>
                      <a:pt x="3361" y="4114"/>
                      <a:pt x="3564" y="4196"/>
                      <a:pt x="3772" y="4218"/>
                    </a:cubicBezTo>
                    <a:cubicBezTo>
                      <a:pt x="3806" y="4222"/>
                      <a:pt x="3840" y="4223"/>
                      <a:pt x="3875" y="4223"/>
                    </a:cubicBezTo>
                    <a:cubicBezTo>
                      <a:pt x="4108" y="4223"/>
                      <a:pt x="4349" y="4143"/>
                      <a:pt x="4516" y="3966"/>
                    </a:cubicBezTo>
                    <a:cubicBezTo>
                      <a:pt x="4571" y="3912"/>
                      <a:pt x="4620" y="3851"/>
                      <a:pt x="4647" y="3780"/>
                    </a:cubicBezTo>
                    <a:cubicBezTo>
                      <a:pt x="4686" y="3660"/>
                      <a:pt x="4702" y="3528"/>
                      <a:pt x="4702" y="3397"/>
                    </a:cubicBezTo>
                    <a:cubicBezTo>
                      <a:pt x="4680" y="3123"/>
                      <a:pt x="4538" y="2872"/>
                      <a:pt x="4325" y="2713"/>
                    </a:cubicBezTo>
                    <a:cubicBezTo>
                      <a:pt x="4215" y="2636"/>
                      <a:pt x="4100" y="2576"/>
                      <a:pt x="3974" y="2521"/>
                    </a:cubicBezTo>
                    <a:cubicBezTo>
                      <a:pt x="3963" y="2516"/>
                      <a:pt x="3947" y="2516"/>
                      <a:pt x="3930" y="2510"/>
                    </a:cubicBezTo>
                    <a:cubicBezTo>
                      <a:pt x="3898" y="2494"/>
                      <a:pt x="3909" y="2434"/>
                      <a:pt x="3941" y="2428"/>
                    </a:cubicBezTo>
                    <a:cubicBezTo>
                      <a:pt x="4330" y="2357"/>
                      <a:pt x="4691" y="2275"/>
                      <a:pt x="4965" y="1947"/>
                    </a:cubicBezTo>
                    <a:cubicBezTo>
                      <a:pt x="5047" y="1853"/>
                      <a:pt x="5124" y="1728"/>
                      <a:pt x="5151" y="1607"/>
                    </a:cubicBezTo>
                    <a:cubicBezTo>
                      <a:pt x="5178" y="1498"/>
                      <a:pt x="5195" y="1383"/>
                      <a:pt x="5157" y="1262"/>
                    </a:cubicBezTo>
                    <a:cubicBezTo>
                      <a:pt x="5096" y="1065"/>
                      <a:pt x="4850" y="917"/>
                      <a:pt x="4658" y="868"/>
                    </a:cubicBezTo>
                    <a:cubicBezTo>
                      <a:pt x="4583" y="849"/>
                      <a:pt x="4517" y="840"/>
                      <a:pt x="4455" y="840"/>
                    </a:cubicBezTo>
                    <a:cubicBezTo>
                      <a:pt x="4286" y="840"/>
                      <a:pt x="4152" y="908"/>
                      <a:pt x="3980" y="1032"/>
                    </a:cubicBezTo>
                    <a:cubicBezTo>
                      <a:pt x="3859" y="1115"/>
                      <a:pt x="3755" y="1224"/>
                      <a:pt x="3651" y="1333"/>
                    </a:cubicBezTo>
                    <a:cubicBezTo>
                      <a:pt x="3597" y="1394"/>
                      <a:pt x="3542" y="1465"/>
                      <a:pt x="3487" y="1520"/>
                    </a:cubicBezTo>
                    <a:cubicBezTo>
                      <a:pt x="3479" y="1525"/>
                      <a:pt x="3468" y="1528"/>
                      <a:pt x="3457" y="1528"/>
                    </a:cubicBezTo>
                    <a:cubicBezTo>
                      <a:pt x="3446" y="1528"/>
                      <a:pt x="3435" y="1525"/>
                      <a:pt x="3427" y="1520"/>
                    </a:cubicBezTo>
                    <a:lnTo>
                      <a:pt x="3421" y="1509"/>
                    </a:lnTo>
                    <a:cubicBezTo>
                      <a:pt x="3421" y="1503"/>
                      <a:pt x="3416" y="1503"/>
                      <a:pt x="3416" y="1498"/>
                    </a:cubicBezTo>
                    <a:lnTo>
                      <a:pt x="3416" y="1492"/>
                    </a:lnTo>
                    <a:lnTo>
                      <a:pt x="3416" y="1481"/>
                    </a:lnTo>
                    <a:cubicBezTo>
                      <a:pt x="3416" y="1470"/>
                      <a:pt x="3421" y="1454"/>
                      <a:pt x="3421" y="1443"/>
                    </a:cubicBezTo>
                    <a:cubicBezTo>
                      <a:pt x="3427" y="1399"/>
                      <a:pt x="3449" y="1366"/>
                      <a:pt x="3460" y="1333"/>
                    </a:cubicBezTo>
                    <a:cubicBezTo>
                      <a:pt x="3503" y="1229"/>
                      <a:pt x="3531" y="1125"/>
                      <a:pt x="3558" y="1016"/>
                    </a:cubicBezTo>
                    <a:cubicBezTo>
                      <a:pt x="3618" y="748"/>
                      <a:pt x="3597" y="441"/>
                      <a:pt x="3432" y="217"/>
                    </a:cubicBezTo>
                    <a:cubicBezTo>
                      <a:pt x="3312" y="80"/>
                      <a:pt x="3120" y="25"/>
                      <a:pt x="2940" y="3"/>
                    </a:cubicBezTo>
                    <a:cubicBezTo>
                      <a:pt x="2920" y="1"/>
                      <a:pt x="2900" y="1"/>
                      <a:pt x="2880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7"/>
              <p:cNvSpPr/>
              <p:nvPr/>
            </p:nvSpPr>
            <p:spPr>
              <a:xfrm>
                <a:off x="877575" y="2610825"/>
                <a:ext cx="65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90" extrusionOk="0">
                    <a:moveTo>
                      <a:pt x="2545" y="0"/>
                    </a:moveTo>
                    <a:lnTo>
                      <a:pt x="2545" y="0"/>
                    </a:lnTo>
                    <a:cubicBezTo>
                      <a:pt x="2447" y="33"/>
                      <a:pt x="2354" y="71"/>
                      <a:pt x="2250" y="104"/>
                    </a:cubicBezTo>
                    <a:cubicBezTo>
                      <a:pt x="1642" y="323"/>
                      <a:pt x="1057" y="646"/>
                      <a:pt x="537" y="1046"/>
                    </a:cubicBezTo>
                    <a:cubicBezTo>
                      <a:pt x="400" y="1155"/>
                      <a:pt x="274" y="1276"/>
                      <a:pt x="143" y="1396"/>
                    </a:cubicBezTo>
                    <a:cubicBezTo>
                      <a:pt x="93" y="1610"/>
                      <a:pt x="55" y="1823"/>
                      <a:pt x="17" y="2031"/>
                    </a:cubicBezTo>
                    <a:cubicBezTo>
                      <a:pt x="11" y="2086"/>
                      <a:pt x="6" y="2135"/>
                      <a:pt x="0" y="2190"/>
                    </a:cubicBezTo>
                    <a:cubicBezTo>
                      <a:pt x="137" y="2168"/>
                      <a:pt x="274" y="2135"/>
                      <a:pt x="400" y="2108"/>
                    </a:cubicBezTo>
                    <a:cubicBezTo>
                      <a:pt x="860" y="2004"/>
                      <a:pt x="1303" y="1829"/>
                      <a:pt x="1686" y="1560"/>
                    </a:cubicBezTo>
                    <a:cubicBezTo>
                      <a:pt x="2036" y="1330"/>
                      <a:pt x="2381" y="1013"/>
                      <a:pt x="2529" y="597"/>
                    </a:cubicBezTo>
                    <a:cubicBezTo>
                      <a:pt x="2606" y="411"/>
                      <a:pt x="2611" y="186"/>
                      <a:pt x="254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7"/>
              <p:cNvSpPr/>
              <p:nvPr/>
            </p:nvSpPr>
            <p:spPr>
              <a:xfrm>
                <a:off x="882350" y="2601500"/>
                <a:ext cx="579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622" extrusionOk="0">
                    <a:moveTo>
                      <a:pt x="1773" y="0"/>
                    </a:moveTo>
                    <a:cubicBezTo>
                      <a:pt x="1645" y="0"/>
                      <a:pt x="1516" y="27"/>
                      <a:pt x="1397" y="67"/>
                    </a:cubicBezTo>
                    <a:cubicBezTo>
                      <a:pt x="942" y="215"/>
                      <a:pt x="499" y="663"/>
                      <a:pt x="149" y="1074"/>
                    </a:cubicBezTo>
                    <a:cubicBezTo>
                      <a:pt x="94" y="1255"/>
                      <a:pt x="45" y="1435"/>
                      <a:pt x="1" y="1621"/>
                    </a:cubicBezTo>
                    <a:cubicBezTo>
                      <a:pt x="143" y="1484"/>
                      <a:pt x="302" y="1359"/>
                      <a:pt x="466" y="1238"/>
                    </a:cubicBezTo>
                    <a:cubicBezTo>
                      <a:pt x="767" y="1025"/>
                      <a:pt x="1079" y="828"/>
                      <a:pt x="1413" y="663"/>
                    </a:cubicBezTo>
                    <a:cubicBezTo>
                      <a:pt x="1698" y="516"/>
                      <a:pt x="1999" y="417"/>
                      <a:pt x="2289" y="308"/>
                    </a:cubicBezTo>
                    <a:cubicBezTo>
                      <a:pt x="2300" y="308"/>
                      <a:pt x="2311" y="297"/>
                      <a:pt x="2316" y="297"/>
                    </a:cubicBezTo>
                    <a:cubicBezTo>
                      <a:pt x="2272" y="209"/>
                      <a:pt x="2201" y="127"/>
                      <a:pt x="2114" y="78"/>
                    </a:cubicBezTo>
                    <a:cubicBezTo>
                      <a:pt x="2006" y="23"/>
                      <a:pt x="1890" y="0"/>
                      <a:pt x="177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7"/>
              <p:cNvSpPr/>
              <p:nvPr/>
            </p:nvSpPr>
            <p:spPr>
              <a:xfrm>
                <a:off x="858000" y="2533650"/>
                <a:ext cx="62975" cy="185300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7412" extrusionOk="0">
                    <a:moveTo>
                      <a:pt x="2518" y="0"/>
                    </a:moveTo>
                    <a:lnTo>
                      <a:pt x="2518" y="0"/>
                    </a:lnTo>
                    <a:cubicBezTo>
                      <a:pt x="2442" y="17"/>
                      <a:pt x="2360" y="22"/>
                      <a:pt x="2277" y="22"/>
                    </a:cubicBezTo>
                    <a:lnTo>
                      <a:pt x="2179" y="22"/>
                    </a:lnTo>
                    <a:cubicBezTo>
                      <a:pt x="2141" y="77"/>
                      <a:pt x="2113" y="137"/>
                      <a:pt x="2086" y="197"/>
                    </a:cubicBezTo>
                    <a:cubicBezTo>
                      <a:pt x="1648" y="1128"/>
                      <a:pt x="1320" y="2108"/>
                      <a:pt x="991" y="3082"/>
                    </a:cubicBezTo>
                    <a:cubicBezTo>
                      <a:pt x="898" y="3383"/>
                      <a:pt x="800" y="3673"/>
                      <a:pt x="707" y="3974"/>
                    </a:cubicBezTo>
                    <a:cubicBezTo>
                      <a:pt x="701" y="4001"/>
                      <a:pt x="685" y="4040"/>
                      <a:pt x="679" y="4067"/>
                    </a:cubicBezTo>
                    <a:cubicBezTo>
                      <a:pt x="674" y="4100"/>
                      <a:pt x="657" y="4127"/>
                      <a:pt x="652" y="4155"/>
                    </a:cubicBezTo>
                    <a:cubicBezTo>
                      <a:pt x="630" y="4231"/>
                      <a:pt x="603" y="4302"/>
                      <a:pt x="581" y="4379"/>
                    </a:cubicBezTo>
                    <a:cubicBezTo>
                      <a:pt x="575" y="4379"/>
                      <a:pt x="575" y="4385"/>
                      <a:pt x="575" y="4396"/>
                    </a:cubicBezTo>
                    <a:cubicBezTo>
                      <a:pt x="570" y="4401"/>
                      <a:pt x="570" y="4412"/>
                      <a:pt x="564" y="4428"/>
                    </a:cubicBezTo>
                    <a:cubicBezTo>
                      <a:pt x="564" y="4450"/>
                      <a:pt x="553" y="4461"/>
                      <a:pt x="548" y="4483"/>
                    </a:cubicBezTo>
                    <a:cubicBezTo>
                      <a:pt x="526" y="4543"/>
                      <a:pt x="515" y="4604"/>
                      <a:pt x="493" y="4669"/>
                    </a:cubicBezTo>
                    <a:lnTo>
                      <a:pt x="471" y="4751"/>
                    </a:lnTo>
                    <a:cubicBezTo>
                      <a:pt x="406" y="4987"/>
                      <a:pt x="334" y="5233"/>
                      <a:pt x="280" y="5479"/>
                    </a:cubicBezTo>
                    <a:cubicBezTo>
                      <a:pt x="170" y="5972"/>
                      <a:pt x="83" y="6475"/>
                      <a:pt x="33" y="6979"/>
                    </a:cubicBezTo>
                    <a:cubicBezTo>
                      <a:pt x="22" y="7121"/>
                      <a:pt x="6" y="7269"/>
                      <a:pt x="0" y="7411"/>
                    </a:cubicBezTo>
                    <a:lnTo>
                      <a:pt x="515" y="7411"/>
                    </a:lnTo>
                    <a:cubicBezTo>
                      <a:pt x="499" y="6946"/>
                      <a:pt x="537" y="6481"/>
                      <a:pt x="597" y="6021"/>
                    </a:cubicBezTo>
                    <a:cubicBezTo>
                      <a:pt x="624" y="5808"/>
                      <a:pt x="652" y="5589"/>
                      <a:pt x="685" y="5381"/>
                    </a:cubicBezTo>
                    <a:cubicBezTo>
                      <a:pt x="690" y="5353"/>
                      <a:pt x="690" y="5315"/>
                      <a:pt x="701" y="5293"/>
                    </a:cubicBezTo>
                    <a:cubicBezTo>
                      <a:pt x="734" y="5052"/>
                      <a:pt x="772" y="4817"/>
                      <a:pt x="822" y="4587"/>
                    </a:cubicBezTo>
                    <a:cubicBezTo>
                      <a:pt x="822" y="4582"/>
                      <a:pt x="827" y="4565"/>
                      <a:pt x="827" y="4554"/>
                    </a:cubicBezTo>
                    <a:cubicBezTo>
                      <a:pt x="827" y="4532"/>
                      <a:pt x="838" y="4505"/>
                      <a:pt x="843" y="4478"/>
                    </a:cubicBezTo>
                    <a:cubicBezTo>
                      <a:pt x="843" y="4461"/>
                      <a:pt x="849" y="4456"/>
                      <a:pt x="849" y="4445"/>
                    </a:cubicBezTo>
                    <a:cubicBezTo>
                      <a:pt x="865" y="4401"/>
                      <a:pt x="871" y="4352"/>
                      <a:pt x="882" y="4308"/>
                    </a:cubicBezTo>
                    <a:cubicBezTo>
                      <a:pt x="920" y="4188"/>
                      <a:pt x="947" y="4073"/>
                      <a:pt x="980" y="3958"/>
                    </a:cubicBezTo>
                    <a:cubicBezTo>
                      <a:pt x="986" y="3936"/>
                      <a:pt x="986" y="3925"/>
                      <a:pt x="991" y="3903"/>
                    </a:cubicBezTo>
                    <a:cubicBezTo>
                      <a:pt x="1008" y="3848"/>
                      <a:pt x="1030" y="3799"/>
                      <a:pt x="1040" y="3744"/>
                    </a:cubicBezTo>
                    <a:cubicBezTo>
                      <a:pt x="1095" y="3569"/>
                      <a:pt x="1150" y="3383"/>
                      <a:pt x="1210" y="3202"/>
                    </a:cubicBezTo>
                    <a:cubicBezTo>
                      <a:pt x="1582" y="2108"/>
                      <a:pt x="1987" y="1024"/>
                      <a:pt x="251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7"/>
              <p:cNvSpPr/>
              <p:nvPr/>
            </p:nvSpPr>
            <p:spPr>
              <a:xfrm>
                <a:off x="827900" y="2576200"/>
                <a:ext cx="42175" cy="736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946" extrusionOk="0">
                    <a:moveTo>
                      <a:pt x="411" y="1"/>
                    </a:moveTo>
                    <a:cubicBezTo>
                      <a:pt x="372" y="39"/>
                      <a:pt x="329" y="72"/>
                      <a:pt x="296" y="110"/>
                    </a:cubicBezTo>
                    <a:cubicBezTo>
                      <a:pt x="230" y="181"/>
                      <a:pt x="192" y="263"/>
                      <a:pt x="148" y="345"/>
                    </a:cubicBezTo>
                    <a:cubicBezTo>
                      <a:pt x="88" y="460"/>
                      <a:pt x="50" y="592"/>
                      <a:pt x="33" y="729"/>
                    </a:cubicBezTo>
                    <a:cubicBezTo>
                      <a:pt x="0" y="964"/>
                      <a:pt x="6" y="1199"/>
                      <a:pt x="60" y="1424"/>
                    </a:cubicBezTo>
                    <a:cubicBezTo>
                      <a:pt x="110" y="1588"/>
                      <a:pt x="170" y="1758"/>
                      <a:pt x="252" y="1911"/>
                    </a:cubicBezTo>
                    <a:cubicBezTo>
                      <a:pt x="329" y="2053"/>
                      <a:pt x="433" y="2184"/>
                      <a:pt x="537" y="2310"/>
                    </a:cubicBezTo>
                    <a:cubicBezTo>
                      <a:pt x="635" y="2431"/>
                      <a:pt x="772" y="2518"/>
                      <a:pt x="903" y="2611"/>
                    </a:cubicBezTo>
                    <a:cubicBezTo>
                      <a:pt x="1084" y="2732"/>
                      <a:pt x="1276" y="2819"/>
                      <a:pt x="1473" y="2896"/>
                    </a:cubicBezTo>
                    <a:cubicBezTo>
                      <a:pt x="1516" y="2912"/>
                      <a:pt x="1560" y="2929"/>
                      <a:pt x="1610" y="2945"/>
                    </a:cubicBezTo>
                    <a:cubicBezTo>
                      <a:pt x="1637" y="2858"/>
                      <a:pt x="1659" y="2776"/>
                      <a:pt x="1686" y="2688"/>
                    </a:cubicBezTo>
                    <a:cubicBezTo>
                      <a:pt x="1637" y="2606"/>
                      <a:pt x="1588" y="2513"/>
                      <a:pt x="1538" y="2436"/>
                    </a:cubicBezTo>
                    <a:cubicBezTo>
                      <a:pt x="1418" y="2201"/>
                      <a:pt x="1281" y="1960"/>
                      <a:pt x="1155" y="1714"/>
                    </a:cubicBezTo>
                    <a:cubicBezTo>
                      <a:pt x="1007" y="1413"/>
                      <a:pt x="832" y="1117"/>
                      <a:pt x="706" y="811"/>
                    </a:cubicBezTo>
                    <a:cubicBezTo>
                      <a:pt x="597" y="542"/>
                      <a:pt x="504" y="269"/>
                      <a:pt x="41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7"/>
              <p:cNvSpPr/>
              <p:nvPr/>
            </p:nvSpPr>
            <p:spPr>
              <a:xfrm>
                <a:off x="839925" y="2573975"/>
                <a:ext cx="333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657" extrusionOk="0">
                    <a:moveTo>
                      <a:pt x="158" y="1"/>
                    </a:moveTo>
                    <a:cubicBezTo>
                      <a:pt x="101" y="1"/>
                      <a:pt x="51" y="12"/>
                      <a:pt x="1" y="35"/>
                    </a:cubicBezTo>
                    <a:cubicBezTo>
                      <a:pt x="110" y="336"/>
                      <a:pt x="203" y="642"/>
                      <a:pt x="335" y="932"/>
                    </a:cubicBezTo>
                    <a:cubicBezTo>
                      <a:pt x="417" y="1113"/>
                      <a:pt x="505" y="1277"/>
                      <a:pt x="592" y="1447"/>
                    </a:cubicBezTo>
                    <a:cubicBezTo>
                      <a:pt x="723" y="1699"/>
                      <a:pt x="855" y="1951"/>
                      <a:pt x="992" y="2208"/>
                    </a:cubicBezTo>
                    <a:lnTo>
                      <a:pt x="1238" y="2657"/>
                    </a:lnTo>
                    <a:cubicBezTo>
                      <a:pt x="1271" y="2558"/>
                      <a:pt x="1298" y="2454"/>
                      <a:pt x="1331" y="2350"/>
                    </a:cubicBezTo>
                    <a:cubicBezTo>
                      <a:pt x="1271" y="2038"/>
                      <a:pt x="1205" y="1715"/>
                      <a:pt x="1101" y="1398"/>
                    </a:cubicBezTo>
                    <a:lnTo>
                      <a:pt x="1101" y="1403"/>
                    </a:lnTo>
                    <a:cubicBezTo>
                      <a:pt x="986" y="1047"/>
                      <a:pt x="827" y="418"/>
                      <a:pt x="576" y="161"/>
                    </a:cubicBezTo>
                    <a:cubicBezTo>
                      <a:pt x="472" y="57"/>
                      <a:pt x="329" y="18"/>
                      <a:pt x="193" y="2"/>
                    </a:cubicBezTo>
                    <a:cubicBezTo>
                      <a:pt x="181" y="1"/>
                      <a:pt x="169" y="1"/>
                      <a:pt x="158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7"/>
              <p:cNvSpPr/>
              <p:nvPr/>
            </p:nvSpPr>
            <p:spPr>
              <a:xfrm>
                <a:off x="929975" y="2469350"/>
                <a:ext cx="246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8" extrusionOk="0">
                    <a:moveTo>
                      <a:pt x="369" y="0"/>
                    </a:moveTo>
                    <a:cubicBezTo>
                      <a:pt x="318" y="0"/>
                      <a:pt x="265" y="9"/>
                      <a:pt x="214" y="27"/>
                    </a:cubicBezTo>
                    <a:cubicBezTo>
                      <a:pt x="1" y="104"/>
                      <a:pt x="28" y="339"/>
                      <a:pt x="176" y="476"/>
                    </a:cubicBezTo>
                    <a:cubicBezTo>
                      <a:pt x="329" y="613"/>
                      <a:pt x="597" y="728"/>
                      <a:pt x="805" y="728"/>
                    </a:cubicBezTo>
                    <a:cubicBezTo>
                      <a:pt x="898" y="728"/>
                      <a:pt x="953" y="673"/>
                      <a:pt x="975" y="585"/>
                    </a:cubicBezTo>
                    <a:cubicBezTo>
                      <a:pt x="986" y="514"/>
                      <a:pt x="969" y="454"/>
                      <a:pt x="948" y="394"/>
                    </a:cubicBezTo>
                    <a:cubicBezTo>
                      <a:pt x="898" y="284"/>
                      <a:pt x="816" y="202"/>
                      <a:pt x="729" y="136"/>
                    </a:cubicBezTo>
                    <a:cubicBezTo>
                      <a:pt x="721" y="142"/>
                      <a:pt x="713" y="145"/>
                      <a:pt x="705" y="145"/>
                    </a:cubicBezTo>
                    <a:cubicBezTo>
                      <a:pt x="690" y="145"/>
                      <a:pt x="676" y="136"/>
                      <a:pt x="668" y="126"/>
                    </a:cubicBezTo>
                    <a:cubicBezTo>
                      <a:pt x="583" y="40"/>
                      <a:pt x="478" y="0"/>
                      <a:pt x="369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7"/>
              <p:cNvSpPr/>
              <p:nvPr/>
            </p:nvSpPr>
            <p:spPr>
              <a:xfrm>
                <a:off x="869625" y="2416650"/>
                <a:ext cx="1340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708" extrusionOk="0">
                    <a:moveTo>
                      <a:pt x="2967" y="90"/>
                    </a:moveTo>
                    <a:cubicBezTo>
                      <a:pt x="2987" y="90"/>
                      <a:pt x="3007" y="91"/>
                      <a:pt x="3028" y="93"/>
                    </a:cubicBezTo>
                    <a:cubicBezTo>
                      <a:pt x="3203" y="110"/>
                      <a:pt x="3394" y="165"/>
                      <a:pt x="3520" y="301"/>
                    </a:cubicBezTo>
                    <a:cubicBezTo>
                      <a:pt x="3684" y="531"/>
                      <a:pt x="3695" y="838"/>
                      <a:pt x="3641" y="1106"/>
                    </a:cubicBezTo>
                    <a:cubicBezTo>
                      <a:pt x="3619" y="1215"/>
                      <a:pt x="3586" y="1314"/>
                      <a:pt x="3548" y="1418"/>
                    </a:cubicBezTo>
                    <a:cubicBezTo>
                      <a:pt x="3531" y="1451"/>
                      <a:pt x="3520" y="1495"/>
                      <a:pt x="3504" y="1527"/>
                    </a:cubicBezTo>
                    <a:cubicBezTo>
                      <a:pt x="3504" y="1544"/>
                      <a:pt x="3498" y="1555"/>
                      <a:pt x="3498" y="1571"/>
                    </a:cubicBezTo>
                    <a:lnTo>
                      <a:pt x="3498" y="1577"/>
                    </a:lnTo>
                    <a:lnTo>
                      <a:pt x="3498" y="1582"/>
                    </a:lnTo>
                    <a:cubicBezTo>
                      <a:pt x="3498" y="1588"/>
                      <a:pt x="3504" y="1599"/>
                      <a:pt x="3504" y="1599"/>
                    </a:cubicBezTo>
                    <a:cubicBezTo>
                      <a:pt x="3504" y="1599"/>
                      <a:pt x="3504" y="1604"/>
                      <a:pt x="3509" y="1604"/>
                    </a:cubicBezTo>
                    <a:cubicBezTo>
                      <a:pt x="3518" y="1610"/>
                      <a:pt x="3530" y="1612"/>
                      <a:pt x="3542" y="1612"/>
                    </a:cubicBezTo>
                    <a:cubicBezTo>
                      <a:pt x="3554" y="1612"/>
                      <a:pt x="3567" y="1610"/>
                      <a:pt x="3575" y="1604"/>
                    </a:cubicBezTo>
                    <a:lnTo>
                      <a:pt x="3739" y="1418"/>
                    </a:lnTo>
                    <a:cubicBezTo>
                      <a:pt x="3832" y="1308"/>
                      <a:pt x="3942" y="1204"/>
                      <a:pt x="4068" y="1117"/>
                    </a:cubicBezTo>
                    <a:cubicBezTo>
                      <a:pt x="4236" y="992"/>
                      <a:pt x="4367" y="927"/>
                      <a:pt x="4537" y="927"/>
                    </a:cubicBezTo>
                    <a:cubicBezTo>
                      <a:pt x="4599" y="927"/>
                      <a:pt x="4665" y="935"/>
                      <a:pt x="4741" y="953"/>
                    </a:cubicBezTo>
                    <a:cubicBezTo>
                      <a:pt x="4927" y="1007"/>
                      <a:pt x="5173" y="1150"/>
                      <a:pt x="5244" y="1352"/>
                    </a:cubicBezTo>
                    <a:cubicBezTo>
                      <a:pt x="5272" y="1462"/>
                      <a:pt x="5255" y="1577"/>
                      <a:pt x="5234" y="1692"/>
                    </a:cubicBezTo>
                    <a:cubicBezTo>
                      <a:pt x="5206" y="1823"/>
                      <a:pt x="5140" y="1938"/>
                      <a:pt x="5053" y="2036"/>
                    </a:cubicBezTo>
                    <a:cubicBezTo>
                      <a:pt x="4779" y="2365"/>
                      <a:pt x="4412" y="2447"/>
                      <a:pt x="4024" y="2513"/>
                    </a:cubicBezTo>
                    <a:cubicBezTo>
                      <a:pt x="3991" y="2518"/>
                      <a:pt x="3986" y="2584"/>
                      <a:pt x="4018" y="2595"/>
                    </a:cubicBezTo>
                    <a:cubicBezTo>
                      <a:pt x="4029" y="2600"/>
                      <a:pt x="4046" y="2600"/>
                      <a:pt x="4057" y="2611"/>
                    </a:cubicBezTo>
                    <a:cubicBezTo>
                      <a:pt x="4183" y="2666"/>
                      <a:pt x="4298" y="2726"/>
                      <a:pt x="4407" y="2803"/>
                    </a:cubicBezTo>
                    <a:cubicBezTo>
                      <a:pt x="4620" y="2956"/>
                      <a:pt x="4763" y="3219"/>
                      <a:pt x="4785" y="3487"/>
                    </a:cubicBezTo>
                    <a:cubicBezTo>
                      <a:pt x="4785" y="3613"/>
                      <a:pt x="4768" y="3744"/>
                      <a:pt x="4730" y="3870"/>
                    </a:cubicBezTo>
                    <a:cubicBezTo>
                      <a:pt x="4703" y="3941"/>
                      <a:pt x="4653" y="4007"/>
                      <a:pt x="4599" y="4051"/>
                    </a:cubicBezTo>
                    <a:cubicBezTo>
                      <a:pt x="4432" y="4232"/>
                      <a:pt x="4194" y="4313"/>
                      <a:pt x="3959" y="4313"/>
                    </a:cubicBezTo>
                    <a:cubicBezTo>
                      <a:pt x="3924" y="4313"/>
                      <a:pt x="3889" y="4312"/>
                      <a:pt x="3854" y="4308"/>
                    </a:cubicBezTo>
                    <a:cubicBezTo>
                      <a:pt x="3646" y="4286"/>
                      <a:pt x="3444" y="4209"/>
                      <a:pt x="3290" y="4062"/>
                    </a:cubicBezTo>
                    <a:cubicBezTo>
                      <a:pt x="3164" y="3930"/>
                      <a:pt x="3088" y="3750"/>
                      <a:pt x="3033" y="3580"/>
                    </a:cubicBezTo>
                    <a:cubicBezTo>
                      <a:pt x="3017" y="3531"/>
                      <a:pt x="3006" y="3487"/>
                      <a:pt x="2989" y="3432"/>
                    </a:cubicBezTo>
                    <a:cubicBezTo>
                      <a:pt x="2984" y="3396"/>
                      <a:pt x="2974" y="3339"/>
                      <a:pt x="2930" y="3339"/>
                    </a:cubicBezTo>
                    <a:cubicBezTo>
                      <a:pt x="2928" y="3339"/>
                      <a:pt x="2926" y="3339"/>
                      <a:pt x="2924" y="3339"/>
                    </a:cubicBezTo>
                    <a:cubicBezTo>
                      <a:pt x="2907" y="3350"/>
                      <a:pt x="2896" y="3361"/>
                      <a:pt x="2891" y="3378"/>
                    </a:cubicBezTo>
                    <a:cubicBezTo>
                      <a:pt x="2891" y="3421"/>
                      <a:pt x="2891" y="3471"/>
                      <a:pt x="2880" y="3525"/>
                    </a:cubicBezTo>
                    <a:cubicBezTo>
                      <a:pt x="2874" y="3679"/>
                      <a:pt x="2852" y="3832"/>
                      <a:pt x="2798" y="3980"/>
                    </a:cubicBezTo>
                    <a:cubicBezTo>
                      <a:pt x="2781" y="4040"/>
                      <a:pt x="2754" y="4089"/>
                      <a:pt x="2716" y="4144"/>
                    </a:cubicBezTo>
                    <a:cubicBezTo>
                      <a:pt x="2650" y="4253"/>
                      <a:pt x="2568" y="4352"/>
                      <a:pt x="2458" y="4423"/>
                    </a:cubicBezTo>
                    <a:cubicBezTo>
                      <a:pt x="2436" y="4434"/>
                      <a:pt x="2415" y="4450"/>
                      <a:pt x="2398" y="4456"/>
                    </a:cubicBezTo>
                    <a:cubicBezTo>
                      <a:pt x="2376" y="4461"/>
                      <a:pt x="2360" y="4478"/>
                      <a:pt x="2343" y="4483"/>
                    </a:cubicBezTo>
                    <a:cubicBezTo>
                      <a:pt x="2332" y="4489"/>
                      <a:pt x="2327" y="4489"/>
                      <a:pt x="2322" y="4500"/>
                    </a:cubicBezTo>
                    <a:lnTo>
                      <a:pt x="2278" y="4516"/>
                    </a:lnTo>
                    <a:cubicBezTo>
                      <a:pt x="2250" y="4532"/>
                      <a:pt x="2223" y="4538"/>
                      <a:pt x="2196" y="4554"/>
                    </a:cubicBezTo>
                    <a:cubicBezTo>
                      <a:pt x="2163" y="4565"/>
                      <a:pt x="2124" y="4582"/>
                      <a:pt x="2086" y="4587"/>
                    </a:cubicBezTo>
                    <a:cubicBezTo>
                      <a:pt x="2070" y="4593"/>
                      <a:pt x="2042" y="4598"/>
                      <a:pt x="2020" y="4598"/>
                    </a:cubicBezTo>
                    <a:lnTo>
                      <a:pt x="2015" y="4598"/>
                    </a:lnTo>
                    <a:cubicBezTo>
                      <a:pt x="1993" y="4609"/>
                      <a:pt x="1966" y="4609"/>
                      <a:pt x="1944" y="4615"/>
                    </a:cubicBezTo>
                    <a:cubicBezTo>
                      <a:pt x="1916" y="4620"/>
                      <a:pt x="1895" y="4620"/>
                      <a:pt x="1867" y="4620"/>
                    </a:cubicBezTo>
                    <a:lnTo>
                      <a:pt x="1676" y="4620"/>
                    </a:lnTo>
                    <a:cubicBezTo>
                      <a:pt x="1670" y="4620"/>
                      <a:pt x="1659" y="4620"/>
                      <a:pt x="1643" y="4615"/>
                    </a:cubicBezTo>
                    <a:cubicBezTo>
                      <a:pt x="1621" y="4615"/>
                      <a:pt x="1604" y="4609"/>
                      <a:pt x="1583" y="4609"/>
                    </a:cubicBezTo>
                    <a:cubicBezTo>
                      <a:pt x="1561" y="4598"/>
                      <a:pt x="1550" y="4598"/>
                      <a:pt x="1528" y="4593"/>
                    </a:cubicBezTo>
                    <a:cubicBezTo>
                      <a:pt x="1506" y="4587"/>
                      <a:pt x="1495" y="4587"/>
                      <a:pt x="1479" y="4582"/>
                    </a:cubicBezTo>
                    <a:cubicBezTo>
                      <a:pt x="1457" y="4571"/>
                      <a:pt x="1446" y="4565"/>
                      <a:pt x="1429" y="4560"/>
                    </a:cubicBezTo>
                    <a:cubicBezTo>
                      <a:pt x="1418" y="4554"/>
                      <a:pt x="1402" y="4554"/>
                      <a:pt x="1397" y="4543"/>
                    </a:cubicBezTo>
                    <a:cubicBezTo>
                      <a:pt x="1386" y="4538"/>
                      <a:pt x="1369" y="4538"/>
                      <a:pt x="1364" y="4532"/>
                    </a:cubicBezTo>
                    <a:lnTo>
                      <a:pt x="1320" y="4511"/>
                    </a:lnTo>
                    <a:cubicBezTo>
                      <a:pt x="1309" y="4505"/>
                      <a:pt x="1303" y="4500"/>
                      <a:pt x="1287" y="4489"/>
                    </a:cubicBezTo>
                    <a:cubicBezTo>
                      <a:pt x="1276" y="4483"/>
                      <a:pt x="1254" y="4472"/>
                      <a:pt x="1238" y="4461"/>
                    </a:cubicBezTo>
                    <a:cubicBezTo>
                      <a:pt x="1128" y="4374"/>
                      <a:pt x="1035" y="4281"/>
                      <a:pt x="964" y="4155"/>
                    </a:cubicBezTo>
                    <a:cubicBezTo>
                      <a:pt x="893" y="4023"/>
                      <a:pt x="844" y="3876"/>
                      <a:pt x="849" y="3717"/>
                    </a:cubicBezTo>
                    <a:cubicBezTo>
                      <a:pt x="877" y="3361"/>
                      <a:pt x="1156" y="3120"/>
                      <a:pt x="1402" y="2912"/>
                    </a:cubicBezTo>
                    <a:cubicBezTo>
                      <a:pt x="1457" y="2863"/>
                      <a:pt x="1528" y="2814"/>
                      <a:pt x="1588" y="2781"/>
                    </a:cubicBezTo>
                    <a:cubicBezTo>
                      <a:pt x="1621" y="2754"/>
                      <a:pt x="1698" y="2748"/>
                      <a:pt x="1687" y="2682"/>
                    </a:cubicBezTo>
                    <a:cubicBezTo>
                      <a:pt x="1679" y="2671"/>
                      <a:pt x="1663" y="2659"/>
                      <a:pt x="1648" y="2659"/>
                    </a:cubicBezTo>
                    <a:cubicBezTo>
                      <a:pt x="1642" y="2659"/>
                      <a:pt x="1637" y="2661"/>
                      <a:pt x="1632" y="2666"/>
                    </a:cubicBezTo>
                    <a:cubicBezTo>
                      <a:pt x="1604" y="2671"/>
                      <a:pt x="1566" y="2682"/>
                      <a:pt x="1539" y="2693"/>
                    </a:cubicBezTo>
                    <a:cubicBezTo>
                      <a:pt x="1413" y="2726"/>
                      <a:pt x="1282" y="2764"/>
                      <a:pt x="1150" y="2781"/>
                    </a:cubicBezTo>
                    <a:cubicBezTo>
                      <a:pt x="1100" y="2789"/>
                      <a:pt x="1047" y="2793"/>
                      <a:pt x="994" y="2793"/>
                    </a:cubicBezTo>
                    <a:cubicBezTo>
                      <a:pt x="862" y="2793"/>
                      <a:pt x="725" y="2767"/>
                      <a:pt x="608" y="2704"/>
                    </a:cubicBezTo>
                    <a:cubicBezTo>
                      <a:pt x="471" y="2622"/>
                      <a:pt x="351" y="2513"/>
                      <a:pt x="263" y="2370"/>
                    </a:cubicBezTo>
                    <a:cubicBezTo>
                      <a:pt x="132" y="2151"/>
                      <a:pt x="88" y="1889"/>
                      <a:pt x="99" y="1637"/>
                    </a:cubicBezTo>
                    <a:cubicBezTo>
                      <a:pt x="127" y="1445"/>
                      <a:pt x="181" y="1248"/>
                      <a:pt x="291" y="1090"/>
                    </a:cubicBezTo>
                    <a:cubicBezTo>
                      <a:pt x="417" y="893"/>
                      <a:pt x="621" y="780"/>
                      <a:pt x="844" y="780"/>
                    </a:cubicBezTo>
                    <a:cubicBezTo>
                      <a:pt x="864" y="780"/>
                      <a:pt x="884" y="781"/>
                      <a:pt x="904" y="783"/>
                    </a:cubicBezTo>
                    <a:cubicBezTo>
                      <a:pt x="1117" y="810"/>
                      <a:pt x="1314" y="876"/>
                      <a:pt x="1495" y="1002"/>
                    </a:cubicBezTo>
                    <a:cubicBezTo>
                      <a:pt x="1676" y="1122"/>
                      <a:pt x="1856" y="1270"/>
                      <a:pt x="1971" y="1462"/>
                    </a:cubicBezTo>
                    <a:cubicBezTo>
                      <a:pt x="2004" y="1522"/>
                      <a:pt x="2042" y="1588"/>
                      <a:pt x="2075" y="1659"/>
                    </a:cubicBezTo>
                    <a:cubicBezTo>
                      <a:pt x="2075" y="1664"/>
                      <a:pt x="2081" y="1664"/>
                      <a:pt x="2081" y="1664"/>
                    </a:cubicBezTo>
                    <a:cubicBezTo>
                      <a:pt x="2086" y="1681"/>
                      <a:pt x="2108" y="1681"/>
                      <a:pt x="2124" y="1681"/>
                    </a:cubicBezTo>
                    <a:cubicBezTo>
                      <a:pt x="2124" y="1681"/>
                      <a:pt x="2130" y="1681"/>
                      <a:pt x="2130" y="1670"/>
                    </a:cubicBezTo>
                    <a:lnTo>
                      <a:pt x="2135" y="1664"/>
                    </a:lnTo>
                    <a:cubicBezTo>
                      <a:pt x="2152" y="1653"/>
                      <a:pt x="2152" y="1626"/>
                      <a:pt x="2135" y="1604"/>
                    </a:cubicBezTo>
                    <a:cubicBezTo>
                      <a:pt x="2157" y="1599"/>
                      <a:pt x="2168" y="1577"/>
                      <a:pt x="2168" y="1555"/>
                    </a:cubicBezTo>
                    <a:cubicBezTo>
                      <a:pt x="2168" y="1516"/>
                      <a:pt x="2163" y="1478"/>
                      <a:pt x="2163" y="1440"/>
                    </a:cubicBezTo>
                    <a:cubicBezTo>
                      <a:pt x="2163" y="1363"/>
                      <a:pt x="2157" y="1281"/>
                      <a:pt x="2157" y="1204"/>
                    </a:cubicBezTo>
                    <a:cubicBezTo>
                      <a:pt x="2157" y="1106"/>
                      <a:pt x="2163" y="1002"/>
                      <a:pt x="2179" y="903"/>
                    </a:cubicBezTo>
                    <a:cubicBezTo>
                      <a:pt x="2179" y="892"/>
                      <a:pt x="2185" y="876"/>
                      <a:pt x="2185" y="865"/>
                    </a:cubicBezTo>
                    <a:cubicBezTo>
                      <a:pt x="2185" y="843"/>
                      <a:pt x="2190" y="832"/>
                      <a:pt x="2196" y="810"/>
                    </a:cubicBezTo>
                    <a:cubicBezTo>
                      <a:pt x="2207" y="788"/>
                      <a:pt x="2207" y="778"/>
                      <a:pt x="2212" y="756"/>
                    </a:cubicBezTo>
                    <a:cubicBezTo>
                      <a:pt x="2223" y="723"/>
                      <a:pt x="2234" y="684"/>
                      <a:pt x="2245" y="652"/>
                    </a:cubicBezTo>
                    <a:cubicBezTo>
                      <a:pt x="2250" y="630"/>
                      <a:pt x="2267" y="613"/>
                      <a:pt x="2272" y="586"/>
                    </a:cubicBezTo>
                    <a:cubicBezTo>
                      <a:pt x="2316" y="493"/>
                      <a:pt x="2371" y="411"/>
                      <a:pt x="2431" y="345"/>
                    </a:cubicBezTo>
                    <a:cubicBezTo>
                      <a:pt x="2566" y="191"/>
                      <a:pt x="2759" y="90"/>
                      <a:pt x="2967" y="90"/>
                    </a:cubicBezTo>
                    <a:close/>
                    <a:moveTo>
                      <a:pt x="2975" y="1"/>
                    </a:moveTo>
                    <a:cubicBezTo>
                      <a:pt x="2910" y="1"/>
                      <a:pt x="2845" y="9"/>
                      <a:pt x="2781" y="28"/>
                    </a:cubicBezTo>
                    <a:cubicBezTo>
                      <a:pt x="2436" y="110"/>
                      <a:pt x="2196" y="438"/>
                      <a:pt x="2108" y="783"/>
                    </a:cubicBezTo>
                    <a:cubicBezTo>
                      <a:pt x="2053" y="1013"/>
                      <a:pt x="2070" y="1259"/>
                      <a:pt x="2075" y="1500"/>
                    </a:cubicBezTo>
                    <a:cubicBezTo>
                      <a:pt x="1971" y="1281"/>
                      <a:pt x="1780" y="1111"/>
                      <a:pt x="1588" y="975"/>
                    </a:cubicBezTo>
                    <a:cubicBezTo>
                      <a:pt x="1379" y="817"/>
                      <a:pt x="1099" y="696"/>
                      <a:pt x="834" y="696"/>
                    </a:cubicBezTo>
                    <a:cubicBezTo>
                      <a:pt x="655" y="696"/>
                      <a:pt x="484" y="751"/>
                      <a:pt x="346" y="887"/>
                    </a:cubicBezTo>
                    <a:cubicBezTo>
                      <a:pt x="127" y="1090"/>
                      <a:pt x="6" y="1418"/>
                      <a:pt x="1" y="1724"/>
                    </a:cubicBezTo>
                    <a:cubicBezTo>
                      <a:pt x="6" y="1982"/>
                      <a:pt x="61" y="2244"/>
                      <a:pt x="209" y="2458"/>
                    </a:cubicBezTo>
                    <a:cubicBezTo>
                      <a:pt x="324" y="2611"/>
                      <a:pt x="471" y="2754"/>
                      <a:pt x="647" y="2819"/>
                    </a:cubicBezTo>
                    <a:cubicBezTo>
                      <a:pt x="750" y="2858"/>
                      <a:pt x="856" y="2873"/>
                      <a:pt x="963" y="2873"/>
                    </a:cubicBezTo>
                    <a:cubicBezTo>
                      <a:pt x="1100" y="2873"/>
                      <a:pt x="1239" y="2848"/>
                      <a:pt x="1375" y="2814"/>
                    </a:cubicBezTo>
                    <a:lnTo>
                      <a:pt x="1375" y="2814"/>
                    </a:lnTo>
                    <a:cubicBezTo>
                      <a:pt x="1101" y="3044"/>
                      <a:pt x="789" y="3312"/>
                      <a:pt x="762" y="3700"/>
                    </a:cubicBezTo>
                    <a:cubicBezTo>
                      <a:pt x="745" y="3876"/>
                      <a:pt x="805" y="4040"/>
                      <a:pt x="882" y="4188"/>
                    </a:cubicBezTo>
                    <a:cubicBezTo>
                      <a:pt x="953" y="4324"/>
                      <a:pt x="1063" y="4428"/>
                      <a:pt x="1178" y="4521"/>
                    </a:cubicBezTo>
                    <a:cubicBezTo>
                      <a:pt x="1303" y="4615"/>
                      <a:pt x="1451" y="4669"/>
                      <a:pt x="1604" y="4697"/>
                    </a:cubicBezTo>
                    <a:cubicBezTo>
                      <a:pt x="1626" y="4702"/>
                      <a:pt x="1659" y="4702"/>
                      <a:pt x="1692" y="4708"/>
                    </a:cubicBezTo>
                    <a:lnTo>
                      <a:pt x="1807" y="4708"/>
                    </a:lnTo>
                    <a:cubicBezTo>
                      <a:pt x="1851" y="4708"/>
                      <a:pt x="1889" y="4708"/>
                      <a:pt x="1933" y="4702"/>
                    </a:cubicBezTo>
                    <a:cubicBezTo>
                      <a:pt x="1938" y="4702"/>
                      <a:pt x="1949" y="4702"/>
                      <a:pt x="1966" y="4697"/>
                    </a:cubicBezTo>
                    <a:cubicBezTo>
                      <a:pt x="1977" y="4697"/>
                      <a:pt x="1988" y="4697"/>
                      <a:pt x="1999" y="4686"/>
                    </a:cubicBezTo>
                    <a:cubicBezTo>
                      <a:pt x="2020" y="4686"/>
                      <a:pt x="2042" y="4680"/>
                      <a:pt x="2053" y="4680"/>
                    </a:cubicBezTo>
                    <a:cubicBezTo>
                      <a:pt x="2086" y="4675"/>
                      <a:pt x="2130" y="4669"/>
                      <a:pt x="2163" y="4653"/>
                    </a:cubicBezTo>
                    <a:cubicBezTo>
                      <a:pt x="2196" y="4647"/>
                      <a:pt x="2234" y="4636"/>
                      <a:pt x="2261" y="4620"/>
                    </a:cubicBezTo>
                    <a:cubicBezTo>
                      <a:pt x="2382" y="4571"/>
                      <a:pt x="2513" y="4516"/>
                      <a:pt x="2617" y="4423"/>
                    </a:cubicBezTo>
                    <a:cubicBezTo>
                      <a:pt x="2727" y="4319"/>
                      <a:pt x="2809" y="4188"/>
                      <a:pt x="2874" y="4051"/>
                    </a:cubicBezTo>
                    <a:cubicBezTo>
                      <a:pt x="2929" y="3925"/>
                      <a:pt x="2956" y="3777"/>
                      <a:pt x="2973" y="3635"/>
                    </a:cubicBezTo>
                    <a:cubicBezTo>
                      <a:pt x="3033" y="3821"/>
                      <a:pt x="3115" y="4001"/>
                      <a:pt x="3258" y="4133"/>
                    </a:cubicBezTo>
                    <a:cubicBezTo>
                      <a:pt x="3449" y="4301"/>
                      <a:pt x="3703" y="4389"/>
                      <a:pt x="3955" y="4389"/>
                    </a:cubicBezTo>
                    <a:cubicBezTo>
                      <a:pt x="4228" y="4389"/>
                      <a:pt x="4498" y="4286"/>
                      <a:pt x="4686" y="4073"/>
                    </a:cubicBezTo>
                    <a:cubicBezTo>
                      <a:pt x="4785" y="3974"/>
                      <a:pt x="4828" y="3837"/>
                      <a:pt x="4850" y="3711"/>
                    </a:cubicBezTo>
                    <a:cubicBezTo>
                      <a:pt x="4872" y="3586"/>
                      <a:pt x="4878" y="3465"/>
                      <a:pt x="4850" y="3339"/>
                    </a:cubicBezTo>
                    <a:cubicBezTo>
                      <a:pt x="4768" y="2956"/>
                      <a:pt x="4522" y="2710"/>
                      <a:pt x="4188" y="2562"/>
                    </a:cubicBezTo>
                    <a:cubicBezTo>
                      <a:pt x="4549" y="2491"/>
                      <a:pt x="4867" y="2381"/>
                      <a:pt x="5113" y="2091"/>
                    </a:cubicBezTo>
                    <a:cubicBezTo>
                      <a:pt x="5234" y="1943"/>
                      <a:pt x="5321" y="1768"/>
                      <a:pt x="5332" y="1571"/>
                    </a:cubicBezTo>
                    <a:cubicBezTo>
                      <a:pt x="5359" y="1358"/>
                      <a:pt x="5305" y="1199"/>
                      <a:pt x="5135" y="1062"/>
                    </a:cubicBezTo>
                    <a:cubicBezTo>
                      <a:pt x="4987" y="947"/>
                      <a:pt x="4812" y="860"/>
                      <a:pt x="4626" y="843"/>
                    </a:cubicBezTo>
                    <a:cubicBezTo>
                      <a:pt x="4593" y="838"/>
                      <a:pt x="4560" y="836"/>
                      <a:pt x="4526" y="836"/>
                    </a:cubicBezTo>
                    <a:cubicBezTo>
                      <a:pt x="4448" y="836"/>
                      <a:pt x="4369" y="849"/>
                      <a:pt x="4292" y="876"/>
                    </a:cubicBezTo>
                    <a:cubicBezTo>
                      <a:pt x="4040" y="996"/>
                      <a:pt x="3821" y="1188"/>
                      <a:pt x="3635" y="1396"/>
                    </a:cubicBezTo>
                    <a:cubicBezTo>
                      <a:pt x="3723" y="1150"/>
                      <a:pt x="3778" y="876"/>
                      <a:pt x="3728" y="619"/>
                    </a:cubicBezTo>
                    <a:cubicBezTo>
                      <a:pt x="3690" y="378"/>
                      <a:pt x="3580" y="181"/>
                      <a:pt x="3356" y="93"/>
                    </a:cubicBezTo>
                    <a:cubicBezTo>
                      <a:pt x="3236" y="35"/>
                      <a:pt x="3105" y="1"/>
                      <a:pt x="297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7"/>
              <p:cNvSpPr/>
              <p:nvPr/>
            </p:nvSpPr>
            <p:spPr>
              <a:xfrm>
                <a:off x="926275" y="2467175"/>
                <a:ext cx="3082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96" extrusionOk="0">
                    <a:moveTo>
                      <a:pt x="519" y="76"/>
                    </a:moveTo>
                    <a:cubicBezTo>
                      <a:pt x="627" y="76"/>
                      <a:pt x="732" y="115"/>
                      <a:pt x="816" y="196"/>
                    </a:cubicBezTo>
                    <a:cubicBezTo>
                      <a:pt x="824" y="211"/>
                      <a:pt x="838" y="218"/>
                      <a:pt x="852" y="218"/>
                    </a:cubicBezTo>
                    <a:cubicBezTo>
                      <a:pt x="859" y="218"/>
                      <a:pt x="866" y="216"/>
                      <a:pt x="871" y="213"/>
                    </a:cubicBezTo>
                    <a:cubicBezTo>
                      <a:pt x="959" y="278"/>
                      <a:pt x="1041" y="360"/>
                      <a:pt x="1090" y="464"/>
                    </a:cubicBezTo>
                    <a:cubicBezTo>
                      <a:pt x="1117" y="535"/>
                      <a:pt x="1134" y="601"/>
                      <a:pt x="1123" y="661"/>
                    </a:cubicBezTo>
                    <a:lnTo>
                      <a:pt x="1101" y="727"/>
                    </a:lnTo>
                    <a:cubicBezTo>
                      <a:pt x="1096" y="743"/>
                      <a:pt x="1079" y="760"/>
                      <a:pt x="1068" y="765"/>
                    </a:cubicBezTo>
                    <a:cubicBezTo>
                      <a:pt x="1052" y="782"/>
                      <a:pt x="1041" y="787"/>
                      <a:pt x="1019" y="793"/>
                    </a:cubicBezTo>
                    <a:cubicBezTo>
                      <a:pt x="1013" y="793"/>
                      <a:pt x="1008" y="798"/>
                      <a:pt x="997" y="798"/>
                    </a:cubicBezTo>
                    <a:lnTo>
                      <a:pt x="948" y="798"/>
                    </a:lnTo>
                    <a:cubicBezTo>
                      <a:pt x="745" y="798"/>
                      <a:pt x="477" y="683"/>
                      <a:pt x="318" y="546"/>
                    </a:cubicBezTo>
                    <a:cubicBezTo>
                      <a:pt x="176" y="410"/>
                      <a:pt x="149" y="180"/>
                      <a:pt x="362" y="103"/>
                    </a:cubicBezTo>
                    <a:cubicBezTo>
                      <a:pt x="414" y="85"/>
                      <a:pt x="467" y="76"/>
                      <a:pt x="519" y="76"/>
                    </a:cubicBezTo>
                    <a:close/>
                    <a:moveTo>
                      <a:pt x="524" y="0"/>
                    </a:moveTo>
                    <a:cubicBezTo>
                      <a:pt x="440" y="0"/>
                      <a:pt x="355" y="21"/>
                      <a:pt x="280" y="59"/>
                    </a:cubicBezTo>
                    <a:cubicBezTo>
                      <a:pt x="1" y="223"/>
                      <a:pt x="143" y="574"/>
                      <a:pt x="378" y="705"/>
                    </a:cubicBezTo>
                    <a:cubicBezTo>
                      <a:pt x="521" y="798"/>
                      <a:pt x="685" y="858"/>
                      <a:pt x="855" y="886"/>
                    </a:cubicBezTo>
                    <a:cubicBezTo>
                      <a:pt x="886" y="892"/>
                      <a:pt x="918" y="896"/>
                      <a:pt x="949" y="896"/>
                    </a:cubicBezTo>
                    <a:cubicBezTo>
                      <a:pt x="1001" y="896"/>
                      <a:pt x="1051" y="886"/>
                      <a:pt x="1096" y="858"/>
                    </a:cubicBezTo>
                    <a:cubicBezTo>
                      <a:pt x="1232" y="765"/>
                      <a:pt x="1232" y="568"/>
                      <a:pt x="1161" y="431"/>
                    </a:cubicBezTo>
                    <a:cubicBezTo>
                      <a:pt x="1106" y="311"/>
                      <a:pt x="1013" y="218"/>
                      <a:pt x="909" y="141"/>
                    </a:cubicBezTo>
                    <a:cubicBezTo>
                      <a:pt x="886" y="132"/>
                      <a:pt x="863" y="99"/>
                      <a:pt x="837" y="99"/>
                    </a:cubicBezTo>
                    <a:cubicBezTo>
                      <a:pt x="832" y="99"/>
                      <a:pt x="827" y="101"/>
                      <a:pt x="822" y="103"/>
                    </a:cubicBezTo>
                    <a:cubicBezTo>
                      <a:pt x="736" y="33"/>
                      <a:pt x="630" y="0"/>
                      <a:pt x="5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7"/>
              <p:cNvSpPr/>
              <p:nvPr/>
            </p:nvSpPr>
            <p:spPr>
              <a:xfrm>
                <a:off x="855950" y="2531600"/>
                <a:ext cx="5722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7478" extrusionOk="0">
                    <a:moveTo>
                      <a:pt x="2212" y="0"/>
                    </a:moveTo>
                    <a:lnTo>
                      <a:pt x="2168" y="82"/>
                    </a:lnTo>
                    <a:cubicBezTo>
                      <a:pt x="2141" y="137"/>
                      <a:pt x="2113" y="197"/>
                      <a:pt x="2086" y="263"/>
                    </a:cubicBezTo>
                    <a:cubicBezTo>
                      <a:pt x="1768" y="953"/>
                      <a:pt x="1500" y="1670"/>
                      <a:pt x="1254" y="2387"/>
                    </a:cubicBezTo>
                    <a:cubicBezTo>
                      <a:pt x="1090" y="2846"/>
                      <a:pt x="936" y="3306"/>
                      <a:pt x="789" y="3771"/>
                    </a:cubicBezTo>
                    <a:cubicBezTo>
                      <a:pt x="772" y="3804"/>
                      <a:pt x="761" y="3837"/>
                      <a:pt x="756" y="3875"/>
                    </a:cubicBezTo>
                    <a:cubicBezTo>
                      <a:pt x="734" y="3930"/>
                      <a:pt x="717" y="3985"/>
                      <a:pt x="701" y="4040"/>
                    </a:cubicBezTo>
                    <a:cubicBezTo>
                      <a:pt x="685" y="4078"/>
                      <a:pt x="679" y="4111"/>
                      <a:pt x="663" y="4149"/>
                    </a:cubicBezTo>
                    <a:cubicBezTo>
                      <a:pt x="652" y="4209"/>
                      <a:pt x="630" y="4270"/>
                      <a:pt x="608" y="4330"/>
                    </a:cubicBezTo>
                    <a:cubicBezTo>
                      <a:pt x="602" y="4341"/>
                      <a:pt x="602" y="4341"/>
                      <a:pt x="602" y="4346"/>
                    </a:cubicBezTo>
                    <a:cubicBezTo>
                      <a:pt x="592" y="4379"/>
                      <a:pt x="575" y="4423"/>
                      <a:pt x="570" y="4456"/>
                    </a:cubicBezTo>
                    <a:lnTo>
                      <a:pt x="548" y="4516"/>
                    </a:lnTo>
                    <a:cubicBezTo>
                      <a:pt x="526" y="4576"/>
                      <a:pt x="509" y="4642"/>
                      <a:pt x="493" y="4702"/>
                    </a:cubicBezTo>
                    <a:lnTo>
                      <a:pt x="493" y="4713"/>
                    </a:lnTo>
                    <a:lnTo>
                      <a:pt x="471" y="4795"/>
                    </a:lnTo>
                    <a:cubicBezTo>
                      <a:pt x="290" y="5463"/>
                      <a:pt x="137" y="6131"/>
                      <a:pt x="55" y="6820"/>
                    </a:cubicBezTo>
                    <a:cubicBezTo>
                      <a:pt x="28" y="7039"/>
                      <a:pt x="17" y="7258"/>
                      <a:pt x="0" y="7477"/>
                    </a:cubicBezTo>
                    <a:lnTo>
                      <a:pt x="82" y="7477"/>
                    </a:lnTo>
                    <a:lnTo>
                      <a:pt x="82" y="7444"/>
                    </a:lnTo>
                    <a:cubicBezTo>
                      <a:pt x="88" y="7384"/>
                      <a:pt x="88" y="7324"/>
                      <a:pt x="99" y="7258"/>
                    </a:cubicBezTo>
                    <a:cubicBezTo>
                      <a:pt x="99" y="7192"/>
                      <a:pt x="104" y="7116"/>
                      <a:pt x="110" y="7050"/>
                    </a:cubicBezTo>
                    <a:cubicBezTo>
                      <a:pt x="154" y="6541"/>
                      <a:pt x="247" y="6043"/>
                      <a:pt x="356" y="5550"/>
                    </a:cubicBezTo>
                    <a:cubicBezTo>
                      <a:pt x="378" y="5463"/>
                      <a:pt x="405" y="5364"/>
                      <a:pt x="427" y="5277"/>
                    </a:cubicBezTo>
                    <a:cubicBezTo>
                      <a:pt x="433" y="5249"/>
                      <a:pt x="438" y="5216"/>
                      <a:pt x="444" y="5189"/>
                    </a:cubicBezTo>
                    <a:lnTo>
                      <a:pt x="509" y="4965"/>
                    </a:lnTo>
                    <a:cubicBezTo>
                      <a:pt x="515" y="4948"/>
                      <a:pt x="520" y="4937"/>
                      <a:pt x="520" y="4921"/>
                    </a:cubicBezTo>
                    <a:cubicBezTo>
                      <a:pt x="542" y="4839"/>
                      <a:pt x="570" y="4751"/>
                      <a:pt x="592" y="4669"/>
                    </a:cubicBezTo>
                    <a:cubicBezTo>
                      <a:pt x="602" y="4625"/>
                      <a:pt x="608" y="4592"/>
                      <a:pt x="624" y="4549"/>
                    </a:cubicBezTo>
                    <a:cubicBezTo>
                      <a:pt x="630" y="4521"/>
                      <a:pt x="646" y="4488"/>
                      <a:pt x="652" y="4461"/>
                    </a:cubicBezTo>
                    <a:cubicBezTo>
                      <a:pt x="657" y="4461"/>
                      <a:pt x="657" y="4456"/>
                      <a:pt x="657" y="4450"/>
                    </a:cubicBezTo>
                    <a:cubicBezTo>
                      <a:pt x="663" y="4406"/>
                      <a:pt x="679" y="4368"/>
                      <a:pt x="690" y="4324"/>
                    </a:cubicBezTo>
                    <a:cubicBezTo>
                      <a:pt x="712" y="4264"/>
                      <a:pt x="734" y="4193"/>
                      <a:pt x="756" y="4133"/>
                    </a:cubicBezTo>
                    <a:cubicBezTo>
                      <a:pt x="761" y="4105"/>
                      <a:pt x="772" y="4072"/>
                      <a:pt x="783" y="4045"/>
                    </a:cubicBezTo>
                    <a:cubicBezTo>
                      <a:pt x="821" y="3936"/>
                      <a:pt x="854" y="3821"/>
                      <a:pt x="893" y="3711"/>
                    </a:cubicBezTo>
                    <a:cubicBezTo>
                      <a:pt x="920" y="3624"/>
                      <a:pt x="947" y="3542"/>
                      <a:pt x="975" y="3448"/>
                    </a:cubicBezTo>
                    <a:cubicBezTo>
                      <a:pt x="1002" y="3355"/>
                      <a:pt x="1035" y="3251"/>
                      <a:pt x="1068" y="3158"/>
                    </a:cubicBezTo>
                    <a:cubicBezTo>
                      <a:pt x="1396" y="2184"/>
                      <a:pt x="1725" y="1199"/>
                      <a:pt x="2162" y="274"/>
                    </a:cubicBezTo>
                    <a:cubicBezTo>
                      <a:pt x="2190" y="219"/>
                      <a:pt x="2217" y="159"/>
                      <a:pt x="2245" y="99"/>
                    </a:cubicBezTo>
                    <a:lnTo>
                      <a:pt x="2288" y="17"/>
                    </a:lnTo>
                    <a:cubicBezTo>
                      <a:pt x="2277" y="17"/>
                      <a:pt x="2272" y="17"/>
                      <a:pt x="2277" y="6"/>
                    </a:cubicBezTo>
                    <a:lnTo>
                      <a:pt x="2250" y="6"/>
                    </a:lnTo>
                    <a:cubicBezTo>
                      <a:pt x="2239" y="0"/>
                      <a:pt x="2223" y="0"/>
                      <a:pt x="22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7"/>
              <p:cNvSpPr/>
              <p:nvPr/>
            </p:nvSpPr>
            <p:spPr>
              <a:xfrm>
                <a:off x="870725" y="2530225"/>
                <a:ext cx="54350" cy="188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44" extrusionOk="0">
                    <a:moveTo>
                      <a:pt x="2174" y="0"/>
                    </a:moveTo>
                    <a:lnTo>
                      <a:pt x="2174" y="0"/>
                    </a:lnTo>
                    <a:cubicBezTo>
                      <a:pt x="2141" y="17"/>
                      <a:pt x="2097" y="28"/>
                      <a:pt x="2059" y="28"/>
                    </a:cubicBezTo>
                    <a:cubicBezTo>
                      <a:pt x="2042" y="61"/>
                      <a:pt x="2026" y="88"/>
                      <a:pt x="2009" y="126"/>
                    </a:cubicBezTo>
                    <a:lnTo>
                      <a:pt x="2009" y="132"/>
                    </a:lnTo>
                    <a:cubicBezTo>
                      <a:pt x="1944" y="263"/>
                      <a:pt x="1872" y="389"/>
                      <a:pt x="1812" y="520"/>
                    </a:cubicBezTo>
                    <a:cubicBezTo>
                      <a:pt x="1752" y="646"/>
                      <a:pt x="1697" y="772"/>
                      <a:pt x="1632" y="904"/>
                    </a:cubicBezTo>
                    <a:lnTo>
                      <a:pt x="1632" y="909"/>
                    </a:lnTo>
                    <a:cubicBezTo>
                      <a:pt x="1550" y="1090"/>
                      <a:pt x="1478" y="1276"/>
                      <a:pt x="1402" y="1451"/>
                    </a:cubicBezTo>
                    <a:cubicBezTo>
                      <a:pt x="1342" y="1604"/>
                      <a:pt x="1276" y="1752"/>
                      <a:pt x="1216" y="1911"/>
                    </a:cubicBezTo>
                    <a:cubicBezTo>
                      <a:pt x="1166" y="2031"/>
                      <a:pt x="1128" y="2157"/>
                      <a:pt x="1079" y="2277"/>
                    </a:cubicBezTo>
                    <a:cubicBezTo>
                      <a:pt x="947" y="2628"/>
                      <a:pt x="827" y="2978"/>
                      <a:pt x="701" y="3334"/>
                    </a:cubicBezTo>
                    <a:cubicBezTo>
                      <a:pt x="663" y="3471"/>
                      <a:pt x="614" y="3607"/>
                      <a:pt x="575" y="3744"/>
                    </a:cubicBezTo>
                    <a:cubicBezTo>
                      <a:pt x="553" y="3810"/>
                      <a:pt x="531" y="3876"/>
                      <a:pt x="510" y="3941"/>
                    </a:cubicBezTo>
                    <a:lnTo>
                      <a:pt x="510" y="3947"/>
                    </a:lnTo>
                    <a:cubicBezTo>
                      <a:pt x="504" y="3963"/>
                      <a:pt x="504" y="3985"/>
                      <a:pt x="499" y="3996"/>
                    </a:cubicBezTo>
                    <a:lnTo>
                      <a:pt x="477" y="4078"/>
                    </a:lnTo>
                    <a:cubicBezTo>
                      <a:pt x="466" y="4122"/>
                      <a:pt x="455" y="4160"/>
                      <a:pt x="444" y="4204"/>
                    </a:cubicBezTo>
                    <a:cubicBezTo>
                      <a:pt x="438" y="4231"/>
                      <a:pt x="427" y="4264"/>
                      <a:pt x="422" y="4292"/>
                    </a:cubicBezTo>
                    <a:cubicBezTo>
                      <a:pt x="411" y="4330"/>
                      <a:pt x="400" y="4379"/>
                      <a:pt x="389" y="4429"/>
                    </a:cubicBezTo>
                    <a:cubicBezTo>
                      <a:pt x="373" y="4478"/>
                      <a:pt x="362" y="4516"/>
                      <a:pt x="356" y="4565"/>
                    </a:cubicBezTo>
                    <a:cubicBezTo>
                      <a:pt x="345" y="4593"/>
                      <a:pt x="340" y="4615"/>
                      <a:pt x="334" y="4642"/>
                    </a:cubicBezTo>
                    <a:cubicBezTo>
                      <a:pt x="329" y="4669"/>
                      <a:pt x="329" y="4686"/>
                      <a:pt x="318" y="4713"/>
                    </a:cubicBezTo>
                    <a:cubicBezTo>
                      <a:pt x="313" y="4741"/>
                      <a:pt x="307" y="4768"/>
                      <a:pt x="302" y="4806"/>
                    </a:cubicBezTo>
                    <a:cubicBezTo>
                      <a:pt x="280" y="4899"/>
                      <a:pt x="258" y="4998"/>
                      <a:pt x="247" y="5091"/>
                    </a:cubicBezTo>
                    <a:cubicBezTo>
                      <a:pt x="230" y="5162"/>
                      <a:pt x="219" y="5222"/>
                      <a:pt x="209" y="5282"/>
                    </a:cubicBezTo>
                    <a:lnTo>
                      <a:pt x="209" y="5304"/>
                    </a:lnTo>
                    <a:cubicBezTo>
                      <a:pt x="203" y="5343"/>
                      <a:pt x="198" y="5381"/>
                      <a:pt x="192" y="5419"/>
                    </a:cubicBezTo>
                    <a:cubicBezTo>
                      <a:pt x="181" y="5447"/>
                      <a:pt x="181" y="5474"/>
                      <a:pt x="176" y="5501"/>
                    </a:cubicBezTo>
                    <a:lnTo>
                      <a:pt x="176" y="5507"/>
                    </a:lnTo>
                    <a:cubicBezTo>
                      <a:pt x="170" y="5556"/>
                      <a:pt x="165" y="5611"/>
                      <a:pt x="154" y="5666"/>
                    </a:cubicBezTo>
                    <a:cubicBezTo>
                      <a:pt x="154" y="5682"/>
                      <a:pt x="148" y="5698"/>
                      <a:pt x="148" y="5715"/>
                    </a:cubicBezTo>
                    <a:cubicBezTo>
                      <a:pt x="143" y="5791"/>
                      <a:pt x="126" y="5857"/>
                      <a:pt x="121" y="5934"/>
                    </a:cubicBezTo>
                    <a:cubicBezTo>
                      <a:pt x="115" y="6010"/>
                      <a:pt x="99" y="6076"/>
                      <a:pt x="94" y="6153"/>
                    </a:cubicBezTo>
                    <a:cubicBezTo>
                      <a:pt x="33" y="6612"/>
                      <a:pt x="1" y="7078"/>
                      <a:pt x="11" y="7543"/>
                    </a:cubicBezTo>
                    <a:lnTo>
                      <a:pt x="94" y="7543"/>
                    </a:lnTo>
                    <a:cubicBezTo>
                      <a:pt x="88" y="7308"/>
                      <a:pt x="88" y="7078"/>
                      <a:pt x="99" y="6842"/>
                    </a:cubicBezTo>
                    <a:cubicBezTo>
                      <a:pt x="126" y="6399"/>
                      <a:pt x="192" y="5945"/>
                      <a:pt x="258" y="5501"/>
                    </a:cubicBezTo>
                    <a:cubicBezTo>
                      <a:pt x="263" y="5474"/>
                      <a:pt x="263" y="5441"/>
                      <a:pt x="274" y="5414"/>
                    </a:cubicBezTo>
                    <a:cubicBezTo>
                      <a:pt x="280" y="5359"/>
                      <a:pt x="285" y="5310"/>
                      <a:pt x="291" y="5255"/>
                    </a:cubicBezTo>
                    <a:cubicBezTo>
                      <a:pt x="302" y="5206"/>
                      <a:pt x="313" y="5151"/>
                      <a:pt x="318" y="5096"/>
                    </a:cubicBezTo>
                    <a:cubicBezTo>
                      <a:pt x="329" y="5053"/>
                      <a:pt x="334" y="4998"/>
                      <a:pt x="345" y="4943"/>
                    </a:cubicBezTo>
                    <a:cubicBezTo>
                      <a:pt x="356" y="4916"/>
                      <a:pt x="362" y="4883"/>
                      <a:pt x="367" y="4855"/>
                    </a:cubicBezTo>
                    <a:lnTo>
                      <a:pt x="389" y="4751"/>
                    </a:lnTo>
                    <a:cubicBezTo>
                      <a:pt x="395" y="4708"/>
                      <a:pt x="411" y="4664"/>
                      <a:pt x="417" y="4620"/>
                    </a:cubicBezTo>
                    <a:cubicBezTo>
                      <a:pt x="422" y="4571"/>
                      <a:pt x="438" y="4516"/>
                      <a:pt x="449" y="4472"/>
                    </a:cubicBezTo>
                    <a:cubicBezTo>
                      <a:pt x="455" y="4445"/>
                      <a:pt x="466" y="4407"/>
                      <a:pt x="471" y="4379"/>
                    </a:cubicBezTo>
                    <a:cubicBezTo>
                      <a:pt x="477" y="4341"/>
                      <a:pt x="493" y="4308"/>
                      <a:pt x="499" y="4270"/>
                    </a:cubicBezTo>
                    <a:cubicBezTo>
                      <a:pt x="504" y="4237"/>
                      <a:pt x="521" y="4204"/>
                      <a:pt x="526" y="4171"/>
                    </a:cubicBezTo>
                    <a:cubicBezTo>
                      <a:pt x="537" y="4133"/>
                      <a:pt x="548" y="4095"/>
                      <a:pt x="559" y="4062"/>
                    </a:cubicBezTo>
                    <a:cubicBezTo>
                      <a:pt x="575" y="4013"/>
                      <a:pt x="586" y="3969"/>
                      <a:pt x="603" y="3925"/>
                    </a:cubicBezTo>
                    <a:cubicBezTo>
                      <a:pt x="619" y="3854"/>
                      <a:pt x="641" y="3794"/>
                      <a:pt x="663" y="3722"/>
                    </a:cubicBezTo>
                    <a:cubicBezTo>
                      <a:pt x="778" y="3350"/>
                      <a:pt x="915" y="2983"/>
                      <a:pt x="1046" y="2617"/>
                    </a:cubicBezTo>
                    <a:cubicBezTo>
                      <a:pt x="1303" y="1889"/>
                      <a:pt x="1593" y="1166"/>
                      <a:pt x="1933" y="477"/>
                    </a:cubicBezTo>
                    <a:cubicBezTo>
                      <a:pt x="1998" y="351"/>
                      <a:pt x="2059" y="236"/>
                      <a:pt x="2119" y="110"/>
                    </a:cubicBezTo>
                    <a:cubicBezTo>
                      <a:pt x="2141" y="77"/>
                      <a:pt x="2152" y="39"/>
                      <a:pt x="217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7"/>
              <p:cNvSpPr/>
              <p:nvPr/>
            </p:nvSpPr>
            <p:spPr>
              <a:xfrm>
                <a:off x="874975" y="2599250"/>
                <a:ext cx="705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752" extrusionOk="0">
                    <a:moveTo>
                      <a:pt x="2046" y="0"/>
                    </a:moveTo>
                    <a:cubicBezTo>
                      <a:pt x="1935" y="0"/>
                      <a:pt x="1823" y="17"/>
                      <a:pt x="1719" y="47"/>
                    </a:cubicBezTo>
                    <a:cubicBezTo>
                      <a:pt x="1484" y="108"/>
                      <a:pt x="1270" y="244"/>
                      <a:pt x="1079" y="398"/>
                    </a:cubicBezTo>
                    <a:cubicBezTo>
                      <a:pt x="881" y="551"/>
                      <a:pt x="706" y="732"/>
                      <a:pt x="531" y="918"/>
                    </a:cubicBezTo>
                    <a:cubicBezTo>
                      <a:pt x="471" y="978"/>
                      <a:pt x="411" y="1044"/>
                      <a:pt x="356" y="1115"/>
                    </a:cubicBezTo>
                    <a:lnTo>
                      <a:pt x="296" y="1317"/>
                    </a:lnTo>
                    <a:cubicBezTo>
                      <a:pt x="663" y="868"/>
                      <a:pt x="1161" y="321"/>
                      <a:pt x="1675" y="151"/>
                    </a:cubicBezTo>
                    <a:cubicBezTo>
                      <a:pt x="1794" y="114"/>
                      <a:pt x="1925" y="87"/>
                      <a:pt x="2055" y="87"/>
                    </a:cubicBezTo>
                    <a:cubicBezTo>
                      <a:pt x="2171" y="87"/>
                      <a:pt x="2286" y="108"/>
                      <a:pt x="2392" y="162"/>
                    </a:cubicBezTo>
                    <a:cubicBezTo>
                      <a:pt x="2693" y="326"/>
                      <a:pt x="2748" y="742"/>
                      <a:pt x="2628" y="1054"/>
                    </a:cubicBezTo>
                    <a:cubicBezTo>
                      <a:pt x="2474" y="1465"/>
                      <a:pt x="2135" y="1777"/>
                      <a:pt x="1785" y="2018"/>
                    </a:cubicBezTo>
                    <a:cubicBezTo>
                      <a:pt x="1396" y="2286"/>
                      <a:pt x="953" y="2461"/>
                      <a:pt x="498" y="2565"/>
                    </a:cubicBezTo>
                    <a:cubicBezTo>
                      <a:pt x="356" y="2598"/>
                      <a:pt x="203" y="2631"/>
                      <a:pt x="55" y="2653"/>
                    </a:cubicBezTo>
                    <a:cubicBezTo>
                      <a:pt x="39" y="2653"/>
                      <a:pt x="28" y="2658"/>
                      <a:pt x="11" y="2658"/>
                    </a:cubicBezTo>
                    <a:cubicBezTo>
                      <a:pt x="6" y="2686"/>
                      <a:pt x="6" y="2724"/>
                      <a:pt x="0" y="2751"/>
                    </a:cubicBezTo>
                    <a:cubicBezTo>
                      <a:pt x="164" y="2735"/>
                      <a:pt x="312" y="2702"/>
                      <a:pt x="471" y="2669"/>
                    </a:cubicBezTo>
                    <a:cubicBezTo>
                      <a:pt x="876" y="2576"/>
                      <a:pt x="1270" y="2434"/>
                      <a:pt x="1626" y="2231"/>
                    </a:cubicBezTo>
                    <a:cubicBezTo>
                      <a:pt x="2053" y="1969"/>
                      <a:pt x="2474" y="1640"/>
                      <a:pt x="2682" y="1164"/>
                    </a:cubicBezTo>
                    <a:cubicBezTo>
                      <a:pt x="2786" y="923"/>
                      <a:pt x="2819" y="633"/>
                      <a:pt x="2710" y="387"/>
                    </a:cubicBezTo>
                    <a:cubicBezTo>
                      <a:pt x="2589" y="106"/>
                      <a:pt x="2321" y="0"/>
                      <a:pt x="20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7"/>
              <p:cNvSpPr/>
              <p:nvPr/>
            </p:nvSpPr>
            <p:spPr>
              <a:xfrm>
                <a:off x="878650" y="2608225"/>
                <a:ext cx="646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05" extrusionOk="0">
                    <a:moveTo>
                      <a:pt x="2546" y="0"/>
                    </a:moveTo>
                    <a:cubicBezTo>
                      <a:pt x="2513" y="17"/>
                      <a:pt x="2475" y="28"/>
                      <a:pt x="2437" y="44"/>
                    </a:cubicBezTo>
                    <a:cubicBezTo>
                      <a:pt x="2141" y="154"/>
                      <a:pt x="1846" y="258"/>
                      <a:pt x="1561" y="400"/>
                    </a:cubicBezTo>
                    <a:cubicBezTo>
                      <a:pt x="1233" y="564"/>
                      <a:pt x="910" y="761"/>
                      <a:pt x="614" y="975"/>
                    </a:cubicBezTo>
                    <a:cubicBezTo>
                      <a:pt x="422" y="1111"/>
                      <a:pt x="236" y="1259"/>
                      <a:pt x="67" y="1434"/>
                    </a:cubicBezTo>
                    <a:lnTo>
                      <a:pt x="39" y="1462"/>
                    </a:lnTo>
                    <a:cubicBezTo>
                      <a:pt x="23" y="1506"/>
                      <a:pt x="17" y="1555"/>
                      <a:pt x="1" y="1604"/>
                    </a:cubicBezTo>
                    <a:cubicBezTo>
                      <a:pt x="12" y="1588"/>
                      <a:pt x="23" y="1582"/>
                      <a:pt x="39" y="1571"/>
                    </a:cubicBezTo>
                    <a:cubicBezTo>
                      <a:pt x="182" y="1418"/>
                      <a:pt x="340" y="1276"/>
                      <a:pt x="505" y="1150"/>
                    </a:cubicBezTo>
                    <a:cubicBezTo>
                      <a:pt x="1025" y="756"/>
                      <a:pt x="1599" y="427"/>
                      <a:pt x="2212" y="208"/>
                    </a:cubicBezTo>
                    <a:cubicBezTo>
                      <a:pt x="2338" y="165"/>
                      <a:pt x="2459" y="121"/>
                      <a:pt x="2585" y="77"/>
                    </a:cubicBezTo>
                    <a:cubicBezTo>
                      <a:pt x="2574" y="55"/>
                      <a:pt x="2568" y="44"/>
                      <a:pt x="2563" y="28"/>
                    </a:cubicBezTo>
                    <a:cubicBezTo>
                      <a:pt x="2557" y="22"/>
                      <a:pt x="2546" y="11"/>
                      <a:pt x="25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7"/>
              <p:cNvSpPr/>
              <p:nvPr/>
            </p:nvSpPr>
            <p:spPr>
              <a:xfrm>
                <a:off x="824200" y="2571975"/>
                <a:ext cx="510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219" extrusionOk="0">
                    <a:moveTo>
                      <a:pt x="770" y="1"/>
                    </a:moveTo>
                    <a:cubicBezTo>
                      <a:pt x="710" y="1"/>
                      <a:pt x="651" y="12"/>
                      <a:pt x="592" y="44"/>
                    </a:cubicBezTo>
                    <a:cubicBezTo>
                      <a:pt x="449" y="109"/>
                      <a:pt x="334" y="235"/>
                      <a:pt x="258" y="383"/>
                    </a:cubicBezTo>
                    <a:cubicBezTo>
                      <a:pt x="181" y="520"/>
                      <a:pt x="121" y="668"/>
                      <a:pt x="99" y="821"/>
                    </a:cubicBezTo>
                    <a:cubicBezTo>
                      <a:pt x="0" y="1385"/>
                      <a:pt x="170" y="1970"/>
                      <a:pt x="520" y="2408"/>
                    </a:cubicBezTo>
                    <a:cubicBezTo>
                      <a:pt x="624" y="2567"/>
                      <a:pt x="772" y="2693"/>
                      <a:pt x="920" y="2791"/>
                    </a:cubicBezTo>
                    <a:cubicBezTo>
                      <a:pt x="1035" y="2868"/>
                      <a:pt x="1155" y="2945"/>
                      <a:pt x="1276" y="3005"/>
                    </a:cubicBezTo>
                    <a:cubicBezTo>
                      <a:pt x="1446" y="3087"/>
                      <a:pt x="1626" y="3169"/>
                      <a:pt x="1812" y="3218"/>
                    </a:cubicBezTo>
                    <a:lnTo>
                      <a:pt x="1834" y="3136"/>
                    </a:lnTo>
                    <a:cubicBezTo>
                      <a:pt x="1758" y="3114"/>
                      <a:pt x="1681" y="3087"/>
                      <a:pt x="1615" y="3060"/>
                    </a:cubicBezTo>
                    <a:cubicBezTo>
                      <a:pt x="1413" y="2983"/>
                      <a:pt x="1221" y="2895"/>
                      <a:pt x="1046" y="2775"/>
                    </a:cubicBezTo>
                    <a:cubicBezTo>
                      <a:pt x="915" y="2682"/>
                      <a:pt x="783" y="2594"/>
                      <a:pt x="674" y="2474"/>
                    </a:cubicBezTo>
                    <a:cubicBezTo>
                      <a:pt x="575" y="2348"/>
                      <a:pt x="477" y="2217"/>
                      <a:pt x="395" y="2074"/>
                    </a:cubicBezTo>
                    <a:cubicBezTo>
                      <a:pt x="312" y="1927"/>
                      <a:pt x="247" y="1762"/>
                      <a:pt x="203" y="1587"/>
                    </a:cubicBezTo>
                    <a:cubicBezTo>
                      <a:pt x="148" y="1363"/>
                      <a:pt x="143" y="1122"/>
                      <a:pt x="176" y="892"/>
                    </a:cubicBezTo>
                    <a:cubicBezTo>
                      <a:pt x="198" y="761"/>
                      <a:pt x="230" y="629"/>
                      <a:pt x="291" y="509"/>
                    </a:cubicBezTo>
                    <a:cubicBezTo>
                      <a:pt x="334" y="427"/>
                      <a:pt x="373" y="345"/>
                      <a:pt x="438" y="274"/>
                    </a:cubicBezTo>
                    <a:cubicBezTo>
                      <a:pt x="527" y="175"/>
                      <a:pt x="642" y="90"/>
                      <a:pt x="776" y="90"/>
                    </a:cubicBezTo>
                    <a:cubicBezTo>
                      <a:pt x="791" y="90"/>
                      <a:pt x="806" y="91"/>
                      <a:pt x="822" y="93"/>
                    </a:cubicBezTo>
                    <a:cubicBezTo>
                      <a:pt x="958" y="104"/>
                      <a:pt x="1101" y="148"/>
                      <a:pt x="1205" y="246"/>
                    </a:cubicBezTo>
                    <a:cubicBezTo>
                      <a:pt x="1451" y="509"/>
                      <a:pt x="1615" y="1138"/>
                      <a:pt x="1730" y="1494"/>
                    </a:cubicBezTo>
                    <a:lnTo>
                      <a:pt x="1730" y="1489"/>
                    </a:lnTo>
                    <a:cubicBezTo>
                      <a:pt x="1834" y="1801"/>
                      <a:pt x="1900" y="2124"/>
                      <a:pt x="1960" y="2452"/>
                    </a:cubicBezTo>
                    <a:cubicBezTo>
                      <a:pt x="1971" y="2507"/>
                      <a:pt x="1982" y="2561"/>
                      <a:pt x="1987" y="2616"/>
                    </a:cubicBezTo>
                    <a:cubicBezTo>
                      <a:pt x="2009" y="2556"/>
                      <a:pt x="2026" y="2501"/>
                      <a:pt x="2042" y="2436"/>
                    </a:cubicBezTo>
                    <a:cubicBezTo>
                      <a:pt x="1982" y="2107"/>
                      <a:pt x="1916" y="1773"/>
                      <a:pt x="1812" y="1461"/>
                    </a:cubicBezTo>
                    <a:cubicBezTo>
                      <a:pt x="1725" y="1166"/>
                      <a:pt x="1632" y="870"/>
                      <a:pt x="1506" y="591"/>
                    </a:cubicBezTo>
                    <a:cubicBezTo>
                      <a:pt x="1369" y="268"/>
                      <a:pt x="1232" y="66"/>
                      <a:pt x="876" y="11"/>
                    </a:cubicBezTo>
                    <a:cubicBezTo>
                      <a:pt x="840" y="5"/>
                      <a:pt x="805" y="1"/>
                      <a:pt x="77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7"/>
              <p:cNvSpPr/>
              <p:nvPr/>
            </p:nvSpPr>
            <p:spPr>
              <a:xfrm>
                <a:off x="837325" y="2573050"/>
                <a:ext cx="34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908" extrusionOk="0">
                    <a:moveTo>
                      <a:pt x="78" y="1"/>
                    </a:moveTo>
                    <a:cubicBezTo>
                      <a:pt x="45" y="12"/>
                      <a:pt x="23" y="28"/>
                      <a:pt x="1" y="39"/>
                    </a:cubicBezTo>
                    <a:cubicBezTo>
                      <a:pt x="116" y="335"/>
                      <a:pt x="203" y="641"/>
                      <a:pt x="329" y="931"/>
                    </a:cubicBezTo>
                    <a:cubicBezTo>
                      <a:pt x="461" y="1243"/>
                      <a:pt x="630" y="1533"/>
                      <a:pt x="778" y="1834"/>
                    </a:cubicBezTo>
                    <a:cubicBezTo>
                      <a:pt x="904" y="2075"/>
                      <a:pt x="1035" y="2321"/>
                      <a:pt x="1161" y="2557"/>
                    </a:cubicBezTo>
                    <a:cubicBezTo>
                      <a:pt x="1227" y="2677"/>
                      <a:pt x="1293" y="2798"/>
                      <a:pt x="1364" y="2907"/>
                    </a:cubicBezTo>
                    <a:cubicBezTo>
                      <a:pt x="1375" y="2874"/>
                      <a:pt x="1380" y="2830"/>
                      <a:pt x="1397" y="2798"/>
                    </a:cubicBezTo>
                    <a:cubicBezTo>
                      <a:pt x="1293" y="2622"/>
                      <a:pt x="1200" y="2431"/>
                      <a:pt x="1096" y="2250"/>
                    </a:cubicBezTo>
                    <a:cubicBezTo>
                      <a:pt x="959" y="2004"/>
                      <a:pt x="827" y="1741"/>
                      <a:pt x="696" y="1489"/>
                    </a:cubicBezTo>
                    <a:cubicBezTo>
                      <a:pt x="609" y="1320"/>
                      <a:pt x="515" y="1150"/>
                      <a:pt x="439" y="975"/>
                    </a:cubicBezTo>
                    <a:cubicBezTo>
                      <a:pt x="302" y="657"/>
                      <a:pt x="198" y="329"/>
                      <a:pt x="7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67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FAE26-090F-4FC3-96D9-7001E1F1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8" y="219882"/>
            <a:ext cx="8655824" cy="470373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00350D7-8664-46A4-98E3-E7252E7C9276}"/>
              </a:ext>
            </a:extLst>
          </p:cNvPr>
          <p:cNvSpPr/>
          <p:nvPr/>
        </p:nvSpPr>
        <p:spPr>
          <a:xfrm>
            <a:off x="5385661" y="395206"/>
            <a:ext cx="3308888" cy="696775"/>
          </a:xfrm>
          <a:prstGeom prst="wedgeRoundRectCallout">
            <a:avLst>
              <a:gd name="adj1" fmla="val 6916"/>
              <a:gd name="adj2" fmla="val 753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es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yoga.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4E1AA46-28FD-4E21-8E23-5E364BE461A7}"/>
              </a:ext>
            </a:extLst>
          </p:cNvPr>
          <p:cNvSpPr/>
          <p:nvPr/>
        </p:nvSpPr>
        <p:spPr>
          <a:xfrm>
            <a:off x="59410" y="3786753"/>
            <a:ext cx="3458705" cy="696775"/>
          </a:xfrm>
          <a:prstGeom prst="wedgeRoundRectCallout">
            <a:avLst>
              <a:gd name="adj1" fmla="val 29164"/>
              <a:gd name="adj2" fmla="val -981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cook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meals.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34BAF54-C536-44F7-AC33-52ED351BCDEA}"/>
              </a:ext>
            </a:extLst>
          </p:cNvPr>
          <p:cNvSpPr/>
          <p:nvPr/>
        </p:nvSpPr>
        <p:spPr>
          <a:xfrm>
            <a:off x="1567912" y="2009614"/>
            <a:ext cx="3941735" cy="696775"/>
          </a:xfrm>
          <a:prstGeom prst="wedgeRoundRectCallout">
            <a:avLst>
              <a:gd name="adj1" fmla="val 34317"/>
              <a:gd name="adj2" fmla="val 720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watch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es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fills.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6D5878C-EBFA-4618-A635-1BB1E920FF0E}"/>
              </a:ext>
            </a:extLst>
          </p:cNvPr>
          <p:cNvSpPr/>
          <p:nvPr/>
        </p:nvSpPr>
        <p:spPr>
          <a:xfrm>
            <a:off x="5168705" y="2033666"/>
            <a:ext cx="3731207" cy="696775"/>
          </a:xfrm>
          <a:prstGeom prst="wedgeRoundRectCallout">
            <a:avLst>
              <a:gd name="adj1" fmla="val 21538"/>
              <a:gd name="adj2" fmla="val 1020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play</a:t>
            </a:r>
            <a:r>
              <a:rPr 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tennis.</a:t>
            </a:r>
          </a:p>
        </p:txBody>
      </p:sp>
    </p:spTree>
    <p:extLst>
      <p:ext uri="{BB962C8B-B14F-4D97-AF65-F5344CB8AC3E}">
        <p14:creationId xmlns:p14="http://schemas.microsoft.com/office/powerpoint/2010/main" val="15629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1" name="Google Shape;5871;p48"/>
          <p:cNvSpPr txBox="1">
            <a:spLocks noGrp="1"/>
          </p:cNvSpPr>
          <p:nvPr>
            <p:ph type="title"/>
          </p:nvPr>
        </p:nvSpPr>
        <p:spPr>
          <a:xfrm>
            <a:off x="911007" y="695355"/>
            <a:ext cx="65760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mic Sans MS" panose="030F0702030302020204" pitchFamily="66" charset="0"/>
              </a:rPr>
              <a:t>5  Game</a:t>
            </a: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5873" name="Google Shape;5873;p48"/>
          <p:cNvGrpSpPr/>
          <p:nvPr/>
        </p:nvGrpSpPr>
        <p:grpSpPr>
          <a:xfrm>
            <a:off x="2922941" y="2637369"/>
            <a:ext cx="3222098" cy="2506135"/>
            <a:chOff x="2922941" y="2637369"/>
            <a:chExt cx="3222098" cy="2506135"/>
          </a:xfrm>
        </p:grpSpPr>
        <p:sp>
          <p:nvSpPr>
            <p:cNvPr id="5874" name="Google Shape;5874;p48"/>
            <p:cNvSpPr/>
            <p:nvPr/>
          </p:nvSpPr>
          <p:spPr>
            <a:xfrm>
              <a:off x="3073525" y="3515711"/>
              <a:ext cx="90624" cy="85841"/>
            </a:xfrm>
            <a:custGeom>
              <a:avLst/>
              <a:gdLst/>
              <a:ahLst/>
              <a:cxnLst/>
              <a:rect l="l" t="t" r="r" b="b"/>
              <a:pathLst>
                <a:path w="1324" h="1322" extrusionOk="0">
                  <a:moveTo>
                    <a:pt x="669" y="1"/>
                  </a:moveTo>
                  <a:cubicBezTo>
                    <a:pt x="663" y="1"/>
                    <a:pt x="657" y="2"/>
                    <a:pt x="652" y="5"/>
                  </a:cubicBezTo>
                  <a:cubicBezTo>
                    <a:pt x="619" y="32"/>
                    <a:pt x="624" y="87"/>
                    <a:pt x="619" y="131"/>
                  </a:cubicBezTo>
                  <a:cubicBezTo>
                    <a:pt x="614" y="240"/>
                    <a:pt x="614" y="350"/>
                    <a:pt x="603" y="459"/>
                  </a:cubicBezTo>
                  <a:cubicBezTo>
                    <a:pt x="493" y="350"/>
                    <a:pt x="389" y="246"/>
                    <a:pt x="274" y="142"/>
                  </a:cubicBezTo>
                  <a:cubicBezTo>
                    <a:pt x="262" y="130"/>
                    <a:pt x="249" y="126"/>
                    <a:pt x="238" y="126"/>
                  </a:cubicBezTo>
                  <a:cubicBezTo>
                    <a:pt x="200" y="126"/>
                    <a:pt x="176" y="179"/>
                    <a:pt x="214" y="213"/>
                  </a:cubicBezTo>
                  <a:cubicBezTo>
                    <a:pt x="318" y="284"/>
                    <a:pt x="400" y="382"/>
                    <a:pt x="488" y="465"/>
                  </a:cubicBezTo>
                  <a:lnTo>
                    <a:pt x="559" y="536"/>
                  </a:lnTo>
                  <a:lnTo>
                    <a:pt x="504" y="536"/>
                  </a:lnTo>
                  <a:cubicBezTo>
                    <a:pt x="356" y="536"/>
                    <a:pt x="208" y="525"/>
                    <a:pt x="66" y="525"/>
                  </a:cubicBezTo>
                  <a:cubicBezTo>
                    <a:pt x="17" y="525"/>
                    <a:pt x="0" y="607"/>
                    <a:pt x="55" y="618"/>
                  </a:cubicBezTo>
                  <a:cubicBezTo>
                    <a:pt x="181" y="623"/>
                    <a:pt x="312" y="629"/>
                    <a:pt x="433" y="629"/>
                  </a:cubicBezTo>
                  <a:lnTo>
                    <a:pt x="537" y="629"/>
                  </a:lnTo>
                  <a:cubicBezTo>
                    <a:pt x="433" y="760"/>
                    <a:pt x="340" y="881"/>
                    <a:pt x="241" y="1017"/>
                  </a:cubicBezTo>
                  <a:cubicBezTo>
                    <a:pt x="208" y="1067"/>
                    <a:pt x="176" y="1116"/>
                    <a:pt x="148" y="1165"/>
                  </a:cubicBezTo>
                  <a:cubicBezTo>
                    <a:pt x="132" y="1182"/>
                    <a:pt x="137" y="1209"/>
                    <a:pt x="159" y="1225"/>
                  </a:cubicBezTo>
                  <a:cubicBezTo>
                    <a:pt x="168" y="1231"/>
                    <a:pt x="176" y="1233"/>
                    <a:pt x="183" y="1233"/>
                  </a:cubicBezTo>
                  <a:cubicBezTo>
                    <a:pt x="221" y="1233"/>
                    <a:pt x="239" y="1171"/>
                    <a:pt x="258" y="1143"/>
                  </a:cubicBezTo>
                  <a:cubicBezTo>
                    <a:pt x="356" y="990"/>
                    <a:pt x="477" y="848"/>
                    <a:pt x="586" y="705"/>
                  </a:cubicBezTo>
                  <a:cubicBezTo>
                    <a:pt x="592" y="689"/>
                    <a:pt x="597" y="684"/>
                    <a:pt x="614" y="673"/>
                  </a:cubicBezTo>
                  <a:cubicBezTo>
                    <a:pt x="614" y="875"/>
                    <a:pt x="614" y="1083"/>
                    <a:pt x="619" y="1280"/>
                  </a:cubicBezTo>
                  <a:cubicBezTo>
                    <a:pt x="619" y="1305"/>
                    <a:pt x="643" y="1321"/>
                    <a:pt x="665" y="1321"/>
                  </a:cubicBezTo>
                  <a:cubicBezTo>
                    <a:pt x="677" y="1321"/>
                    <a:pt x="688" y="1317"/>
                    <a:pt x="696" y="1308"/>
                  </a:cubicBezTo>
                  <a:cubicBezTo>
                    <a:pt x="707" y="1286"/>
                    <a:pt x="701" y="1258"/>
                    <a:pt x="701" y="1231"/>
                  </a:cubicBezTo>
                  <a:cubicBezTo>
                    <a:pt x="701" y="1138"/>
                    <a:pt x="701" y="1039"/>
                    <a:pt x="696" y="935"/>
                  </a:cubicBezTo>
                  <a:lnTo>
                    <a:pt x="696" y="656"/>
                  </a:lnTo>
                  <a:lnTo>
                    <a:pt x="1216" y="1176"/>
                  </a:lnTo>
                  <a:cubicBezTo>
                    <a:pt x="1225" y="1185"/>
                    <a:pt x="1235" y="1189"/>
                    <a:pt x="1243" y="1189"/>
                  </a:cubicBezTo>
                  <a:cubicBezTo>
                    <a:pt x="1276" y="1189"/>
                    <a:pt x="1301" y="1136"/>
                    <a:pt x="1270" y="1110"/>
                  </a:cubicBezTo>
                  <a:cubicBezTo>
                    <a:pt x="1177" y="1028"/>
                    <a:pt x="1095" y="935"/>
                    <a:pt x="1013" y="853"/>
                  </a:cubicBezTo>
                  <a:lnTo>
                    <a:pt x="778" y="618"/>
                  </a:lnTo>
                  <a:cubicBezTo>
                    <a:pt x="942" y="607"/>
                    <a:pt x="1106" y="590"/>
                    <a:pt x="1270" y="580"/>
                  </a:cubicBezTo>
                  <a:cubicBezTo>
                    <a:pt x="1323" y="574"/>
                    <a:pt x="1320" y="492"/>
                    <a:pt x="1270" y="492"/>
                  </a:cubicBezTo>
                  <a:cubicBezTo>
                    <a:pt x="1268" y="492"/>
                    <a:pt x="1267" y="492"/>
                    <a:pt x="1265" y="492"/>
                  </a:cubicBezTo>
                  <a:cubicBezTo>
                    <a:pt x="1084" y="508"/>
                    <a:pt x="909" y="519"/>
                    <a:pt x="728" y="525"/>
                  </a:cubicBezTo>
                  <a:cubicBezTo>
                    <a:pt x="827" y="404"/>
                    <a:pt x="926" y="273"/>
                    <a:pt x="1035" y="158"/>
                  </a:cubicBezTo>
                  <a:lnTo>
                    <a:pt x="1040" y="153"/>
                  </a:lnTo>
                  <a:cubicBezTo>
                    <a:pt x="1062" y="142"/>
                    <a:pt x="1073" y="114"/>
                    <a:pt x="1073" y="98"/>
                  </a:cubicBezTo>
                  <a:cubicBezTo>
                    <a:pt x="1063" y="73"/>
                    <a:pt x="1050" y="63"/>
                    <a:pt x="1034" y="63"/>
                  </a:cubicBezTo>
                  <a:cubicBezTo>
                    <a:pt x="981" y="63"/>
                    <a:pt x="905" y="178"/>
                    <a:pt x="871" y="207"/>
                  </a:cubicBezTo>
                  <a:cubicBezTo>
                    <a:pt x="816" y="273"/>
                    <a:pt x="756" y="344"/>
                    <a:pt x="701" y="415"/>
                  </a:cubicBezTo>
                  <a:cubicBezTo>
                    <a:pt x="701" y="300"/>
                    <a:pt x="707" y="180"/>
                    <a:pt x="712" y="60"/>
                  </a:cubicBezTo>
                  <a:cubicBezTo>
                    <a:pt x="726" y="32"/>
                    <a:pt x="698" y="1"/>
                    <a:pt x="6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8"/>
            <p:cNvSpPr/>
            <p:nvPr/>
          </p:nvSpPr>
          <p:spPr>
            <a:xfrm>
              <a:off x="4526049" y="4929421"/>
              <a:ext cx="90145" cy="85646"/>
            </a:xfrm>
            <a:custGeom>
              <a:avLst/>
              <a:gdLst/>
              <a:ahLst/>
              <a:cxnLst/>
              <a:rect l="l" t="t" r="r" b="b"/>
              <a:pathLst>
                <a:path w="1317" h="1319" extrusionOk="0">
                  <a:moveTo>
                    <a:pt x="668" y="1"/>
                  </a:moveTo>
                  <a:cubicBezTo>
                    <a:pt x="661" y="1"/>
                    <a:pt x="654" y="3"/>
                    <a:pt x="647" y="7"/>
                  </a:cubicBezTo>
                  <a:cubicBezTo>
                    <a:pt x="614" y="34"/>
                    <a:pt x="619" y="89"/>
                    <a:pt x="614" y="127"/>
                  </a:cubicBezTo>
                  <a:cubicBezTo>
                    <a:pt x="608" y="237"/>
                    <a:pt x="608" y="346"/>
                    <a:pt x="603" y="456"/>
                  </a:cubicBezTo>
                  <a:cubicBezTo>
                    <a:pt x="493" y="346"/>
                    <a:pt x="384" y="248"/>
                    <a:pt x="274" y="144"/>
                  </a:cubicBezTo>
                  <a:cubicBezTo>
                    <a:pt x="262" y="132"/>
                    <a:pt x="249" y="128"/>
                    <a:pt x="238" y="128"/>
                  </a:cubicBezTo>
                  <a:cubicBezTo>
                    <a:pt x="200" y="128"/>
                    <a:pt x="175" y="180"/>
                    <a:pt x="209" y="209"/>
                  </a:cubicBezTo>
                  <a:cubicBezTo>
                    <a:pt x="313" y="286"/>
                    <a:pt x="395" y="384"/>
                    <a:pt x="482" y="467"/>
                  </a:cubicBezTo>
                  <a:lnTo>
                    <a:pt x="554" y="532"/>
                  </a:lnTo>
                  <a:lnTo>
                    <a:pt x="499" y="532"/>
                  </a:lnTo>
                  <a:cubicBezTo>
                    <a:pt x="356" y="532"/>
                    <a:pt x="203" y="527"/>
                    <a:pt x="61" y="527"/>
                  </a:cubicBezTo>
                  <a:cubicBezTo>
                    <a:pt x="12" y="527"/>
                    <a:pt x="1" y="609"/>
                    <a:pt x="55" y="614"/>
                  </a:cubicBezTo>
                  <a:cubicBezTo>
                    <a:pt x="176" y="620"/>
                    <a:pt x="307" y="631"/>
                    <a:pt x="428" y="631"/>
                  </a:cubicBezTo>
                  <a:lnTo>
                    <a:pt x="532" y="631"/>
                  </a:lnTo>
                  <a:cubicBezTo>
                    <a:pt x="428" y="757"/>
                    <a:pt x="335" y="883"/>
                    <a:pt x="236" y="1019"/>
                  </a:cubicBezTo>
                  <a:cubicBezTo>
                    <a:pt x="203" y="1069"/>
                    <a:pt x="170" y="1112"/>
                    <a:pt x="143" y="1162"/>
                  </a:cubicBezTo>
                  <a:cubicBezTo>
                    <a:pt x="127" y="1184"/>
                    <a:pt x="138" y="1211"/>
                    <a:pt x="154" y="1222"/>
                  </a:cubicBezTo>
                  <a:cubicBezTo>
                    <a:pt x="164" y="1229"/>
                    <a:pt x="173" y="1232"/>
                    <a:pt x="181" y="1232"/>
                  </a:cubicBezTo>
                  <a:cubicBezTo>
                    <a:pt x="217" y="1232"/>
                    <a:pt x="235" y="1171"/>
                    <a:pt x="252" y="1140"/>
                  </a:cubicBezTo>
                  <a:cubicBezTo>
                    <a:pt x="356" y="992"/>
                    <a:pt x="471" y="850"/>
                    <a:pt x="581" y="702"/>
                  </a:cubicBezTo>
                  <a:cubicBezTo>
                    <a:pt x="586" y="691"/>
                    <a:pt x="592" y="686"/>
                    <a:pt x="608" y="669"/>
                  </a:cubicBezTo>
                  <a:cubicBezTo>
                    <a:pt x="608" y="877"/>
                    <a:pt x="608" y="1080"/>
                    <a:pt x="614" y="1277"/>
                  </a:cubicBezTo>
                  <a:cubicBezTo>
                    <a:pt x="614" y="1304"/>
                    <a:pt x="636" y="1319"/>
                    <a:pt x="657" y="1319"/>
                  </a:cubicBezTo>
                  <a:cubicBezTo>
                    <a:pt x="670" y="1319"/>
                    <a:pt x="682" y="1314"/>
                    <a:pt x="690" y="1304"/>
                  </a:cubicBezTo>
                  <a:cubicBezTo>
                    <a:pt x="701" y="1288"/>
                    <a:pt x="696" y="1260"/>
                    <a:pt x="696" y="1233"/>
                  </a:cubicBezTo>
                  <a:cubicBezTo>
                    <a:pt x="696" y="1134"/>
                    <a:pt x="696" y="1041"/>
                    <a:pt x="690" y="937"/>
                  </a:cubicBezTo>
                  <a:lnTo>
                    <a:pt x="690" y="658"/>
                  </a:lnTo>
                  <a:lnTo>
                    <a:pt x="1210" y="1178"/>
                  </a:lnTo>
                  <a:cubicBezTo>
                    <a:pt x="1220" y="1185"/>
                    <a:pt x="1229" y="1189"/>
                    <a:pt x="1238" y="1189"/>
                  </a:cubicBezTo>
                  <a:cubicBezTo>
                    <a:pt x="1273" y="1189"/>
                    <a:pt x="1296" y="1134"/>
                    <a:pt x="1265" y="1107"/>
                  </a:cubicBezTo>
                  <a:cubicBezTo>
                    <a:pt x="1178" y="1025"/>
                    <a:pt x="1095" y="937"/>
                    <a:pt x="1013" y="855"/>
                  </a:cubicBezTo>
                  <a:lnTo>
                    <a:pt x="772" y="614"/>
                  </a:lnTo>
                  <a:cubicBezTo>
                    <a:pt x="937" y="609"/>
                    <a:pt x="1101" y="587"/>
                    <a:pt x="1265" y="582"/>
                  </a:cubicBezTo>
                  <a:cubicBezTo>
                    <a:pt x="1317" y="576"/>
                    <a:pt x="1315" y="493"/>
                    <a:pt x="1268" y="493"/>
                  </a:cubicBezTo>
                  <a:cubicBezTo>
                    <a:pt x="1266" y="493"/>
                    <a:pt x="1263" y="493"/>
                    <a:pt x="1260" y="494"/>
                  </a:cubicBezTo>
                  <a:cubicBezTo>
                    <a:pt x="1079" y="505"/>
                    <a:pt x="904" y="521"/>
                    <a:pt x="723" y="527"/>
                  </a:cubicBezTo>
                  <a:cubicBezTo>
                    <a:pt x="822" y="401"/>
                    <a:pt x="926" y="275"/>
                    <a:pt x="1030" y="155"/>
                  </a:cubicBezTo>
                  <a:lnTo>
                    <a:pt x="1041" y="149"/>
                  </a:lnTo>
                  <a:cubicBezTo>
                    <a:pt x="1063" y="144"/>
                    <a:pt x="1068" y="116"/>
                    <a:pt x="1068" y="94"/>
                  </a:cubicBezTo>
                  <a:cubicBezTo>
                    <a:pt x="1058" y="70"/>
                    <a:pt x="1045" y="60"/>
                    <a:pt x="1030" y="60"/>
                  </a:cubicBezTo>
                  <a:cubicBezTo>
                    <a:pt x="977" y="60"/>
                    <a:pt x="900" y="178"/>
                    <a:pt x="866" y="204"/>
                  </a:cubicBezTo>
                  <a:cubicBezTo>
                    <a:pt x="811" y="275"/>
                    <a:pt x="751" y="341"/>
                    <a:pt x="696" y="417"/>
                  </a:cubicBezTo>
                  <a:cubicBezTo>
                    <a:pt x="696" y="302"/>
                    <a:pt x="701" y="176"/>
                    <a:pt x="712" y="62"/>
                  </a:cubicBezTo>
                  <a:cubicBezTo>
                    <a:pt x="721" y="35"/>
                    <a:pt x="698" y="1"/>
                    <a:pt x="6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8"/>
            <p:cNvSpPr/>
            <p:nvPr/>
          </p:nvSpPr>
          <p:spPr>
            <a:xfrm>
              <a:off x="5792397" y="3269357"/>
              <a:ext cx="140249" cy="216550"/>
            </a:xfrm>
            <a:custGeom>
              <a:avLst/>
              <a:gdLst/>
              <a:ahLst/>
              <a:cxnLst/>
              <a:rect l="l" t="t" r="r" b="b"/>
              <a:pathLst>
                <a:path w="2049" h="3335" extrusionOk="0">
                  <a:moveTo>
                    <a:pt x="891" y="0"/>
                  </a:moveTo>
                  <a:cubicBezTo>
                    <a:pt x="872" y="0"/>
                    <a:pt x="854" y="14"/>
                    <a:pt x="849" y="44"/>
                  </a:cubicBezTo>
                  <a:cubicBezTo>
                    <a:pt x="849" y="71"/>
                    <a:pt x="854" y="99"/>
                    <a:pt x="854" y="126"/>
                  </a:cubicBezTo>
                  <a:cubicBezTo>
                    <a:pt x="876" y="537"/>
                    <a:pt x="898" y="953"/>
                    <a:pt x="915" y="1363"/>
                  </a:cubicBezTo>
                  <a:cubicBezTo>
                    <a:pt x="909" y="1374"/>
                    <a:pt x="904" y="1385"/>
                    <a:pt x="904" y="1390"/>
                  </a:cubicBezTo>
                  <a:cubicBezTo>
                    <a:pt x="718" y="1188"/>
                    <a:pt x="542" y="991"/>
                    <a:pt x="340" y="799"/>
                  </a:cubicBezTo>
                  <a:cubicBezTo>
                    <a:pt x="335" y="767"/>
                    <a:pt x="317" y="754"/>
                    <a:pt x="299" y="754"/>
                  </a:cubicBezTo>
                  <a:cubicBezTo>
                    <a:pt x="261" y="754"/>
                    <a:pt x="222" y="811"/>
                    <a:pt x="296" y="870"/>
                  </a:cubicBezTo>
                  <a:cubicBezTo>
                    <a:pt x="422" y="1002"/>
                    <a:pt x="559" y="1133"/>
                    <a:pt x="685" y="1275"/>
                  </a:cubicBezTo>
                  <a:cubicBezTo>
                    <a:pt x="723" y="1325"/>
                    <a:pt x="772" y="1374"/>
                    <a:pt x="816" y="1418"/>
                  </a:cubicBezTo>
                  <a:cubicBezTo>
                    <a:pt x="690" y="1434"/>
                    <a:pt x="570" y="1456"/>
                    <a:pt x="444" y="1467"/>
                  </a:cubicBezTo>
                  <a:cubicBezTo>
                    <a:pt x="340" y="1483"/>
                    <a:pt x="230" y="1494"/>
                    <a:pt x="132" y="1516"/>
                  </a:cubicBezTo>
                  <a:cubicBezTo>
                    <a:pt x="88" y="1527"/>
                    <a:pt x="1" y="1516"/>
                    <a:pt x="6" y="1593"/>
                  </a:cubicBezTo>
                  <a:cubicBezTo>
                    <a:pt x="13" y="1620"/>
                    <a:pt x="31" y="1628"/>
                    <a:pt x="51" y="1628"/>
                  </a:cubicBezTo>
                  <a:cubicBezTo>
                    <a:pt x="77" y="1628"/>
                    <a:pt x="108" y="1615"/>
                    <a:pt x="132" y="1609"/>
                  </a:cubicBezTo>
                  <a:cubicBezTo>
                    <a:pt x="203" y="1598"/>
                    <a:pt x="280" y="1582"/>
                    <a:pt x="362" y="1571"/>
                  </a:cubicBezTo>
                  <a:cubicBezTo>
                    <a:pt x="521" y="1549"/>
                    <a:pt x="685" y="1527"/>
                    <a:pt x="843" y="1500"/>
                  </a:cubicBezTo>
                  <a:lnTo>
                    <a:pt x="843" y="1500"/>
                  </a:lnTo>
                  <a:cubicBezTo>
                    <a:pt x="750" y="1659"/>
                    <a:pt x="668" y="1817"/>
                    <a:pt x="597" y="1982"/>
                  </a:cubicBezTo>
                  <a:cubicBezTo>
                    <a:pt x="531" y="2102"/>
                    <a:pt x="471" y="2233"/>
                    <a:pt x="422" y="2365"/>
                  </a:cubicBezTo>
                  <a:cubicBezTo>
                    <a:pt x="417" y="2381"/>
                    <a:pt x="422" y="2414"/>
                    <a:pt x="444" y="2419"/>
                  </a:cubicBezTo>
                  <a:cubicBezTo>
                    <a:pt x="449" y="2421"/>
                    <a:pt x="454" y="2421"/>
                    <a:pt x="459" y="2421"/>
                  </a:cubicBezTo>
                  <a:cubicBezTo>
                    <a:pt x="475" y="2421"/>
                    <a:pt x="490" y="2414"/>
                    <a:pt x="499" y="2398"/>
                  </a:cubicBezTo>
                  <a:cubicBezTo>
                    <a:pt x="581" y="2184"/>
                    <a:pt x="690" y="1987"/>
                    <a:pt x="789" y="1785"/>
                  </a:cubicBezTo>
                  <a:cubicBezTo>
                    <a:pt x="833" y="1691"/>
                    <a:pt x="882" y="1609"/>
                    <a:pt x="931" y="1522"/>
                  </a:cubicBezTo>
                  <a:lnTo>
                    <a:pt x="942" y="1538"/>
                  </a:lnTo>
                  <a:lnTo>
                    <a:pt x="964" y="1965"/>
                  </a:lnTo>
                  <a:cubicBezTo>
                    <a:pt x="991" y="2414"/>
                    <a:pt x="1008" y="2857"/>
                    <a:pt x="1068" y="3301"/>
                  </a:cubicBezTo>
                  <a:cubicBezTo>
                    <a:pt x="1072" y="3324"/>
                    <a:pt x="1088" y="3335"/>
                    <a:pt x="1109" y="3335"/>
                  </a:cubicBezTo>
                  <a:cubicBezTo>
                    <a:pt x="1114" y="3335"/>
                    <a:pt x="1118" y="3334"/>
                    <a:pt x="1123" y="3334"/>
                  </a:cubicBezTo>
                  <a:cubicBezTo>
                    <a:pt x="1150" y="3328"/>
                    <a:pt x="1161" y="3301"/>
                    <a:pt x="1155" y="3273"/>
                  </a:cubicBezTo>
                  <a:cubicBezTo>
                    <a:pt x="1155" y="3257"/>
                    <a:pt x="1150" y="3246"/>
                    <a:pt x="1150" y="3235"/>
                  </a:cubicBezTo>
                  <a:cubicBezTo>
                    <a:pt x="1123" y="3000"/>
                    <a:pt x="1106" y="2759"/>
                    <a:pt x="1090" y="2529"/>
                  </a:cubicBezTo>
                  <a:lnTo>
                    <a:pt x="1024" y="1626"/>
                  </a:lnTo>
                  <a:lnTo>
                    <a:pt x="1024" y="1626"/>
                  </a:lnTo>
                  <a:cubicBezTo>
                    <a:pt x="1298" y="1921"/>
                    <a:pt x="1588" y="2206"/>
                    <a:pt x="1894" y="2458"/>
                  </a:cubicBezTo>
                  <a:cubicBezTo>
                    <a:pt x="1903" y="2464"/>
                    <a:pt x="1912" y="2467"/>
                    <a:pt x="1920" y="2467"/>
                  </a:cubicBezTo>
                  <a:cubicBezTo>
                    <a:pt x="1932" y="2467"/>
                    <a:pt x="1942" y="2460"/>
                    <a:pt x="1949" y="2447"/>
                  </a:cubicBezTo>
                  <a:cubicBezTo>
                    <a:pt x="1971" y="2419"/>
                    <a:pt x="1944" y="2392"/>
                    <a:pt x="1922" y="2370"/>
                  </a:cubicBezTo>
                  <a:cubicBezTo>
                    <a:pt x="1670" y="2157"/>
                    <a:pt x="1435" y="1927"/>
                    <a:pt x="1205" y="1686"/>
                  </a:cubicBezTo>
                  <a:cubicBezTo>
                    <a:pt x="1144" y="1620"/>
                    <a:pt x="1079" y="1555"/>
                    <a:pt x="1024" y="1489"/>
                  </a:cubicBezTo>
                  <a:lnTo>
                    <a:pt x="1024" y="1467"/>
                  </a:lnTo>
                  <a:cubicBezTo>
                    <a:pt x="1095" y="1462"/>
                    <a:pt x="1155" y="1445"/>
                    <a:pt x="1216" y="1440"/>
                  </a:cubicBezTo>
                  <a:cubicBezTo>
                    <a:pt x="1484" y="1401"/>
                    <a:pt x="1758" y="1374"/>
                    <a:pt x="2026" y="1319"/>
                  </a:cubicBezTo>
                  <a:cubicBezTo>
                    <a:pt x="2027" y="1320"/>
                    <a:pt x="2029" y="1320"/>
                    <a:pt x="2030" y="1320"/>
                  </a:cubicBezTo>
                  <a:cubicBezTo>
                    <a:pt x="2049" y="1320"/>
                    <a:pt x="2037" y="1262"/>
                    <a:pt x="2004" y="1262"/>
                  </a:cubicBezTo>
                  <a:cubicBezTo>
                    <a:pt x="2001" y="1262"/>
                    <a:pt x="1997" y="1263"/>
                    <a:pt x="1993" y="1265"/>
                  </a:cubicBezTo>
                  <a:cubicBezTo>
                    <a:pt x="1664" y="1325"/>
                    <a:pt x="1336" y="1363"/>
                    <a:pt x="1008" y="1407"/>
                  </a:cubicBezTo>
                  <a:lnTo>
                    <a:pt x="1008" y="1401"/>
                  </a:lnTo>
                  <a:cubicBezTo>
                    <a:pt x="1150" y="1144"/>
                    <a:pt x="1298" y="892"/>
                    <a:pt x="1446" y="641"/>
                  </a:cubicBezTo>
                  <a:cubicBezTo>
                    <a:pt x="1467" y="606"/>
                    <a:pt x="1441" y="572"/>
                    <a:pt x="1408" y="572"/>
                  </a:cubicBezTo>
                  <a:cubicBezTo>
                    <a:pt x="1399" y="572"/>
                    <a:pt x="1389" y="574"/>
                    <a:pt x="1380" y="580"/>
                  </a:cubicBezTo>
                  <a:cubicBezTo>
                    <a:pt x="1342" y="619"/>
                    <a:pt x="1320" y="673"/>
                    <a:pt x="1287" y="728"/>
                  </a:cubicBezTo>
                  <a:cubicBezTo>
                    <a:pt x="1232" y="832"/>
                    <a:pt x="1172" y="936"/>
                    <a:pt x="1106" y="1035"/>
                  </a:cubicBezTo>
                  <a:cubicBezTo>
                    <a:pt x="1068" y="1106"/>
                    <a:pt x="1024" y="1171"/>
                    <a:pt x="991" y="1243"/>
                  </a:cubicBezTo>
                  <a:cubicBezTo>
                    <a:pt x="991" y="1210"/>
                    <a:pt x="986" y="1166"/>
                    <a:pt x="986" y="1133"/>
                  </a:cubicBezTo>
                  <a:cubicBezTo>
                    <a:pt x="969" y="777"/>
                    <a:pt x="964" y="416"/>
                    <a:pt x="937" y="60"/>
                  </a:cubicBezTo>
                  <a:cubicBezTo>
                    <a:pt x="937" y="21"/>
                    <a:pt x="913" y="0"/>
                    <a:pt x="8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8"/>
            <p:cNvSpPr/>
            <p:nvPr/>
          </p:nvSpPr>
          <p:spPr>
            <a:xfrm>
              <a:off x="3118084" y="2637369"/>
              <a:ext cx="147504" cy="139865"/>
            </a:xfrm>
            <a:custGeom>
              <a:avLst/>
              <a:gdLst/>
              <a:ahLst/>
              <a:cxnLst/>
              <a:rect l="l" t="t" r="r" b="b"/>
              <a:pathLst>
                <a:path w="2155" h="2154" extrusionOk="0">
                  <a:moveTo>
                    <a:pt x="788" y="0"/>
                  </a:moveTo>
                  <a:cubicBezTo>
                    <a:pt x="761" y="0"/>
                    <a:pt x="734" y="32"/>
                    <a:pt x="751" y="78"/>
                  </a:cubicBezTo>
                  <a:cubicBezTo>
                    <a:pt x="795" y="302"/>
                    <a:pt x="838" y="527"/>
                    <a:pt x="888" y="751"/>
                  </a:cubicBezTo>
                  <a:cubicBezTo>
                    <a:pt x="707" y="603"/>
                    <a:pt x="537" y="450"/>
                    <a:pt x="368" y="297"/>
                  </a:cubicBezTo>
                  <a:cubicBezTo>
                    <a:pt x="356" y="277"/>
                    <a:pt x="341" y="269"/>
                    <a:pt x="326" y="269"/>
                  </a:cubicBezTo>
                  <a:cubicBezTo>
                    <a:pt x="292" y="269"/>
                    <a:pt x="260" y="313"/>
                    <a:pt x="291" y="351"/>
                  </a:cubicBezTo>
                  <a:cubicBezTo>
                    <a:pt x="461" y="516"/>
                    <a:pt x="630" y="663"/>
                    <a:pt x="811" y="817"/>
                  </a:cubicBezTo>
                  <a:cubicBezTo>
                    <a:pt x="674" y="844"/>
                    <a:pt x="537" y="871"/>
                    <a:pt x="400" y="888"/>
                  </a:cubicBezTo>
                  <a:cubicBezTo>
                    <a:pt x="291" y="910"/>
                    <a:pt x="181" y="921"/>
                    <a:pt x="67" y="937"/>
                  </a:cubicBezTo>
                  <a:cubicBezTo>
                    <a:pt x="39" y="937"/>
                    <a:pt x="1" y="953"/>
                    <a:pt x="1" y="986"/>
                  </a:cubicBezTo>
                  <a:cubicBezTo>
                    <a:pt x="1" y="1008"/>
                    <a:pt x="12" y="1025"/>
                    <a:pt x="28" y="1036"/>
                  </a:cubicBezTo>
                  <a:cubicBezTo>
                    <a:pt x="36" y="1036"/>
                    <a:pt x="44" y="1036"/>
                    <a:pt x="52" y="1036"/>
                  </a:cubicBezTo>
                  <a:cubicBezTo>
                    <a:pt x="116" y="1036"/>
                    <a:pt x="183" y="1019"/>
                    <a:pt x="242" y="1014"/>
                  </a:cubicBezTo>
                  <a:cubicBezTo>
                    <a:pt x="384" y="986"/>
                    <a:pt x="532" y="964"/>
                    <a:pt x="674" y="937"/>
                  </a:cubicBezTo>
                  <a:cubicBezTo>
                    <a:pt x="751" y="926"/>
                    <a:pt x="816" y="904"/>
                    <a:pt x="893" y="888"/>
                  </a:cubicBezTo>
                  <a:lnTo>
                    <a:pt x="899" y="899"/>
                  </a:lnTo>
                  <a:cubicBezTo>
                    <a:pt x="904" y="915"/>
                    <a:pt x="904" y="937"/>
                    <a:pt x="915" y="953"/>
                  </a:cubicBezTo>
                  <a:cubicBezTo>
                    <a:pt x="844" y="1057"/>
                    <a:pt x="778" y="1178"/>
                    <a:pt x="707" y="1287"/>
                  </a:cubicBezTo>
                  <a:cubicBezTo>
                    <a:pt x="630" y="1402"/>
                    <a:pt x="559" y="1528"/>
                    <a:pt x="483" y="1643"/>
                  </a:cubicBezTo>
                  <a:cubicBezTo>
                    <a:pt x="466" y="1665"/>
                    <a:pt x="477" y="1692"/>
                    <a:pt x="493" y="1703"/>
                  </a:cubicBezTo>
                  <a:cubicBezTo>
                    <a:pt x="501" y="1709"/>
                    <a:pt x="509" y="1711"/>
                    <a:pt x="516" y="1711"/>
                  </a:cubicBezTo>
                  <a:cubicBezTo>
                    <a:pt x="529" y="1711"/>
                    <a:pt x="541" y="1703"/>
                    <a:pt x="548" y="1692"/>
                  </a:cubicBezTo>
                  <a:cubicBezTo>
                    <a:pt x="674" y="1501"/>
                    <a:pt x="789" y="1309"/>
                    <a:pt x="915" y="1118"/>
                  </a:cubicBezTo>
                  <a:cubicBezTo>
                    <a:pt x="920" y="1101"/>
                    <a:pt x="931" y="1079"/>
                    <a:pt x="942" y="1068"/>
                  </a:cubicBezTo>
                  <a:cubicBezTo>
                    <a:pt x="1008" y="1424"/>
                    <a:pt x="1085" y="1775"/>
                    <a:pt x="1167" y="2119"/>
                  </a:cubicBezTo>
                  <a:cubicBezTo>
                    <a:pt x="1171" y="2143"/>
                    <a:pt x="1188" y="2153"/>
                    <a:pt x="1205" y="2153"/>
                  </a:cubicBezTo>
                  <a:cubicBezTo>
                    <a:pt x="1227" y="2153"/>
                    <a:pt x="1250" y="2134"/>
                    <a:pt x="1243" y="2103"/>
                  </a:cubicBezTo>
                  <a:cubicBezTo>
                    <a:pt x="1205" y="1966"/>
                    <a:pt x="1178" y="1829"/>
                    <a:pt x="1150" y="1692"/>
                  </a:cubicBezTo>
                  <a:cubicBezTo>
                    <a:pt x="1096" y="1452"/>
                    <a:pt x="1052" y="1211"/>
                    <a:pt x="1008" y="970"/>
                  </a:cubicBezTo>
                  <a:lnTo>
                    <a:pt x="1008" y="970"/>
                  </a:lnTo>
                  <a:cubicBezTo>
                    <a:pt x="1172" y="1107"/>
                    <a:pt x="1336" y="1244"/>
                    <a:pt x="1495" y="1380"/>
                  </a:cubicBezTo>
                  <a:cubicBezTo>
                    <a:pt x="1503" y="1388"/>
                    <a:pt x="1511" y="1391"/>
                    <a:pt x="1519" y="1391"/>
                  </a:cubicBezTo>
                  <a:cubicBezTo>
                    <a:pt x="1550" y="1391"/>
                    <a:pt x="1576" y="1341"/>
                    <a:pt x="1550" y="1315"/>
                  </a:cubicBezTo>
                  <a:lnTo>
                    <a:pt x="1260" y="1068"/>
                  </a:lnTo>
                  <a:cubicBezTo>
                    <a:pt x="1194" y="1008"/>
                    <a:pt x="1123" y="953"/>
                    <a:pt x="1057" y="899"/>
                  </a:cubicBezTo>
                  <a:cubicBezTo>
                    <a:pt x="1068" y="877"/>
                    <a:pt x="1079" y="860"/>
                    <a:pt x="1090" y="844"/>
                  </a:cubicBezTo>
                  <a:cubicBezTo>
                    <a:pt x="1435" y="762"/>
                    <a:pt x="1769" y="669"/>
                    <a:pt x="2103" y="581"/>
                  </a:cubicBezTo>
                  <a:cubicBezTo>
                    <a:pt x="2154" y="571"/>
                    <a:pt x="2148" y="498"/>
                    <a:pt x="2106" y="498"/>
                  </a:cubicBezTo>
                  <a:cubicBezTo>
                    <a:pt x="2103" y="498"/>
                    <a:pt x="2100" y="498"/>
                    <a:pt x="2097" y="499"/>
                  </a:cubicBezTo>
                  <a:cubicBezTo>
                    <a:pt x="1791" y="587"/>
                    <a:pt x="1479" y="663"/>
                    <a:pt x="1167" y="740"/>
                  </a:cubicBezTo>
                  <a:cubicBezTo>
                    <a:pt x="1205" y="669"/>
                    <a:pt x="1249" y="603"/>
                    <a:pt x="1298" y="543"/>
                  </a:cubicBezTo>
                  <a:cubicBezTo>
                    <a:pt x="1386" y="412"/>
                    <a:pt x="1479" y="280"/>
                    <a:pt x="1605" y="187"/>
                  </a:cubicBezTo>
                  <a:cubicBezTo>
                    <a:pt x="1654" y="176"/>
                    <a:pt x="1654" y="100"/>
                    <a:pt x="1605" y="94"/>
                  </a:cubicBezTo>
                  <a:cubicBezTo>
                    <a:pt x="1602" y="94"/>
                    <a:pt x="1600" y="93"/>
                    <a:pt x="1597" y="93"/>
                  </a:cubicBezTo>
                  <a:cubicBezTo>
                    <a:pt x="1572" y="93"/>
                    <a:pt x="1542" y="117"/>
                    <a:pt x="1523" y="132"/>
                  </a:cubicBezTo>
                  <a:cubicBezTo>
                    <a:pt x="1408" y="220"/>
                    <a:pt x="1325" y="340"/>
                    <a:pt x="1243" y="461"/>
                  </a:cubicBezTo>
                  <a:cubicBezTo>
                    <a:pt x="1172" y="559"/>
                    <a:pt x="1107" y="663"/>
                    <a:pt x="1041" y="767"/>
                  </a:cubicBezTo>
                  <a:cubicBezTo>
                    <a:pt x="1024" y="773"/>
                    <a:pt x="1003" y="773"/>
                    <a:pt x="975" y="778"/>
                  </a:cubicBezTo>
                  <a:cubicBezTo>
                    <a:pt x="926" y="532"/>
                    <a:pt x="877" y="297"/>
                    <a:pt x="833" y="50"/>
                  </a:cubicBezTo>
                  <a:cubicBezTo>
                    <a:pt x="826" y="15"/>
                    <a:pt x="807" y="0"/>
                    <a:pt x="7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8"/>
            <p:cNvSpPr/>
            <p:nvPr/>
          </p:nvSpPr>
          <p:spPr>
            <a:xfrm>
              <a:off x="3336500" y="3321238"/>
              <a:ext cx="24094" cy="18181"/>
            </a:xfrm>
            <a:custGeom>
              <a:avLst/>
              <a:gdLst/>
              <a:ahLst/>
              <a:cxnLst/>
              <a:rect l="l" t="t" r="r" b="b"/>
              <a:pathLst>
                <a:path w="352" h="280" extrusionOk="0">
                  <a:moveTo>
                    <a:pt x="171" y="0"/>
                  </a:moveTo>
                  <a:cubicBezTo>
                    <a:pt x="1" y="0"/>
                    <a:pt x="1" y="279"/>
                    <a:pt x="171" y="279"/>
                  </a:cubicBezTo>
                  <a:cubicBezTo>
                    <a:pt x="351" y="279"/>
                    <a:pt x="351" y="0"/>
                    <a:pt x="17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8"/>
            <p:cNvSpPr/>
            <p:nvPr/>
          </p:nvSpPr>
          <p:spPr>
            <a:xfrm>
              <a:off x="3223014" y="2724638"/>
              <a:ext cx="1305020" cy="1505785"/>
            </a:xfrm>
            <a:custGeom>
              <a:avLst/>
              <a:gdLst/>
              <a:ahLst/>
              <a:cxnLst/>
              <a:rect l="l" t="t" r="r" b="b"/>
              <a:pathLst>
                <a:path w="19066" h="23190" extrusionOk="0">
                  <a:moveTo>
                    <a:pt x="8979" y="11073"/>
                  </a:moveTo>
                  <a:cubicBezTo>
                    <a:pt x="8996" y="11073"/>
                    <a:pt x="9013" y="11076"/>
                    <a:pt x="9026" y="11082"/>
                  </a:cubicBezTo>
                  <a:cubicBezTo>
                    <a:pt x="9098" y="11088"/>
                    <a:pt x="9158" y="11110"/>
                    <a:pt x="9224" y="11120"/>
                  </a:cubicBezTo>
                  <a:cubicBezTo>
                    <a:pt x="10466" y="11411"/>
                    <a:pt x="11703" y="11706"/>
                    <a:pt x="12957" y="11925"/>
                  </a:cubicBezTo>
                  <a:cubicBezTo>
                    <a:pt x="13586" y="12035"/>
                    <a:pt x="14204" y="12149"/>
                    <a:pt x="14834" y="12264"/>
                  </a:cubicBezTo>
                  <a:cubicBezTo>
                    <a:pt x="14907" y="12270"/>
                    <a:pt x="14900" y="12380"/>
                    <a:pt x="14828" y="12380"/>
                  </a:cubicBezTo>
                  <a:cubicBezTo>
                    <a:pt x="14825" y="12380"/>
                    <a:pt x="14821" y="12380"/>
                    <a:pt x="14818" y="12379"/>
                  </a:cubicBezTo>
                  <a:cubicBezTo>
                    <a:pt x="13701" y="12171"/>
                    <a:pt x="12579" y="11980"/>
                    <a:pt x="11468" y="11750"/>
                  </a:cubicBezTo>
                  <a:cubicBezTo>
                    <a:pt x="10991" y="11651"/>
                    <a:pt x="10510" y="11525"/>
                    <a:pt x="10034" y="11416"/>
                  </a:cubicBezTo>
                  <a:cubicBezTo>
                    <a:pt x="9733" y="11350"/>
                    <a:pt x="9437" y="11285"/>
                    <a:pt x="9136" y="11219"/>
                  </a:cubicBezTo>
                  <a:cubicBezTo>
                    <a:pt x="9087" y="11203"/>
                    <a:pt x="9048" y="11197"/>
                    <a:pt x="8999" y="11192"/>
                  </a:cubicBezTo>
                  <a:cubicBezTo>
                    <a:pt x="8961" y="11192"/>
                    <a:pt x="8906" y="11175"/>
                    <a:pt x="8912" y="11120"/>
                  </a:cubicBezTo>
                  <a:cubicBezTo>
                    <a:pt x="8919" y="11085"/>
                    <a:pt x="8949" y="11073"/>
                    <a:pt x="8979" y="11073"/>
                  </a:cubicBezTo>
                  <a:close/>
                  <a:moveTo>
                    <a:pt x="14689" y="13270"/>
                  </a:moveTo>
                  <a:cubicBezTo>
                    <a:pt x="14703" y="13270"/>
                    <a:pt x="14717" y="13277"/>
                    <a:pt x="14730" y="13293"/>
                  </a:cubicBezTo>
                  <a:cubicBezTo>
                    <a:pt x="14746" y="13310"/>
                    <a:pt x="14741" y="13348"/>
                    <a:pt x="14719" y="13365"/>
                  </a:cubicBezTo>
                  <a:cubicBezTo>
                    <a:pt x="14670" y="13430"/>
                    <a:pt x="14626" y="13491"/>
                    <a:pt x="14588" y="13545"/>
                  </a:cubicBezTo>
                  <a:cubicBezTo>
                    <a:pt x="14276" y="13994"/>
                    <a:pt x="14007" y="14476"/>
                    <a:pt x="13772" y="14974"/>
                  </a:cubicBezTo>
                  <a:cubicBezTo>
                    <a:pt x="13526" y="15483"/>
                    <a:pt x="13296" y="15992"/>
                    <a:pt x="13077" y="16523"/>
                  </a:cubicBezTo>
                  <a:cubicBezTo>
                    <a:pt x="12924" y="16890"/>
                    <a:pt x="12770" y="17251"/>
                    <a:pt x="12650" y="17634"/>
                  </a:cubicBezTo>
                  <a:cubicBezTo>
                    <a:pt x="12641" y="17666"/>
                    <a:pt x="12616" y="17679"/>
                    <a:pt x="12592" y="17679"/>
                  </a:cubicBezTo>
                  <a:cubicBezTo>
                    <a:pt x="12588" y="17679"/>
                    <a:pt x="12583" y="17679"/>
                    <a:pt x="12579" y="17678"/>
                  </a:cubicBezTo>
                  <a:cubicBezTo>
                    <a:pt x="12551" y="17672"/>
                    <a:pt x="12535" y="17645"/>
                    <a:pt x="12541" y="17607"/>
                  </a:cubicBezTo>
                  <a:cubicBezTo>
                    <a:pt x="12590" y="17442"/>
                    <a:pt x="12650" y="17278"/>
                    <a:pt x="12716" y="17114"/>
                  </a:cubicBezTo>
                  <a:cubicBezTo>
                    <a:pt x="12847" y="16775"/>
                    <a:pt x="12989" y="16430"/>
                    <a:pt x="13132" y="16096"/>
                  </a:cubicBezTo>
                  <a:cubicBezTo>
                    <a:pt x="13520" y="15193"/>
                    <a:pt x="13947" y="14306"/>
                    <a:pt x="14489" y="13496"/>
                  </a:cubicBezTo>
                  <a:cubicBezTo>
                    <a:pt x="14527" y="13441"/>
                    <a:pt x="14571" y="13381"/>
                    <a:pt x="14615" y="13326"/>
                  </a:cubicBezTo>
                  <a:cubicBezTo>
                    <a:pt x="14633" y="13297"/>
                    <a:pt x="14661" y="13270"/>
                    <a:pt x="14689" y="13270"/>
                  </a:cubicBezTo>
                  <a:close/>
                  <a:moveTo>
                    <a:pt x="13163" y="0"/>
                  </a:moveTo>
                  <a:cubicBezTo>
                    <a:pt x="12869" y="0"/>
                    <a:pt x="12583" y="111"/>
                    <a:pt x="12322" y="239"/>
                  </a:cubicBezTo>
                  <a:cubicBezTo>
                    <a:pt x="11906" y="447"/>
                    <a:pt x="11555" y="792"/>
                    <a:pt x="11265" y="1158"/>
                  </a:cubicBezTo>
                  <a:cubicBezTo>
                    <a:pt x="11271" y="1175"/>
                    <a:pt x="11271" y="1186"/>
                    <a:pt x="11271" y="1202"/>
                  </a:cubicBezTo>
                  <a:cubicBezTo>
                    <a:pt x="11303" y="1607"/>
                    <a:pt x="11254" y="2007"/>
                    <a:pt x="11199" y="2406"/>
                  </a:cubicBezTo>
                  <a:cubicBezTo>
                    <a:pt x="11079" y="3228"/>
                    <a:pt x="10783" y="3999"/>
                    <a:pt x="10510" y="4771"/>
                  </a:cubicBezTo>
                  <a:cubicBezTo>
                    <a:pt x="9984" y="6271"/>
                    <a:pt x="9448" y="7771"/>
                    <a:pt x="8983" y="9287"/>
                  </a:cubicBezTo>
                  <a:cubicBezTo>
                    <a:pt x="8868" y="9643"/>
                    <a:pt x="8780" y="10009"/>
                    <a:pt x="8704" y="10376"/>
                  </a:cubicBezTo>
                  <a:cubicBezTo>
                    <a:pt x="8699" y="10401"/>
                    <a:pt x="8672" y="10421"/>
                    <a:pt x="8647" y="10421"/>
                  </a:cubicBezTo>
                  <a:cubicBezTo>
                    <a:pt x="8644" y="10421"/>
                    <a:pt x="8641" y="10420"/>
                    <a:pt x="8638" y="10420"/>
                  </a:cubicBezTo>
                  <a:cubicBezTo>
                    <a:pt x="8600" y="10409"/>
                    <a:pt x="8589" y="10376"/>
                    <a:pt x="8594" y="10343"/>
                  </a:cubicBezTo>
                  <a:cubicBezTo>
                    <a:pt x="8627" y="10206"/>
                    <a:pt x="8654" y="10064"/>
                    <a:pt x="8693" y="9927"/>
                  </a:cubicBezTo>
                  <a:cubicBezTo>
                    <a:pt x="8791" y="9467"/>
                    <a:pt x="8939" y="9030"/>
                    <a:pt x="9081" y="8586"/>
                  </a:cubicBezTo>
                  <a:cubicBezTo>
                    <a:pt x="9546" y="7229"/>
                    <a:pt x="9995" y="5877"/>
                    <a:pt x="10477" y="4536"/>
                  </a:cubicBezTo>
                  <a:cubicBezTo>
                    <a:pt x="10778" y="3698"/>
                    <a:pt x="11057" y="2850"/>
                    <a:pt x="11161" y="1963"/>
                  </a:cubicBezTo>
                  <a:cubicBezTo>
                    <a:pt x="11183" y="1733"/>
                    <a:pt x="11194" y="1503"/>
                    <a:pt x="11172" y="1268"/>
                  </a:cubicBezTo>
                  <a:lnTo>
                    <a:pt x="11172" y="1241"/>
                  </a:lnTo>
                  <a:lnTo>
                    <a:pt x="11172" y="1224"/>
                  </a:lnTo>
                  <a:cubicBezTo>
                    <a:pt x="11167" y="1213"/>
                    <a:pt x="11167" y="1202"/>
                    <a:pt x="11167" y="1197"/>
                  </a:cubicBezTo>
                  <a:lnTo>
                    <a:pt x="11167" y="1175"/>
                  </a:lnTo>
                  <a:lnTo>
                    <a:pt x="11167" y="1158"/>
                  </a:lnTo>
                  <a:lnTo>
                    <a:pt x="11167" y="1148"/>
                  </a:lnTo>
                  <a:cubicBezTo>
                    <a:pt x="11167" y="1131"/>
                    <a:pt x="11161" y="1120"/>
                    <a:pt x="11161" y="1104"/>
                  </a:cubicBezTo>
                  <a:cubicBezTo>
                    <a:pt x="11139" y="1005"/>
                    <a:pt x="11112" y="901"/>
                    <a:pt x="11074" y="803"/>
                  </a:cubicBezTo>
                  <a:cubicBezTo>
                    <a:pt x="10948" y="573"/>
                    <a:pt x="10773" y="365"/>
                    <a:pt x="10543" y="239"/>
                  </a:cubicBezTo>
                  <a:cubicBezTo>
                    <a:pt x="10394" y="153"/>
                    <a:pt x="10226" y="114"/>
                    <a:pt x="10056" y="114"/>
                  </a:cubicBezTo>
                  <a:cubicBezTo>
                    <a:pt x="9869" y="114"/>
                    <a:pt x="9680" y="161"/>
                    <a:pt x="9514" y="244"/>
                  </a:cubicBezTo>
                  <a:cubicBezTo>
                    <a:pt x="9300" y="354"/>
                    <a:pt x="9114" y="513"/>
                    <a:pt x="8950" y="688"/>
                  </a:cubicBezTo>
                  <a:cubicBezTo>
                    <a:pt x="8758" y="896"/>
                    <a:pt x="8589" y="1115"/>
                    <a:pt x="8419" y="1339"/>
                  </a:cubicBezTo>
                  <a:cubicBezTo>
                    <a:pt x="8162" y="1673"/>
                    <a:pt x="7915" y="2023"/>
                    <a:pt x="7707" y="2385"/>
                  </a:cubicBezTo>
                  <a:cubicBezTo>
                    <a:pt x="7269" y="3167"/>
                    <a:pt x="6914" y="3994"/>
                    <a:pt x="6530" y="4809"/>
                  </a:cubicBezTo>
                  <a:cubicBezTo>
                    <a:pt x="6487" y="4897"/>
                    <a:pt x="6454" y="4985"/>
                    <a:pt x="6416" y="5072"/>
                  </a:cubicBezTo>
                  <a:cubicBezTo>
                    <a:pt x="6454" y="5064"/>
                    <a:pt x="6494" y="5060"/>
                    <a:pt x="6534" y="5060"/>
                  </a:cubicBezTo>
                  <a:cubicBezTo>
                    <a:pt x="6685" y="5060"/>
                    <a:pt x="6846" y="5111"/>
                    <a:pt x="6979" y="5176"/>
                  </a:cubicBezTo>
                  <a:cubicBezTo>
                    <a:pt x="7554" y="5455"/>
                    <a:pt x="7543" y="6293"/>
                    <a:pt x="7538" y="6862"/>
                  </a:cubicBezTo>
                  <a:cubicBezTo>
                    <a:pt x="7521" y="7563"/>
                    <a:pt x="7379" y="8258"/>
                    <a:pt x="7248" y="8942"/>
                  </a:cubicBezTo>
                  <a:cubicBezTo>
                    <a:pt x="7154" y="9446"/>
                    <a:pt x="7050" y="9960"/>
                    <a:pt x="6925" y="10458"/>
                  </a:cubicBezTo>
                  <a:cubicBezTo>
                    <a:pt x="6771" y="11093"/>
                    <a:pt x="6607" y="11733"/>
                    <a:pt x="6514" y="12379"/>
                  </a:cubicBezTo>
                  <a:cubicBezTo>
                    <a:pt x="6487" y="12565"/>
                    <a:pt x="6459" y="12757"/>
                    <a:pt x="6459" y="12943"/>
                  </a:cubicBezTo>
                  <a:cubicBezTo>
                    <a:pt x="6470" y="13058"/>
                    <a:pt x="6481" y="13168"/>
                    <a:pt x="6503" y="13283"/>
                  </a:cubicBezTo>
                  <a:cubicBezTo>
                    <a:pt x="6591" y="13770"/>
                    <a:pt x="6777" y="14229"/>
                    <a:pt x="6963" y="14678"/>
                  </a:cubicBezTo>
                  <a:cubicBezTo>
                    <a:pt x="7198" y="15280"/>
                    <a:pt x="7439" y="15882"/>
                    <a:pt x="7647" y="16501"/>
                  </a:cubicBezTo>
                  <a:cubicBezTo>
                    <a:pt x="7735" y="16775"/>
                    <a:pt x="7822" y="17054"/>
                    <a:pt x="7910" y="17328"/>
                  </a:cubicBezTo>
                  <a:cubicBezTo>
                    <a:pt x="7926" y="17355"/>
                    <a:pt x="7910" y="17399"/>
                    <a:pt x="7882" y="17410"/>
                  </a:cubicBezTo>
                  <a:cubicBezTo>
                    <a:pt x="7875" y="17414"/>
                    <a:pt x="7867" y="17416"/>
                    <a:pt x="7859" y="17416"/>
                  </a:cubicBezTo>
                  <a:cubicBezTo>
                    <a:pt x="7837" y="17416"/>
                    <a:pt x="7815" y="17401"/>
                    <a:pt x="7811" y="17377"/>
                  </a:cubicBezTo>
                  <a:cubicBezTo>
                    <a:pt x="7598" y="16698"/>
                    <a:pt x="7379" y="16014"/>
                    <a:pt x="7133" y="15352"/>
                  </a:cubicBezTo>
                  <a:cubicBezTo>
                    <a:pt x="6941" y="14837"/>
                    <a:pt x="6695" y="14350"/>
                    <a:pt x="6530" y="13824"/>
                  </a:cubicBezTo>
                  <a:cubicBezTo>
                    <a:pt x="6448" y="13573"/>
                    <a:pt x="6383" y="13321"/>
                    <a:pt x="6366" y="13058"/>
                  </a:cubicBezTo>
                  <a:cubicBezTo>
                    <a:pt x="6350" y="12888"/>
                    <a:pt x="6372" y="12719"/>
                    <a:pt x="6394" y="12544"/>
                  </a:cubicBezTo>
                  <a:cubicBezTo>
                    <a:pt x="6454" y="12100"/>
                    <a:pt x="6547" y="11662"/>
                    <a:pt x="6645" y="11224"/>
                  </a:cubicBezTo>
                  <a:cubicBezTo>
                    <a:pt x="6837" y="10365"/>
                    <a:pt x="7034" y="9500"/>
                    <a:pt x="7198" y="8630"/>
                  </a:cubicBezTo>
                  <a:cubicBezTo>
                    <a:pt x="7308" y="7990"/>
                    <a:pt x="7417" y="7338"/>
                    <a:pt x="7439" y="6681"/>
                  </a:cubicBezTo>
                  <a:cubicBezTo>
                    <a:pt x="7439" y="6222"/>
                    <a:pt x="7406" y="5532"/>
                    <a:pt x="6974" y="5291"/>
                  </a:cubicBezTo>
                  <a:cubicBezTo>
                    <a:pt x="6838" y="5221"/>
                    <a:pt x="6686" y="5168"/>
                    <a:pt x="6535" y="5168"/>
                  </a:cubicBezTo>
                  <a:cubicBezTo>
                    <a:pt x="6473" y="5168"/>
                    <a:pt x="6411" y="5177"/>
                    <a:pt x="6350" y="5198"/>
                  </a:cubicBezTo>
                  <a:lnTo>
                    <a:pt x="6344" y="5198"/>
                  </a:lnTo>
                  <a:cubicBezTo>
                    <a:pt x="6322" y="5209"/>
                    <a:pt x="6312" y="5220"/>
                    <a:pt x="6295" y="5220"/>
                  </a:cubicBezTo>
                  <a:lnTo>
                    <a:pt x="6279" y="5220"/>
                  </a:lnTo>
                  <a:cubicBezTo>
                    <a:pt x="6268" y="5220"/>
                    <a:pt x="6268" y="5225"/>
                    <a:pt x="6262" y="5225"/>
                  </a:cubicBezTo>
                  <a:cubicBezTo>
                    <a:pt x="6257" y="5225"/>
                    <a:pt x="6257" y="5231"/>
                    <a:pt x="6251" y="5231"/>
                  </a:cubicBezTo>
                  <a:cubicBezTo>
                    <a:pt x="6240" y="5236"/>
                    <a:pt x="6229" y="5236"/>
                    <a:pt x="6224" y="5247"/>
                  </a:cubicBezTo>
                  <a:cubicBezTo>
                    <a:pt x="6180" y="5275"/>
                    <a:pt x="6147" y="5291"/>
                    <a:pt x="6104" y="5318"/>
                  </a:cubicBezTo>
                  <a:cubicBezTo>
                    <a:pt x="5803" y="5532"/>
                    <a:pt x="5567" y="5822"/>
                    <a:pt x="5348" y="6123"/>
                  </a:cubicBezTo>
                  <a:cubicBezTo>
                    <a:pt x="5107" y="6451"/>
                    <a:pt x="4872" y="6785"/>
                    <a:pt x="4675" y="7141"/>
                  </a:cubicBezTo>
                  <a:cubicBezTo>
                    <a:pt x="4363" y="7716"/>
                    <a:pt x="4095" y="8312"/>
                    <a:pt x="3805" y="8898"/>
                  </a:cubicBezTo>
                  <a:cubicBezTo>
                    <a:pt x="3487" y="9577"/>
                    <a:pt x="3175" y="10245"/>
                    <a:pt x="2929" y="10956"/>
                  </a:cubicBezTo>
                  <a:cubicBezTo>
                    <a:pt x="2146" y="13168"/>
                    <a:pt x="1407" y="15384"/>
                    <a:pt x="723" y="17629"/>
                  </a:cubicBezTo>
                  <a:cubicBezTo>
                    <a:pt x="482" y="18422"/>
                    <a:pt x="241" y="19221"/>
                    <a:pt x="0" y="20015"/>
                  </a:cubicBezTo>
                  <a:cubicBezTo>
                    <a:pt x="28" y="20015"/>
                    <a:pt x="55" y="20026"/>
                    <a:pt x="83" y="20031"/>
                  </a:cubicBezTo>
                  <a:lnTo>
                    <a:pt x="493" y="20114"/>
                  </a:lnTo>
                  <a:cubicBezTo>
                    <a:pt x="559" y="20125"/>
                    <a:pt x="624" y="20141"/>
                    <a:pt x="685" y="20152"/>
                  </a:cubicBezTo>
                  <a:cubicBezTo>
                    <a:pt x="761" y="20168"/>
                    <a:pt x="843" y="20179"/>
                    <a:pt x="920" y="20196"/>
                  </a:cubicBezTo>
                  <a:cubicBezTo>
                    <a:pt x="1057" y="20223"/>
                    <a:pt x="1199" y="20250"/>
                    <a:pt x="1342" y="20278"/>
                  </a:cubicBezTo>
                  <a:lnTo>
                    <a:pt x="1550" y="20316"/>
                  </a:lnTo>
                  <a:cubicBezTo>
                    <a:pt x="1626" y="20338"/>
                    <a:pt x="1697" y="20354"/>
                    <a:pt x="1774" y="20365"/>
                  </a:cubicBezTo>
                  <a:cubicBezTo>
                    <a:pt x="1987" y="20409"/>
                    <a:pt x="2190" y="20447"/>
                    <a:pt x="2403" y="20491"/>
                  </a:cubicBezTo>
                  <a:cubicBezTo>
                    <a:pt x="2513" y="20519"/>
                    <a:pt x="2628" y="20535"/>
                    <a:pt x="2748" y="20557"/>
                  </a:cubicBezTo>
                  <a:cubicBezTo>
                    <a:pt x="2858" y="20579"/>
                    <a:pt x="2973" y="20606"/>
                    <a:pt x="3088" y="20628"/>
                  </a:cubicBezTo>
                  <a:cubicBezTo>
                    <a:pt x="3285" y="20661"/>
                    <a:pt x="3493" y="20710"/>
                    <a:pt x="3690" y="20749"/>
                  </a:cubicBezTo>
                  <a:cubicBezTo>
                    <a:pt x="3909" y="20798"/>
                    <a:pt x="4128" y="20836"/>
                    <a:pt x="4347" y="20885"/>
                  </a:cubicBezTo>
                  <a:cubicBezTo>
                    <a:pt x="4637" y="20946"/>
                    <a:pt x="4921" y="21000"/>
                    <a:pt x="5211" y="21055"/>
                  </a:cubicBezTo>
                  <a:cubicBezTo>
                    <a:pt x="5354" y="21082"/>
                    <a:pt x="5501" y="21110"/>
                    <a:pt x="5649" y="21137"/>
                  </a:cubicBezTo>
                  <a:cubicBezTo>
                    <a:pt x="5792" y="21165"/>
                    <a:pt x="5939" y="21203"/>
                    <a:pt x="6093" y="21230"/>
                  </a:cubicBezTo>
                  <a:cubicBezTo>
                    <a:pt x="6377" y="21290"/>
                    <a:pt x="6673" y="21345"/>
                    <a:pt x="6963" y="21405"/>
                  </a:cubicBezTo>
                  <a:cubicBezTo>
                    <a:pt x="7248" y="21460"/>
                    <a:pt x="7543" y="21520"/>
                    <a:pt x="7822" y="21580"/>
                  </a:cubicBezTo>
                  <a:cubicBezTo>
                    <a:pt x="8047" y="21624"/>
                    <a:pt x="8266" y="21674"/>
                    <a:pt x="8496" y="21712"/>
                  </a:cubicBezTo>
                  <a:cubicBezTo>
                    <a:pt x="8720" y="21761"/>
                    <a:pt x="8939" y="21805"/>
                    <a:pt x="9163" y="21843"/>
                  </a:cubicBezTo>
                  <a:lnTo>
                    <a:pt x="9492" y="21903"/>
                  </a:lnTo>
                  <a:lnTo>
                    <a:pt x="9820" y="21969"/>
                  </a:lnTo>
                  <a:cubicBezTo>
                    <a:pt x="10045" y="22007"/>
                    <a:pt x="10263" y="22057"/>
                    <a:pt x="10493" y="22106"/>
                  </a:cubicBezTo>
                  <a:cubicBezTo>
                    <a:pt x="10740" y="22150"/>
                    <a:pt x="10975" y="22199"/>
                    <a:pt x="11221" y="22248"/>
                  </a:cubicBezTo>
                  <a:lnTo>
                    <a:pt x="11960" y="22391"/>
                  </a:lnTo>
                  <a:cubicBezTo>
                    <a:pt x="12201" y="22440"/>
                    <a:pt x="12437" y="22489"/>
                    <a:pt x="12672" y="22533"/>
                  </a:cubicBezTo>
                  <a:cubicBezTo>
                    <a:pt x="12918" y="22582"/>
                    <a:pt x="13159" y="22637"/>
                    <a:pt x="13400" y="22686"/>
                  </a:cubicBezTo>
                  <a:cubicBezTo>
                    <a:pt x="14068" y="22823"/>
                    <a:pt x="14746" y="22960"/>
                    <a:pt x="15425" y="23091"/>
                  </a:cubicBezTo>
                  <a:cubicBezTo>
                    <a:pt x="15595" y="23124"/>
                    <a:pt x="15775" y="23157"/>
                    <a:pt x="15945" y="23190"/>
                  </a:cubicBezTo>
                  <a:cubicBezTo>
                    <a:pt x="15951" y="23124"/>
                    <a:pt x="15951" y="23053"/>
                    <a:pt x="15956" y="22987"/>
                  </a:cubicBezTo>
                  <a:cubicBezTo>
                    <a:pt x="15972" y="22719"/>
                    <a:pt x="15983" y="22445"/>
                    <a:pt x="16000" y="22177"/>
                  </a:cubicBezTo>
                  <a:cubicBezTo>
                    <a:pt x="16011" y="21821"/>
                    <a:pt x="16027" y="21460"/>
                    <a:pt x="16093" y="21104"/>
                  </a:cubicBezTo>
                  <a:cubicBezTo>
                    <a:pt x="16416" y="19205"/>
                    <a:pt x="16777" y="17317"/>
                    <a:pt x="17155" y="15428"/>
                  </a:cubicBezTo>
                  <a:cubicBezTo>
                    <a:pt x="17434" y="14087"/>
                    <a:pt x="17647" y="12730"/>
                    <a:pt x="17970" y="11394"/>
                  </a:cubicBezTo>
                  <a:cubicBezTo>
                    <a:pt x="18337" y="9801"/>
                    <a:pt x="18830" y="8236"/>
                    <a:pt x="18988" y="6599"/>
                  </a:cubicBezTo>
                  <a:cubicBezTo>
                    <a:pt x="19038" y="6046"/>
                    <a:pt x="19065" y="5466"/>
                    <a:pt x="18868" y="4935"/>
                  </a:cubicBezTo>
                  <a:cubicBezTo>
                    <a:pt x="18748" y="4623"/>
                    <a:pt x="18523" y="4333"/>
                    <a:pt x="18222" y="4300"/>
                  </a:cubicBezTo>
                  <a:cubicBezTo>
                    <a:pt x="18165" y="4287"/>
                    <a:pt x="18108" y="4281"/>
                    <a:pt x="18050" y="4281"/>
                  </a:cubicBezTo>
                  <a:cubicBezTo>
                    <a:pt x="17534" y="4281"/>
                    <a:pt x="16992" y="4771"/>
                    <a:pt x="16668" y="5116"/>
                  </a:cubicBezTo>
                  <a:lnTo>
                    <a:pt x="16640" y="5143"/>
                  </a:lnTo>
                  <a:cubicBezTo>
                    <a:pt x="16580" y="5444"/>
                    <a:pt x="16509" y="5751"/>
                    <a:pt x="16443" y="6052"/>
                  </a:cubicBezTo>
                  <a:cubicBezTo>
                    <a:pt x="16224" y="7010"/>
                    <a:pt x="15879" y="7940"/>
                    <a:pt x="15617" y="8887"/>
                  </a:cubicBezTo>
                  <a:cubicBezTo>
                    <a:pt x="15442" y="9473"/>
                    <a:pt x="15294" y="10070"/>
                    <a:pt x="15157" y="10672"/>
                  </a:cubicBezTo>
                  <a:cubicBezTo>
                    <a:pt x="15097" y="10951"/>
                    <a:pt x="15026" y="11230"/>
                    <a:pt x="14971" y="11515"/>
                  </a:cubicBezTo>
                  <a:cubicBezTo>
                    <a:pt x="14966" y="11538"/>
                    <a:pt x="14945" y="11554"/>
                    <a:pt x="14921" y="11554"/>
                  </a:cubicBezTo>
                  <a:cubicBezTo>
                    <a:pt x="14918" y="11554"/>
                    <a:pt x="14914" y="11554"/>
                    <a:pt x="14911" y="11553"/>
                  </a:cubicBezTo>
                  <a:cubicBezTo>
                    <a:pt x="14883" y="11547"/>
                    <a:pt x="14867" y="11515"/>
                    <a:pt x="14878" y="11487"/>
                  </a:cubicBezTo>
                  <a:cubicBezTo>
                    <a:pt x="14932" y="11213"/>
                    <a:pt x="14993" y="10940"/>
                    <a:pt x="15053" y="10666"/>
                  </a:cubicBezTo>
                  <a:cubicBezTo>
                    <a:pt x="15184" y="10064"/>
                    <a:pt x="15332" y="9451"/>
                    <a:pt x="15507" y="8860"/>
                  </a:cubicBezTo>
                  <a:cubicBezTo>
                    <a:pt x="15814" y="7836"/>
                    <a:pt x="16148" y="6835"/>
                    <a:pt x="16399" y="5800"/>
                  </a:cubicBezTo>
                  <a:cubicBezTo>
                    <a:pt x="16443" y="5630"/>
                    <a:pt x="16482" y="5455"/>
                    <a:pt x="16520" y="5286"/>
                  </a:cubicBezTo>
                  <a:cubicBezTo>
                    <a:pt x="16525" y="5275"/>
                    <a:pt x="16525" y="5253"/>
                    <a:pt x="16531" y="5231"/>
                  </a:cubicBezTo>
                  <a:cubicBezTo>
                    <a:pt x="16536" y="5220"/>
                    <a:pt x="16536" y="5198"/>
                    <a:pt x="16547" y="5176"/>
                  </a:cubicBezTo>
                  <a:cubicBezTo>
                    <a:pt x="16553" y="5138"/>
                    <a:pt x="16558" y="5099"/>
                    <a:pt x="16564" y="5061"/>
                  </a:cubicBezTo>
                  <a:cubicBezTo>
                    <a:pt x="16635" y="4733"/>
                    <a:pt x="16695" y="4404"/>
                    <a:pt x="16755" y="4081"/>
                  </a:cubicBezTo>
                  <a:cubicBezTo>
                    <a:pt x="16865" y="3452"/>
                    <a:pt x="16996" y="2812"/>
                    <a:pt x="16958" y="2160"/>
                  </a:cubicBezTo>
                  <a:cubicBezTo>
                    <a:pt x="16936" y="1788"/>
                    <a:pt x="16876" y="1394"/>
                    <a:pt x="16684" y="1076"/>
                  </a:cubicBezTo>
                  <a:cubicBezTo>
                    <a:pt x="16515" y="789"/>
                    <a:pt x="16197" y="603"/>
                    <a:pt x="15874" y="603"/>
                  </a:cubicBezTo>
                  <a:cubicBezTo>
                    <a:pt x="15852" y="603"/>
                    <a:pt x="15830" y="604"/>
                    <a:pt x="15808" y="606"/>
                  </a:cubicBezTo>
                  <a:cubicBezTo>
                    <a:pt x="15628" y="622"/>
                    <a:pt x="15452" y="677"/>
                    <a:pt x="15288" y="742"/>
                  </a:cubicBezTo>
                  <a:cubicBezTo>
                    <a:pt x="15102" y="819"/>
                    <a:pt x="14932" y="912"/>
                    <a:pt x="14768" y="1033"/>
                  </a:cubicBezTo>
                  <a:cubicBezTo>
                    <a:pt x="14527" y="1208"/>
                    <a:pt x="14336" y="1443"/>
                    <a:pt x="14172" y="1689"/>
                  </a:cubicBezTo>
                  <a:cubicBezTo>
                    <a:pt x="14150" y="1859"/>
                    <a:pt x="14122" y="2029"/>
                    <a:pt x="14095" y="2198"/>
                  </a:cubicBezTo>
                  <a:cubicBezTo>
                    <a:pt x="13991" y="2762"/>
                    <a:pt x="13854" y="3315"/>
                    <a:pt x="13728" y="3879"/>
                  </a:cubicBezTo>
                  <a:cubicBezTo>
                    <a:pt x="13652" y="4196"/>
                    <a:pt x="13553" y="4519"/>
                    <a:pt x="13471" y="4842"/>
                  </a:cubicBezTo>
                  <a:cubicBezTo>
                    <a:pt x="13132" y="6161"/>
                    <a:pt x="12759" y="7481"/>
                    <a:pt x="12393" y="8794"/>
                  </a:cubicBezTo>
                  <a:cubicBezTo>
                    <a:pt x="12261" y="9281"/>
                    <a:pt x="12125" y="9768"/>
                    <a:pt x="12037" y="10267"/>
                  </a:cubicBezTo>
                  <a:cubicBezTo>
                    <a:pt x="12032" y="10291"/>
                    <a:pt x="12001" y="10311"/>
                    <a:pt x="11975" y="10311"/>
                  </a:cubicBezTo>
                  <a:cubicBezTo>
                    <a:pt x="11972" y="10311"/>
                    <a:pt x="11969" y="10311"/>
                    <a:pt x="11966" y="10310"/>
                  </a:cubicBezTo>
                  <a:cubicBezTo>
                    <a:pt x="11933" y="10294"/>
                    <a:pt x="11922" y="10261"/>
                    <a:pt x="11927" y="10234"/>
                  </a:cubicBezTo>
                  <a:cubicBezTo>
                    <a:pt x="11982" y="9944"/>
                    <a:pt x="12053" y="9659"/>
                    <a:pt x="12125" y="9369"/>
                  </a:cubicBezTo>
                  <a:cubicBezTo>
                    <a:pt x="12557" y="7710"/>
                    <a:pt x="13066" y="6068"/>
                    <a:pt x="13487" y="4399"/>
                  </a:cubicBezTo>
                  <a:cubicBezTo>
                    <a:pt x="13630" y="3780"/>
                    <a:pt x="13783" y="3167"/>
                    <a:pt x="13925" y="2549"/>
                  </a:cubicBezTo>
                  <a:cubicBezTo>
                    <a:pt x="13980" y="2324"/>
                    <a:pt x="14024" y="2100"/>
                    <a:pt x="14051" y="1870"/>
                  </a:cubicBezTo>
                  <a:lnTo>
                    <a:pt x="14051" y="1843"/>
                  </a:lnTo>
                  <a:lnTo>
                    <a:pt x="14051" y="1826"/>
                  </a:lnTo>
                  <a:cubicBezTo>
                    <a:pt x="14051" y="1788"/>
                    <a:pt x="14057" y="1761"/>
                    <a:pt x="14057" y="1728"/>
                  </a:cubicBezTo>
                  <a:lnTo>
                    <a:pt x="14057" y="1700"/>
                  </a:lnTo>
                  <a:lnTo>
                    <a:pt x="14057" y="1673"/>
                  </a:lnTo>
                  <a:lnTo>
                    <a:pt x="14057" y="1651"/>
                  </a:lnTo>
                  <a:cubicBezTo>
                    <a:pt x="14062" y="1531"/>
                    <a:pt x="14068" y="1399"/>
                    <a:pt x="14062" y="1279"/>
                  </a:cubicBezTo>
                  <a:cubicBezTo>
                    <a:pt x="14046" y="983"/>
                    <a:pt x="14029" y="660"/>
                    <a:pt x="13871" y="409"/>
                  </a:cubicBezTo>
                  <a:cubicBezTo>
                    <a:pt x="13756" y="217"/>
                    <a:pt x="13591" y="58"/>
                    <a:pt x="13373" y="20"/>
                  </a:cubicBezTo>
                  <a:cubicBezTo>
                    <a:pt x="13302" y="6"/>
                    <a:pt x="13232" y="0"/>
                    <a:pt x="13163" y="0"/>
                  </a:cubicBezTo>
                  <a:close/>
                </a:path>
              </a:pathLst>
            </a:custGeom>
            <a:solidFill>
              <a:srgbClr val="81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8"/>
            <p:cNvSpPr/>
            <p:nvPr/>
          </p:nvSpPr>
          <p:spPr>
            <a:xfrm>
              <a:off x="2928896" y="4020463"/>
              <a:ext cx="1414399" cy="1112164"/>
            </a:xfrm>
            <a:custGeom>
              <a:avLst/>
              <a:gdLst/>
              <a:ahLst/>
              <a:cxnLst/>
              <a:rect l="l" t="t" r="r" b="b"/>
              <a:pathLst>
                <a:path w="20664" h="17128" extrusionOk="0">
                  <a:moveTo>
                    <a:pt x="4232" y="1"/>
                  </a:moveTo>
                  <a:cubicBezTo>
                    <a:pt x="3805" y="1429"/>
                    <a:pt x="3378" y="2858"/>
                    <a:pt x="2957" y="4297"/>
                  </a:cubicBezTo>
                  <a:cubicBezTo>
                    <a:pt x="2656" y="5277"/>
                    <a:pt x="2338" y="6251"/>
                    <a:pt x="2065" y="7237"/>
                  </a:cubicBezTo>
                  <a:cubicBezTo>
                    <a:pt x="1873" y="7943"/>
                    <a:pt x="1709" y="8649"/>
                    <a:pt x="1534" y="9360"/>
                  </a:cubicBezTo>
                  <a:cubicBezTo>
                    <a:pt x="1331" y="10247"/>
                    <a:pt x="1167" y="11145"/>
                    <a:pt x="1003" y="12042"/>
                  </a:cubicBezTo>
                  <a:cubicBezTo>
                    <a:pt x="888" y="12666"/>
                    <a:pt x="751" y="13274"/>
                    <a:pt x="620" y="13887"/>
                  </a:cubicBezTo>
                  <a:cubicBezTo>
                    <a:pt x="444" y="14692"/>
                    <a:pt x="291" y="15513"/>
                    <a:pt x="143" y="16317"/>
                  </a:cubicBezTo>
                  <a:cubicBezTo>
                    <a:pt x="94" y="16586"/>
                    <a:pt x="45" y="16854"/>
                    <a:pt x="1" y="17127"/>
                  </a:cubicBezTo>
                  <a:lnTo>
                    <a:pt x="20664" y="17127"/>
                  </a:lnTo>
                  <a:cubicBezTo>
                    <a:pt x="20642" y="16826"/>
                    <a:pt x="20615" y="16525"/>
                    <a:pt x="20587" y="16213"/>
                  </a:cubicBezTo>
                  <a:cubicBezTo>
                    <a:pt x="20445" y="14270"/>
                    <a:pt x="20292" y="12327"/>
                    <a:pt x="20177" y="10384"/>
                  </a:cubicBezTo>
                  <a:cubicBezTo>
                    <a:pt x="20133" y="9607"/>
                    <a:pt x="20078" y="8819"/>
                    <a:pt x="20051" y="8041"/>
                  </a:cubicBezTo>
                  <a:cubicBezTo>
                    <a:pt x="20040" y="7527"/>
                    <a:pt x="20045" y="7012"/>
                    <a:pt x="20062" y="6498"/>
                  </a:cubicBezTo>
                  <a:cubicBezTo>
                    <a:pt x="20078" y="5753"/>
                    <a:pt x="20095" y="5003"/>
                    <a:pt x="20133" y="4254"/>
                  </a:cubicBezTo>
                  <a:cubicBezTo>
                    <a:pt x="20160" y="3898"/>
                    <a:pt x="20182" y="3553"/>
                    <a:pt x="20210" y="3197"/>
                  </a:cubicBezTo>
                  <a:cubicBezTo>
                    <a:pt x="20155" y="3181"/>
                    <a:pt x="20100" y="3175"/>
                    <a:pt x="20040" y="3159"/>
                  </a:cubicBezTo>
                  <a:cubicBezTo>
                    <a:pt x="19487" y="3049"/>
                    <a:pt x="18929" y="2934"/>
                    <a:pt x="18381" y="2825"/>
                  </a:cubicBezTo>
                  <a:cubicBezTo>
                    <a:pt x="18042" y="2759"/>
                    <a:pt x="17692" y="2688"/>
                    <a:pt x="17352" y="2622"/>
                  </a:cubicBezTo>
                  <a:cubicBezTo>
                    <a:pt x="16980" y="2551"/>
                    <a:pt x="16613" y="2475"/>
                    <a:pt x="16247" y="2409"/>
                  </a:cubicBezTo>
                  <a:lnTo>
                    <a:pt x="15738" y="2305"/>
                  </a:lnTo>
                  <a:cubicBezTo>
                    <a:pt x="15721" y="2305"/>
                    <a:pt x="15716" y="2305"/>
                    <a:pt x="15699" y="2299"/>
                  </a:cubicBezTo>
                  <a:cubicBezTo>
                    <a:pt x="15694" y="2299"/>
                    <a:pt x="15683" y="2294"/>
                    <a:pt x="15672" y="2294"/>
                  </a:cubicBezTo>
                  <a:lnTo>
                    <a:pt x="15666" y="2294"/>
                  </a:lnTo>
                  <a:cubicBezTo>
                    <a:pt x="15661" y="2294"/>
                    <a:pt x="15645" y="2283"/>
                    <a:pt x="15639" y="2283"/>
                  </a:cubicBezTo>
                  <a:cubicBezTo>
                    <a:pt x="15617" y="2278"/>
                    <a:pt x="15590" y="2278"/>
                    <a:pt x="15573" y="2272"/>
                  </a:cubicBezTo>
                  <a:cubicBezTo>
                    <a:pt x="15552" y="2267"/>
                    <a:pt x="15524" y="2267"/>
                    <a:pt x="15508" y="2256"/>
                  </a:cubicBezTo>
                  <a:cubicBezTo>
                    <a:pt x="15464" y="2250"/>
                    <a:pt x="15415" y="2239"/>
                    <a:pt x="15371" y="2228"/>
                  </a:cubicBezTo>
                  <a:cubicBezTo>
                    <a:pt x="15354" y="2223"/>
                    <a:pt x="15333" y="2223"/>
                    <a:pt x="15311" y="2217"/>
                  </a:cubicBezTo>
                  <a:cubicBezTo>
                    <a:pt x="15300" y="2217"/>
                    <a:pt x="15289" y="2212"/>
                    <a:pt x="15278" y="2212"/>
                  </a:cubicBezTo>
                  <a:lnTo>
                    <a:pt x="15272" y="2212"/>
                  </a:lnTo>
                  <a:cubicBezTo>
                    <a:pt x="15256" y="2212"/>
                    <a:pt x="15250" y="2201"/>
                    <a:pt x="15234" y="2201"/>
                  </a:cubicBezTo>
                  <a:cubicBezTo>
                    <a:pt x="15026" y="2163"/>
                    <a:pt x="14818" y="2119"/>
                    <a:pt x="14605" y="2081"/>
                  </a:cubicBezTo>
                  <a:cubicBezTo>
                    <a:pt x="14380" y="2037"/>
                    <a:pt x="14161" y="1993"/>
                    <a:pt x="13937" y="1949"/>
                  </a:cubicBezTo>
                  <a:lnTo>
                    <a:pt x="12645" y="1681"/>
                  </a:lnTo>
                  <a:cubicBezTo>
                    <a:pt x="12497" y="1654"/>
                    <a:pt x="12355" y="1626"/>
                    <a:pt x="12213" y="1593"/>
                  </a:cubicBezTo>
                  <a:lnTo>
                    <a:pt x="11780" y="1511"/>
                  </a:lnTo>
                  <a:cubicBezTo>
                    <a:pt x="11485" y="1457"/>
                    <a:pt x="11189" y="1396"/>
                    <a:pt x="10899" y="1342"/>
                  </a:cubicBezTo>
                  <a:cubicBezTo>
                    <a:pt x="10609" y="1287"/>
                    <a:pt x="10313" y="1227"/>
                    <a:pt x="10029" y="1161"/>
                  </a:cubicBezTo>
                  <a:cubicBezTo>
                    <a:pt x="9733" y="1101"/>
                    <a:pt x="9448" y="1041"/>
                    <a:pt x="9158" y="986"/>
                  </a:cubicBezTo>
                  <a:cubicBezTo>
                    <a:pt x="8939" y="937"/>
                    <a:pt x="8720" y="898"/>
                    <a:pt x="8496" y="849"/>
                  </a:cubicBezTo>
                  <a:cubicBezTo>
                    <a:pt x="8277" y="805"/>
                    <a:pt x="8053" y="767"/>
                    <a:pt x="7834" y="718"/>
                  </a:cubicBezTo>
                  <a:lnTo>
                    <a:pt x="7505" y="657"/>
                  </a:lnTo>
                  <a:cubicBezTo>
                    <a:pt x="7390" y="636"/>
                    <a:pt x="7281" y="608"/>
                    <a:pt x="7160" y="586"/>
                  </a:cubicBezTo>
                  <a:cubicBezTo>
                    <a:pt x="6931" y="542"/>
                    <a:pt x="6695" y="493"/>
                    <a:pt x="6471" y="444"/>
                  </a:cubicBezTo>
                  <a:cubicBezTo>
                    <a:pt x="6214" y="389"/>
                    <a:pt x="5951" y="340"/>
                    <a:pt x="5694" y="296"/>
                  </a:cubicBezTo>
                  <a:cubicBezTo>
                    <a:pt x="5436" y="247"/>
                    <a:pt x="5185" y="192"/>
                    <a:pt x="4933" y="137"/>
                  </a:cubicBezTo>
                  <a:cubicBezTo>
                    <a:pt x="4796" y="110"/>
                    <a:pt x="4659" y="83"/>
                    <a:pt x="4517" y="55"/>
                  </a:cubicBezTo>
                  <a:cubicBezTo>
                    <a:pt x="4418" y="33"/>
                    <a:pt x="4325" y="12"/>
                    <a:pt x="4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8"/>
            <p:cNvSpPr/>
            <p:nvPr/>
          </p:nvSpPr>
          <p:spPr>
            <a:xfrm>
              <a:off x="3203165" y="4044716"/>
              <a:ext cx="59755" cy="174474"/>
            </a:xfrm>
            <a:custGeom>
              <a:avLst/>
              <a:gdLst/>
              <a:ahLst/>
              <a:cxnLst/>
              <a:rect l="l" t="t" r="r" b="b"/>
              <a:pathLst>
                <a:path w="873" h="2687" extrusionOk="0">
                  <a:moveTo>
                    <a:pt x="740" y="1"/>
                  </a:moveTo>
                  <a:cubicBezTo>
                    <a:pt x="701" y="1"/>
                    <a:pt x="663" y="21"/>
                    <a:pt x="646" y="68"/>
                  </a:cubicBezTo>
                  <a:cubicBezTo>
                    <a:pt x="504" y="561"/>
                    <a:pt x="400" y="1075"/>
                    <a:pt x="285" y="1584"/>
                  </a:cubicBezTo>
                  <a:cubicBezTo>
                    <a:pt x="208" y="1940"/>
                    <a:pt x="33" y="2274"/>
                    <a:pt x="0" y="2630"/>
                  </a:cubicBezTo>
                  <a:cubicBezTo>
                    <a:pt x="15" y="2670"/>
                    <a:pt x="43" y="2686"/>
                    <a:pt x="70" y="2686"/>
                  </a:cubicBezTo>
                  <a:cubicBezTo>
                    <a:pt x="115" y="2686"/>
                    <a:pt x="160" y="2643"/>
                    <a:pt x="154" y="2586"/>
                  </a:cubicBezTo>
                  <a:cubicBezTo>
                    <a:pt x="318" y="2093"/>
                    <a:pt x="498" y="1617"/>
                    <a:pt x="602" y="1103"/>
                  </a:cubicBezTo>
                  <a:cubicBezTo>
                    <a:pt x="685" y="774"/>
                    <a:pt x="750" y="468"/>
                    <a:pt x="849" y="139"/>
                  </a:cubicBezTo>
                  <a:cubicBezTo>
                    <a:pt x="873" y="57"/>
                    <a:pt x="805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8"/>
            <p:cNvSpPr/>
            <p:nvPr/>
          </p:nvSpPr>
          <p:spPr>
            <a:xfrm>
              <a:off x="3279963" y="4046599"/>
              <a:ext cx="69953" cy="179668"/>
            </a:xfrm>
            <a:custGeom>
              <a:avLst/>
              <a:gdLst/>
              <a:ahLst/>
              <a:cxnLst/>
              <a:rect l="l" t="t" r="r" b="b"/>
              <a:pathLst>
                <a:path w="1022" h="2767" extrusionOk="0">
                  <a:moveTo>
                    <a:pt x="803" y="0"/>
                  </a:moveTo>
                  <a:cubicBezTo>
                    <a:pt x="800" y="0"/>
                    <a:pt x="797" y="1"/>
                    <a:pt x="794" y="1"/>
                  </a:cubicBezTo>
                  <a:cubicBezTo>
                    <a:pt x="657" y="34"/>
                    <a:pt x="674" y="307"/>
                    <a:pt x="614" y="422"/>
                  </a:cubicBezTo>
                  <a:cubicBezTo>
                    <a:pt x="449" y="888"/>
                    <a:pt x="329" y="1375"/>
                    <a:pt x="219" y="1862"/>
                  </a:cubicBezTo>
                  <a:cubicBezTo>
                    <a:pt x="154" y="2114"/>
                    <a:pt x="66" y="2355"/>
                    <a:pt x="11" y="2606"/>
                  </a:cubicBezTo>
                  <a:cubicBezTo>
                    <a:pt x="0" y="2677"/>
                    <a:pt x="44" y="2749"/>
                    <a:pt x="115" y="2765"/>
                  </a:cubicBezTo>
                  <a:cubicBezTo>
                    <a:pt x="123" y="2766"/>
                    <a:pt x="130" y="2766"/>
                    <a:pt x="136" y="2766"/>
                  </a:cubicBezTo>
                  <a:cubicBezTo>
                    <a:pt x="316" y="2766"/>
                    <a:pt x="287" y="2492"/>
                    <a:pt x="345" y="2365"/>
                  </a:cubicBezTo>
                  <a:cubicBezTo>
                    <a:pt x="493" y="1889"/>
                    <a:pt x="586" y="1402"/>
                    <a:pt x="701" y="915"/>
                  </a:cubicBezTo>
                  <a:cubicBezTo>
                    <a:pt x="717" y="769"/>
                    <a:pt x="10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8"/>
            <p:cNvSpPr/>
            <p:nvPr/>
          </p:nvSpPr>
          <p:spPr>
            <a:xfrm>
              <a:off x="3374831" y="4077182"/>
              <a:ext cx="62972" cy="189992"/>
            </a:xfrm>
            <a:custGeom>
              <a:avLst/>
              <a:gdLst/>
              <a:ahLst/>
              <a:cxnLst/>
              <a:rect l="l" t="t" r="r" b="b"/>
              <a:pathLst>
                <a:path w="920" h="2926" extrusionOk="0">
                  <a:moveTo>
                    <a:pt x="47" y="2891"/>
                  </a:moveTo>
                  <a:cubicBezTo>
                    <a:pt x="44" y="2891"/>
                    <a:pt x="49" y="2896"/>
                    <a:pt x="49" y="2896"/>
                  </a:cubicBezTo>
                  <a:cubicBezTo>
                    <a:pt x="48" y="2894"/>
                    <a:pt x="48" y="2893"/>
                    <a:pt x="47" y="2891"/>
                  </a:cubicBezTo>
                  <a:close/>
                  <a:moveTo>
                    <a:pt x="710" y="0"/>
                  </a:moveTo>
                  <a:cubicBezTo>
                    <a:pt x="633" y="0"/>
                    <a:pt x="558" y="45"/>
                    <a:pt x="541" y="143"/>
                  </a:cubicBezTo>
                  <a:cubicBezTo>
                    <a:pt x="415" y="822"/>
                    <a:pt x="235" y="1484"/>
                    <a:pt x="131" y="2163"/>
                  </a:cubicBezTo>
                  <a:cubicBezTo>
                    <a:pt x="98" y="2402"/>
                    <a:pt x="1" y="2652"/>
                    <a:pt x="47" y="2891"/>
                  </a:cubicBezTo>
                  <a:lnTo>
                    <a:pt x="47" y="2891"/>
                  </a:lnTo>
                  <a:cubicBezTo>
                    <a:pt x="48" y="2891"/>
                    <a:pt x="48" y="2891"/>
                    <a:pt x="49" y="2891"/>
                  </a:cubicBezTo>
                  <a:cubicBezTo>
                    <a:pt x="61" y="2915"/>
                    <a:pt x="83" y="2926"/>
                    <a:pt x="106" y="2926"/>
                  </a:cubicBezTo>
                  <a:cubicBezTo>
                    <a:pt x="144" y="2926"/>
                    <a:pt x="185" y="2895"/>
                    <a:pt x="185" y="2847"/>
                  </a:cubicBezTo>
                  <a:cubicBezTo>
                    <a:pt x="207" y="2710"/>
                    <a:pt x="257" y="2579"/>
                    <a:pt x="295" y="2453"/>
                  </a:cubicBezTo>
                  <a:cubicBezTo>
                    <a:pt x="465" y="1938"/>
                    <a:pt x="596" y="1418"/>
                    <a:pt x="744" y="898"/>
                  </a:cubicBezTo>
                  <a:cubicBezTo>
                    <a:pt x="798" y="674"/>
                    <a:pt x="848" y="444"/>
                    <a:pt x="891" y="214"/>
                  </a:cubicBezTo>
                  <a:cubicBezTo>
                    <a:pt x="920" y="79"/>
                    <a:pt x="81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8"/>
            <p:cNvSpPr/>
            <p:nvPr/>
          </p:nvSpPr>
          <p:spPr>
            <a:xfrm>
              <a:off x="3472916" y="4093999"/>
              <a:ext cx="69748" cy="190966"/>
            </a:xfrm>
            <a:custGeom>
              <a:avLst/>
              <a:gdLst/>
              <a:ahLst/>
              <a:cxnLst/>
              <a:rect l="l" t="t" r="r" b="b"/>
              <a:pathLst>
                <a:path w="1019" h="2941" extrusionOk="0">
                  <a:moveTo>
                    <a:pt x="852" y="1"/>
                  </a:moveTo>
                  <a:cubicBezTo>
                    <a:pt x="782" y="1"/>
                    <a:pt x="711" y="43"/>
                    <a:pt x="690" y="119"/>
                  </a:cubicBezTo>
                  <a:cubicBezTo>
                    <a:pt x="493" y="776"/>
                    <a:pt x="384" y="1455"/>
                    <a:pt x="208" y="2117"/>
                  </a:cubicBezTo>
                  <a:cubicBezTo>
                    <a:pt x="197" y="2303"/>
                    <a:pt x="0" y="2801"/>
                    <a:pt x="82" y="2922"/>
                  </a:cubicBezTo>
                  <a:cubicBezTo>
                    <a:pt x="103" y="2934"/>
                    <a:pt x="121" y="2940"/>
                    <a:pt x="137" y="2940"/>
                  </a:cubicBezTo>
                  <a:cubicBezTo>
                    <a:pt x="253" y="2940"/>
                    <a:pt x="259" y="2647"/>
                    <a:pt x="307" y="2561"/>
                  </a:cubicBezTo>
                  <a:cubicBezTo>
                    <a:pt x="482" y="2013"/>
                    <a:pt x="674" y="1471"/>
                    <a:pt x="821" y="918"/>
                  </a:cubicBezTo>
                  <a:cubicBezTo>
                    <a:pt x="887" y="689"/>
                    <a:pt x="942" y="459"/>
                    <a:pt x="1002" y="229"/>
                  </a:cubicBezTo>
                  <a:cubicBezTo>
                    <a:pt x="1018" y="185"/>
                    <a:pt x="1018" y="141"/>
                    <a:pt x="997" y="97"/>
                  </a:cubicBezTo>
                  <a:cubicBezTo>
                    <a:pt x="971" y="32"/>
                    <a:pt x="912" y="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8"/>
            <p:cNvSpPr/>
            <p:nvPr/>
          </p:nvSpPr>
          <p:spPr>
            <a:xfrm>
              <a:off x="3562103" y="4111531"/>
              <a:ext cx="65299" cy="195057"/>
            </a:xfrm>
            <a:custGeom>
              <a:avLst/>
              <a:gdLst/>
              <a:ahLst/>
              <a:cxnLst/>
              <a:rect l="l" t="t" r="r" b="b"/>
              <a:pathLst>
                <a:path w="954" h="3004" extrusionOk="0">
                  <a:moveTo>
                    <a:pt x="731" y="1"/>
                  </a:moveTo>
                  <a:cubicBezTo>
                    <a:pt x="649" y="1"/>
                    <a:pt x="568" y="49"/>
                    <a:pt x="547" y="156"/>
                  </a:cubicBezTo>
                  <a:cubicBezTo>
                    <a:pt x="422" y="807"/>
                    <a:pt x="339" y="1469"/>
                    <a:pt x="208" y="2121"/>
                  </a:cubicBezTo>
                  <a:cubicBezTo>
                    <a:pt x="208" y="2296"/>
                    <a:pt x="0" y="2915"/>
                    <a:pt x="148" y="2980"/>
                  </a:cubicBezTo>
                  <a:cubicBezTo>
                    <a:pt x="169" y="2996"/>
                    <a:pt x="193" y="3003"/>
                    <a:pt x="216" y="3003"/>
                  </a:cubicBezTo>
                  <a:cubicBezTo>
                    <a:pt x="286" y="3003"/>
                    <a:pt x="353" y="2934"/>
                    <a:pt x="345" y="2843"/>
                  </a:cubicBezTo>
                  <a:cubicBezTo>
                    <a:pt x="378" y="2696"/>
                    <a:pt x="427" y="2537"/>
                    <a:pt x="460" y="2389"/>
                  </a:cubicBezTo>
                  <a:cubicBezTo>
                    <a:pt x="586" y="1907"/>
                    <a:pt x="712" y="1431"/>
                    <a:pt x="805" y="944"/>
                  </a:cubicBezTo>
                  <a:cubicBezTo>
                    <a:pt x="843" y="709"/>
                    <a:pt x="887" y="473"/>
                    <a:pt x="925" y="232"/>
                  </a:cubicBezTo>
                  <a:cubicBezTo>
                    <a:pt x="953" y="88"/>
                    <a:pt x="841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8"/>
            <p:cNvSpPr/>
            <p:nvPr/>
          </p:nvSpPr>
          <p:spPr>
            <a:xfrm>
              <a:off x="3685719" y="4129842"/>
              <a:ext cx="66326" cy="206226"/>
            </a:xfrm>
            <a:custGeom>
              <a:avLst/>
              <a:gdLst/>
              <a:ahLst/>
              <a:cxnLst/>
              <a:rect l="l" t="t" r="r" b="b"/>
              <a:pathLst>
                <a:path w="969" h="3176" extrusionOk="0">
                  <a:moveTo>
                    <a:pt x="759" y="1"/>
                  </a:moveTo>
                  <a:cubicBezTo>
                    <a:pt x="717" y="1"/>
                    <a:pt x="669" y="17"/>
                    <a:pt x="613" y="54"/>
                  </a:cubicBezTo>
                  <a:cubicBezTo>
                    <a:pt x="509" y="169"/>
                    <a:pt x="537" y="355"/>
                    <a:pt x="488" y="498"/>
                  </a:cubicBezTo>
                  <a:cubicBezTo>
                    <a:pt x="422" y="837"/>
                    <a:pt x="345" y="1177"/>
                    <a:pt x="274" y="1516"/>
                  </a:cubicBezTo>
                  <a:cubicBezTo>
                    <a:pt x="208" y="2036"/>
                    <a:pt x="0" y="2572"/>
                    <a:pt x="77" y="3098"/>
                  </a:cubicBezTo>
                  <a:cubicBezTo>
                    <a:pt x="105" y="3153"/>
                    <a:pt x="144" y="3175"/>
                    <a:pt x="183" y="3175"/>
                  </a:cubicBezTo>
                  <a:cubicBezTo>
                    <a:pt x="260" y="3175"/>
                    <a:pt x="334" y="3087"/>
                    <a:pt x="301" y="2988"/>
                  </a:cubicBezTo>
                  <a:cubicBezTo>
                    <a:pt x="378" y="2539"/>
                    <a:pt x="531" y="2118"/>
                    <a:pt x="630" y="1686"/>
                  </a:cubicBezTo>
                  <a:cubicBezTo>
                    <a:pt x="734" y="1264"/>
                    <a:pt x="832" y="832"/>
                    <a:pt x="904" y="399"/>
                  </a:cubicBezTo>
                  <a:cubicBezTo>
                    <a:pt x="968" y="219"/>
                    <a:pt x="911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8"/>
            <p:cNvSpPr/>
            <p:nvPr/>
          </p:nvSpPr>
          <p:spPr>
            <a:xfrm>
              <a:off x="3759506" y="4164256"/>
              <a:ext cx="54690" cy="172396"/>
            </a:xfrm>
            <a:custGeom>
              <a:avLst/>
              <a:gdLst/>
              <a:ahLst/>
              <a:cxnLst/>
              <a:rect l="l" t="t" r="r" b="b"/>
              <a:pathLst>
                <a:path w="799" h="2655" extrusionOk="0">
                  <a:moveTo>
                    <a:pt x="730" y="0"/>
                  </a:moveTo>
                  <a:cubicBezTo>
                    <a:pt x="728" y="0"/>
                    <a:pt x="725" y="0"/>
                    <a:pt x="723" y="1"/>
                  </a:cubicBezTo>
                  <a:cubicBezTo>
                    <a:pt x="685" y="17"/>
                    <a:pt x="663" y="72"/>
                    <a:pt x="647" y="110"/>
                  </a:cubicBezTo>
                  <a:cubicBezTo>
                    <a:pt x="603" y="236"/>
                    <a:pt x="564" y="362"/>
                    <a:pt x="526" y="493"/>
                  </a:cubicBezTo>
                  <a:cubicBezTo>
                    <a:pt x="400" y="904"/>
                    <a:pt x="274" y="1309"/>
                    <a:pt x="176" y="1725"/>
                  </a:cubicBezTo>
                  <a:cubicBezTo>
                    <a:pt x="121" y="1966"/>
                    <a:pt x="72" y="2212"/>
                    <a:pt x="17" y="2453"/>
                  </a:cubicBezTo>
                  <a:cubicBezTo>
                    <a:pt x="1" y="2540"/>
                    <a:pt x="66" y="2628"/>
                    <a:pt x="148" y="2650"/>
                  </a:cubicBezTo>
                  <a:cubicBezTo>
                    <a:pt x="160" y="2653"/>
                    <a:pt x="171" y="2654"/>
                    <a:pt x="183" y="2654"/>
                  </a:cubicBezTo>
                  <a:cubicBezTo>
                    <a:pt x="259" y="2654"/>
                    <a:pt x="331" y="2594"/>
                    <a:pt x="340" y="2513"/>
                  </a:cubicBezTo>
                  <a:cubicBezTo>
                    <a:pt x="373" y="2371"/>
                    <a:pt x="411" y="2217"/>
                    <a:pt x="444" y="2075"/>
                  </a:cubicBezTo>
                  <a:cubicBezTo>
                    <a:pt x="526" y="1687"/>
                    <a:pt x="603" y="1287"/>
                    <a:pt x="674" y="893"/>
                  </a:cubicBezTo>
                  <a:cubicBezTo>
                    <a:pt x="729" y="625"/>
                    <a:pt x="745" y="351"/>
                    <a:pt x="783" y="77"/>
                  </a:cubicBezTo>
                  <a:cubicBezTo>
                    <a:pt x="799" y="46"/>
                    <a:pt x="770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8"/>
            <p:cNvSpPr/>
            <p:nvPr/>
          </p:nvSpPr>
          <p:spPr>
            <a:xfrm>
              <a:off x="3826927" y="4161205"/>
              <a:ext cx="85696" cy="202200"/>
            </a:xfrm>
            <a:custGeom>
              <a:avLst/>
              <a:gdLst/>
              <a:ahLst/>
              <a:cxnLst/>
              <a:rect l="l" t="t" r="r" b="b"/>
              <a:pathLst>
                <a:path w="1252" h="3114" extrusionOk="0">
                  <a:moveTo>
                    <a:pt x="1027" y="0"/>
                  </a:moveTo>
                  <a:cubicBezTo>
                    <a:pt x="967" y="0"/>
                    <a:pt x="908" y="31"/>
                    <a:pt x="877" y="102"/>
                  </a:cubicBezTo>
                  <a:cubicBezTo>
                    <a:pt x="773" y="354"/>
                    <a:pt x="713" y="628"/>
                    <a:pt x="641" y="896"/>
                  </a:cubicBezTo>
                  <a:cubicBezTo>
                    <a:pt x="483" y="1526"/>
                    <a:pt x="253" y="2128"/>
                    <a:pt x="138" y="2774"/>
                  </a:cubicBezTo>
                  <a:cubicBezTo>
                    <a:pt x="116" y="2878"/>
                    <a:pt x="1" y="3085"/>
                    <a:pt x="176" y="3113"/>
                  </a:cubicBezTo>
                  <a:cubicBezTo>
                    <a:pt x="179" y="3113"/>
                    <a:pt x="181" y="3113"/>
                    <a:pt x="183" y="3113"/>
                  </a:cubicBezTo>
                  <a:cubicBezTo>
                    <a:pt x="337" y="3113"/>
                    <a:pt x="418" y="2596"/>
                    <a:pt x="483" y="2456"/>
                  </a:cubicBezTo>
                  <a:cubicBezTo>
                    <a:pt x="614" y="2089"/>
                    <a:pt x="778" y="1723"/>
                    <a:pt x="893" y="1350"/>
                  </a:cubicBezTo>
                  <a:cubicBezTo>
                    <a:pt x="1014" y="984"/>
                    <a:pt x="1079" y="600"/>
                    <a:pt x="1205" y="239"/>
                  </a:cubicBezTo>
                  <a:cubicBezTo>
                    <a:pt x="1251" y="101"/>
                    <a:pt x="1137" y="0"/>
                    <a:pt x="1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8"/>
            <p:cNvSpPr/>
            <p:nvPr/>
          </p:nvSpPr>
          <p:spPr>
            <a:xfrm>
              <a:off x="3937880" y="4168996"/>
              <a:ext cx="75361" cy="224602"/>
            </a:xfrm>
            <a:custGeom>
              <a:avLst/>
              <a:gdLst/>
              <a:ahLst/>
              <a:cxnLst/>
              <a:rect l="l" t="t" r="r" b="b"/>
              <a:pathLst>
                <a:path w="1101" h="3459" extrusionOk="0">
                  <a:moveTo>
                    <a:pt x="905" y="0"/>
                  </a:moveTo>
                  <a:cubicBezTo>
                    <a:pt x="800" y="0"/>
                    <a:pt x="732" y="105"/>
                    <a:pt x="723" y="218"/>
                  </a:cubicBezTo>
                  <a:cubicBezTo>
                    <a:pt x="679" y="448"/>
                    <a:pt x="635" y="683"/>
                    <a:pt x="597" y="913"/>
                  </a:cubicBezTo>
                  <a:cubicBezTo>
                    <a:pt x="443" y="1685"/>
                    <a:pt x="285" y="2451"/>
                    <a:pt x="93" y="3212"/>
                  </a:cubicBezTo>
                  <a:cubicBezTo>
                    <a:pt x="0" y="3288"/>
                    <a:pt x="60" y="3453"/>
                    <a:pt x="175" y="3458"/>
                  </a:cubicBezTo>
                  <a:cubicBezTo>
                    <a:pt x="405" y="3447"/>
                    <a:pt x="433" y="2944"/>
                    <a:pt x="515" y="2763"/>
                  </a:cubicBezTo>
                  <a:cubicBezTo>
                    <a:pt x="630" y="2396"/>
                    <a:pt x="717" y="2030"/>
                    <a:pt x="799" y="1657"/>
                  </a:cubicBezTo>
                  <a:cubicBezTo>
                    <a:pt x="914" y="1187"/>
                    <a:pt x="991" y="699"/>
                    <a:pt x="1078" y="218"/>
                  </a:cubicBezTo>
                  <a:cubicBezTo>
                    <a:pt x="1100" y="119"/>
                    <a:pt x="1040" y="26"/>
                    <a:pt x="942" y="4"/>
                  </a:cubicBezTo>
                  <a:cubicBezTo>
                    <a:pt x="929" y="2"/>
                    <a:pt x="917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8"/>
            <p:cNvSpPr/>
            <p:nvPr/>
          </p:nvSpPr>
          <p:spPr>
            <a:xfrm>
              <a:off x="4059648" y="4223735"/>
              <a:ext cx="65573" cy="189278"/>
            </a:xfrm>
            <a:custGeom>
              <a:avLst/>
              <a:gdLst/>
              <a:ahLst/>
              <a:cxnLst/>
              <a:rect l="l" t="t" r="r" b="b"/>
              <a:pathLst>
                <a:path w="958" h="2915" extrusionOk="0">
                  <a:moveTo>
                    <a:pt x="680" y="1"/>
                  </a:moveTo>
                  <a:cubicBezTo>
                    <a:pt x="500" y="1"/>
                    <a:pt x="511" y="271"/>
                    <a:pt x="460" y="415"/>
                  </a:cubicBezTo>
                  <a:cubicBezTo>
                    <a:pt x="378" y="732"/>
                    <a:pt x="301" y="1050"/>
                    <a:pt x="241" y="1373"/>
                  </a:cubicBezTo>
                  <a:cubicBezTo>
                    <a:pt x="175" y="1756"/>
                    <a:pt x="110" y="2139"/>
                    <a:pt x="49" y="2522"/>
                  </a:cubicBezTo>
                  <a:cubicBezTo>
                    <a:pt x="33" y="2632"/>
                    <a:pt x="0" y="2768"/>
                    <a:pt x="60" y="2867"/>
                  </a:cubicBezTo>
                  <a:cubicBezTo>
                    <a:pt x="85" y="2900"/>
                    <a:pt x="118" y="2914"/>
                    <a:pt x="150" y="2914"/>
                  </a:cubicBezTo>
                  <a:cubicBezTo>
                    <a:pt x="224" y="2914"/>
                    <a:pt x="297" y="2840"/>
                    <a:pt x="274" y="2752"/>
                  </a:cubicBezTo>
                  <a:cubicBezTo>
                    <a:pt x="328" y="2385"/>
                    <a:pt x="460" y="2029"/>
                    <a:pt x="526" y="1663"/>
                  </a:cubicBezTo>
                  <a:cubicBezTo>
                    <a:pt x="602" y="1296"/>
                    <a:pt x="684" y="924"/>
                    <a:pt x="766" y="557"/>
                  </a:cubicBezTo>
                  <a:cubicBezTo>
                    <a:pt x="777" y="376"/>
                    <a:pt x="958" y="75"/>
                    <a:pt x="717" y="4"/>
                  </a:cubicBezTo>
                  <a:cubicBezTo>
                    <a:pt x="704" y="2"/>
                    <a:pt x="692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8"/>
            <p:cNvSpPr/>
            <p:nvPr/>
          </p:nvSpPr>
          <p:spPr>
            <a:xfrm>
              <a:off x="4153627" y="4209449"/>
              <a:ext cx="58180" cy="237393"/>
            </a:xfrm>
            <a:custGeom>
              <a:avLst/>
              <a:gdLst/>
              <a:ahLst/>
              <a:cxnLst/>
              <a:rect l="l" t="t" r="r" b="b"/>
              <a:pathLst>
                <a:path w="850" h="3656" extrusionOk="0">
                  <a:moveTo>
                    <a:pt x="617" y="1"/>
                  </a:moveTo>
                  <a:cubicBezTo>
                    <a:pt x="556" y="1"/>
                    <a:pt x="497" y="31"/>
                    <a:pt x="466" y="104"/>
                  </a:cubicBezTo>
                  <a:cubicBezTo>
                    <a:pt x="275" y="750"/>
                    <a:pt x="253" y="1439"/>
                    <a:pt x="143" y="2102"/>
                  </a:cubicBezTo>
                  <a:cubicBezTo>
                    <a:pt x="89" y="2589"/>
                    <a:pt x="1" y="3081"/>
                    <a:pt x="50" y="3569"/>
                  </a:cubicBezTo>
                  <a:cubicBezTo>
                    <a:pt x="70" y="3623"/>
                    <a:pt x="120" y="3656"/>
                    <a:pt x="167" y="3656"/>
                  </a:cubicBezTo>
                  <a:cubicBezTo>
                    <a:pt x="186" y="3656"/>
                    <a:pt x="204" y="3651"/>
                    <a:pt x="220" y="3640"/>
                  </a:cubicBezTo>
                  <a:cubicBezTo>
                    <a:pt x="346" y="3552"/>
                    <a:pt x="264" y="3350"/>
                    <a:pt x="307" y="3213"/>
                  </a:cubicBezTo>
                  <a:cubicBezTo>
                    <a:pt x="379" y="2726"/>
                    <a:pt x="466" y="2233"/>
                    <a:pt x="554" y="1746"/>
                  </a:cubicBezTo>
                  <a:cubicBezTo>
                    <a:pt x="663" y="1253"/>
                    <a:pt x="707" y="750"/>
                    <a:pt x="800" y="246"/>
                  </a:cubicBezTo>
                  <a:cubicBezTo>
                    <a:pt x="850" y="107"/>
                    <a:pt x="730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8"/>
            <p:cNvSpPr/>
            <p:nvPr/>
          </p:nvSpPr>
          <p:spPr>
            <a:xfrm>
              <a:off x="4254039" y="4244058"/>
              <a:ext cx="36414" cy="224407"/>
            </a:xfrm>
            <a:custGeom>
              <a:avLst/>
              <a:gdLst/>
              <a:ahLst/>
              <a:cxnLst/>
              <a:rect l="l" t="t" r="r" b="b"/>
              <a:pathLst>
                <a:path w="532" h="3456" extrusionOk="0">
                  <a:moveTo>
                    <a:pt x="366" y="1"/>
                  </a:moveTo>
                  <a:cubicBezTo>
                    <a:pt x="262" y="1"/>
                    <a:pt x="152" y="113"/>
                    <a:pt x="171" y="326"/>
                  </a:cubicBezTo>
                  <a:cubicBezTo>
                    <a:pt x="110" y="1065"/>
                    <a:pt x="56" y="1804"/>
                    <a:pt x="45" y="2543"/>
                  </a:cubicBezTo>
                  <a:cubicBezTo>
                    <a:pt x="34" y="2789"/>
                    <a:pt x="28" y="3041"/>
                    <a:pt x="12" y="3293"/>
                  </a:cubicBezTo>
                  <a:cubicBezTo>
                    <a:pt x="1" y="3364"/>
                    <a:pt x="39" y="3441"/>
                    <a:pt x="110" y="3452"/>
                  </a:cubicBezTo>
                  <a:cubicBezTo>
                    <a:pt x="120" y="3455"/>
                    <a:pt x="129" y="3456"/>
                    <a:pt x="138" y="3456"/>
                  </a:cubicBezTo>
                  <a:cubicBezTo>
                    <a:pt x="353" y="3456"/>
                    <a:pt x="315" y="2574"/>
                    <a:pt x="368" y="2395"/>
                  </a:cubicBezTo>
                  <a:cubicBezTo>
                    <a:pt x="417" y="1777"/>
                    <a:pt x="466" y="1158"/>
                    <a:pt x="510" y="545"/>
                  </a:cubicBezTo>
                  <a:cubicBezTo>
                    <a:pt x="521" y="430"/>
                    <a:pt x="521" y="310"/>
                    <a:pt x="532" y="195"/>
                  </a:cubicBezTo>
                  <a:cubicBezTo>
                    <a:pt x="518" y="64"/>
                    <a:pt x="444" y="1"/>
                    <a:pt x="366" y="1"/>
                  </a:cubicBezTo>
                  <a:close/>
                </a:path>
              </a:pathLst>
            </a:custGeom>
            <a:solidFill>
              <a:srgbClr val="254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8"/>
            <p:cNvSpPr/>
            <p:nvPr/>
          </p:nvSpPr>
          <p:spPr>
            <a:xfrm>
              <a:off x="2922941" y="3053976"/>
              <a:ext cx="734373" cy="2089528"/>
            </a:xfrm>
            <a:custGeom>
              <a:avLst/>
              <a:gdLst/>
              <a:ahLst/>
              <a:cxnLst/>
              <a:rect l="l" t="t" r="r" b="b"/>
              <a:pathLst>
                <a:path w="10729" h="32180" extrusionOk="0">
                  <a:moveTo>
                    <a:pt x="10723" y="0"/>
                  </a:moveTo>
                  <a:cubicBezTo>
                    <a:pt x="10586" y="33"/>
                    <a:pt x="10460" y="126"/>
                    <a:pt x="10351" y="208"/>
                  </a:cubicBezTo>
                  <a:cubicBezTo>
                    <a:pt x="10050" y="454"/>
                    <a:pt x="9798" y="761"/>
                    <a:pt x="9557" y="1084"/>
                  </a:cubicBezTo>
                  <a:cubicBezTo>
                    <a:pt x="9355" y="1363"/>
                    <a:pt x="9157" y="1648"/>
                    <a:pt x="8982" y="1960"/>
                  </a:cubicBezTo>
                  <a:cubicBezTo>
                    <a:pt x="8451" y="2923"/>
                    <a:pt x="7997" y="3941"/>
                    <a:pt x="7559" y="4954"/>
                  </a:cubicBezTo>
                  <a:cubicBezTo>
                    <a:pt x="7143" y="5890"/>
                    <a:pt x="6837" y="6875"/>
                    <a:pt x="6514" y="7849"/>
                  </a:cubicBezTo>
                  <a:cubicBezTo>
                    <a:pt x="6087" y="9064"/>
                    <a:pt x="5671" y="10285"/>
                    <a:pt x="5293" y="11522"/>
                  </a:cubicBezTo>
                  <a:cubicBezTo>
                    <a:pt x="4713" y="13525"/>
                    <a:pt x="4062" y="15512"/>
                    <a:pt x="3498" y="17521"/>
                  </a:cubicBezTo>
                  <a:cubicBezTo>
                    <a:pt x="2956" y="19393"/>
                    <a:pt x="2332" y="21227"/>
                    <a:pt x="1845" y="23104"/>
                  </a:cubicBezTo>
                  <a:cubicBezTo>
                    <a:pt x="1746" y="23487"/>
                    <a:pt x="1648" y="23870"/>
                    <a:pt x="1571" y="24265"/>
                  </a:cubicBezTo>
                  <a:cubicBezTo>
                    <a:pt x="1379" y="25151"/>
                    <a:pt x="1210" y="26044"/>
                    <a:pt x="1035" y="26930"/>
                  </a:cubicBezTo>
                  <a:cubicBezTo>
                    <a:pt x="684" y="28676"/>
                    <a:pt x="301" y="30422"/>
                    <a:pt x="0" y="32179"/>
                  </a:cubicBezTo>
                  <a:lnTo>
                    <a:pt x="115" y="32179"/>
                  </a:lnTo>
                  <a:lnTo>
                    <a:pt x="115" y="32168"/>
                  </a:lnTo>
                  <a:cubicBezTo>
                    <a:pt x="164" y="31900"/>
                    <a:pt x="214" y="31627"/>
                    <a:pt x="263" y="31358"/>
                  </a:cubicBezTo>
                  <a:cubicBezTo>
                    <a:pt x="411" y="30559"/>
                    <a:pt x="564" y="29738"/>
                    <a:pt x="739" y="28928"/>
                  </a:cubicBezTo>
                  <a:cubicBezTo>
                    <a:pt x="876" y="28315"/>
                    <a:pt x="1013" y="27697"/>
                    <a:pt x="1122" y="27083"/>
                  </a:cubicBezTo>
                  <a:cubicBezTo>
                    <a:pt x="1286" y="26186"/>
                    <a:pt x="1456" y="25288"/>
                    <a:pt x="1648" y="24401"/>
                  </a:cubicBezTo>
                  <a:cubicBezTo>
                    <a:pt x="1828" y="23695"/>
                    <a:pt x="1993" y="22984"/>
                    <a:pt x="2184" y="22278"/>
                  </a:cubicBezTo>
                  <a:cubicBezTo>
                    <a:pt x="2458" y="21292"/>
                    <a:pt x="2770" y="20318"/>
                    <a:pt x="3071" y="19338"/>
                  </a:cubicBezTo>
                  <a:cubicBezTo>
                    <a:pt x="3733" y="17072"/>
                    <a:pt x="4417" y="14817"/>
                    <a:pt x="5096" y="12557"/>
                  </a:cubicBezTo>
                  <a:cubicBezTo>
                    <a:pt x="5780" y="10312"/>
                    <a:pt x="6519" y="8096"/>
                    <a:pt x="7307" y="5884"/>
                  </a:cubicBezTo>
                  <a:cubicBezTo>
                    <a:pt x="7554" y="5173"/>
                    <a:pt x="7860" y="4505"/>
                    <a:pt x="8183" y="3826"/>
                  </a:cubicBezTo>
                  <a:cubicBezTo>
                    <a:pt x="8473" y="3240"/>
                    <a:pt x="8736" y="2644"/>
                    <a:pt x="9053" y="2069"/>
                  </a:cubicBezTo>
                  <a:cubicBezTo>
                    <a:pt x="9251" y="1713"/>
                    <a:pt x="9486" y="1379"/>
                    <a:pt x="9721" y="1051"/>
                  </a:cubicBezTo>
                  <a:cubicBezTo>
                    <a:pt x="9940" y="750"/>
                    <a:pt x="10181" y="460"/>
                    <a:pt x="10482" y="246"/>
                  </a:cubicBezTo>
                  <a:cubicBezTo>
                    <a:pt x="10559" y="203"/>
                    <a:pt x="10641" y="148"/>
                    <a:pt x="10728" y="115"/>
                  </a:cubicBezTo>
                  <a:cubicBezTo>
                    <a:pt x="10728" y="77"/>
                    <a:pt x="10723" y="33"/>
                    <a:pt x="10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8"/>
            <p:cNvSpPr/>
            <p:nvPr/>
          </p:nvSpPr>
          <p:spPr>
            <a:xfrm>
              <a:off x="3649100" y="3051768"/>
              <a:ext cx="117251" cy="802501"/>
            </a:xfrm>
            <a:custGeom>
              <a:avLst/>
              <a:gdLst/>
              <a:ahLst/>
              <a:cxnLst/>
              <a:rect l="l" t="t" r="r" b="b"/>
              <a:pathLst>
                <a:path w="1713" h="12359" extrusionOk="0">
                  <a:moveTo>
                    <a:pt x="316" y="1"/>
                  </a:moveTo>
                  <a:cubicBezTo>
                    <a:pt x="230" y="1"/>
                    <a:pt x="145" y="17"/>
                    <a:pt x="65" y="56"/>
                  </a:cubicBezTo>
                  <a:cubicBezTo>
                    <a:pt x="0" y="95"/>
                    <a:pt x="30" y="176"/>
                    <a:pt x="80" y="176"/>
                  </a:cubicBezTo>
                  <a:cubicBezTo>
                    <a:pt x="94" y="176"/>
                    <a:pt x="109" y="170"/>
                    <a:pt x="125" y="155"/>
                  </a:cubicBezTo>
                  <a:cubicBezTo>
                    <a:pt x="188" y="131"/>
                    <a:pt x="254" y="121"/>
                    <a:pt x="320" y="121"/>
                  </a:cubicBezTo>
                  <a:cubicBezTo>
                    <a:pt x="470" y="121"/>
                    <a:pt x="621" y="174"/>
                    <a:pt x="754" y="242"/>
                  </a:cubicBezTo>
                  <a:cubicBezTo>
                    <a:pt x="1187" y="483"/>
                    <a:pt x="1225" y="1178"/>
                    <a:pt x="1220" y="1632"/>
                  </a:cubicBezTo>
                  <a:cubicBezTo>
                    <a:pt x="1209" y="2289"/>
                    <a:pt x="1099" y="2935"/>
                    <a:pt x="979" y="3581"/>
                  </a:cubicBezTo>
                  <a:cubicBezTo>
                    <a:pt x="815" y="4451"/>
                    <a:pt x="617" y="5311"/>
                    <a:pt x="426" y="6175"/>
                  </a:cubicBezTo>
                  <a:cubicBezTo>
                    <a:pt x="333" y="6613"/>
                    <a:pt x="234" y="7051"/>
                    <a:pt x="174" y="7495"/>
                  </a:cubicBezTo>
                  <a:cubicBezTo>
                    <a:pt x="152" y="7664"/>
                    <a:pt x="136" y="7834"/>
                    <a:pt x="147" y="8009"/>
                  </a:cubicBezTo>
                  <a:cubicBezTo>
                    <a:pt x="169" y="8272"/>
                    <a:pt x="229" y="8529"/>
                    <a:pt x="311" y="8775"/>
                  </a:cubicBezTo>
                  <a:cubicBezTo>
                    <a:pt x="475" y="9295"/>
                    <a:pt x="721" y="9788"/>
                    <a:pt x="913" y="10297"/>
                  </a:cubicBezTo>
                  <a:cubicBezTo>
                    <a:pt x="1159" y="10970"/>
                    <a:pt x="1373" y="11649"/>
                    <a:pt x="1592" y="12322"/>
                  </a:cubicBezTo>
                  <a:cubicBezTo>
                    <a:pt x="1596" y="12342"/>
                    <a:pt x="1614" y="12359"/>
                    <a:pt x="1639" y="12359"/>
                  </a:cubicBezTo>
                  <a:cubicBezTo>
                    <a:pt x="1650" y="12359"/>
                    <a:pt x="1661" y="12356"/>
                    <a:pt x="1674" y="12350"/>
                  </a:cubicBezTo>
                  <a:cubicBezTo>
                    <a:pt x="1701" y="12339"/>
                    <a:pt x="1712" y="12295"/>
                    <a:pt x="1701" y="12268"/>
                  </a:cubicBezTo>
                  <a:cubicBezTo>
                    <a:pt x="1608" y="11994"/>
                    <a:pt x="1526" y="11715"/>
                    <a:pt x="1433" y="11441"/>
                  </a:cubicBezTo>
                  <a:cubicBezTo>
                    <a:pt x="1225" y="10828"/>
                    <a:pt x="995" y="10226"/>
                    <a:pt x="749" y="9624"/>
                  </a:cubicBezTo>
                  <a:cubicBezTo>
                    <a:pt x="563" y="9170"/>
                    <a:pt x="382" y="8710"/>
                    <a:pt x="289" y="8228"/>
                  </a:cubicBezTo>
                  <a:cubicBezTo>
                    <a:pt x="273" y="8119"/>
                    <a:pt x="251" y="7998"/>
                    <a:pt x="251" y="7883"/>
                  </a:cubicBezTo>
                  <a:cubicBezTo>
                    <a:pt x="251" y="7692"/>
                    <a:pt x="278" y="7506"/>
                    <a:pt x="305" y="7325"/>
                  </a:cubicBezTo>
                  <a:cubicBezTo>
                    <a:pt x="393" y="6674"/>
                    <a:pt x="557" y="6039"/>
                    <a:pt x="716" y="5398"/>
                  </a:cubicBezTo>
                  <a:cubicBezTo>
                    <a:pt x="842" y="4900"/>
                    <a:pt x="946" y="4397"/>
                    <a:pt x="1039" y="3882"/>
                  </a:cubicBezTo>
                  <a:cubicBezTo>
                    <a:pt x="1165" y="3198"/>
                    <a:pt x="1313" y="2508"/>
                    <a:pt x="1324" y="1802"/>
                  </a:cubicBezTo>
                  <a:cubicBezTo>
                    <a:pt x="1329" y="1238"/>
                    <a:pt x="1345" y="401"/>
                    <a:pt x="771" y="116"/>
                  </a:cubicBezTo>
                  <a:cubicBezTo>
                    <a:pt x="630" y="53"/>
                    <a:pt x="471" y="1"/>
                    <a:pt x="3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8"/>
            <p:cNvSpPr/>
            <p:nvPr/>
          </p:nvSpPr>
          <p:spPr>
            <a:xfrm>
              <a:off x="3647868" y="2722885"/>
              <a:ext cx="348877" cy="675623"/>
            </a:xfrm>
            <a:custGeom>
              <a:avLst/>
              <a:gdLst/>
              <a:ahLst/>
              <a:cxnLst/>
              <a:rect l="l" t="t" r="r" b="b"/>
              <a:pathLst>
                <a:path w="5097" h="10405" extrusionOk="0">
                  <a:moveTo>
                    <a:pt x="3852" y="1"/>
                  </a:moveTo>
                  <a:cubicBezTo>
                    <a:pt x="3061" y="1"/>
                    <a:pt x="2518" y="712"/>
                    <a:pt x="2059" y="1311"/>
                  </a:cubicBezTo>
                  <a:cubicBezTo>
                    <a:pt x="1177" y="2466"/>
                    <a:pt x="635" y="3851"/>
                    <a:pt x="33" y="5176"/>
                  </a:cubicBezTo>
                  <a:cubicBezTo>
                    <a:pt x="22" y="5203"/>
                    <a:pt x="17" y="5230"/>
                    <a:pt x="1" y="5258"/>
                  </a:cubicBezTo>
                  <a:cubicBezTo>
                    <a:pt x="22" y="5252"/>
                    <a:pt x="44" y="5236"/>
                    <a:pt x="61" y="5230"/>
                  </a:cubicBezTo>
                  <a:cubicBezTo>
                    <a:pt x="68" y="5232"/>
                    <a:pt x="74" y="5233"/>
                    <a:pt x="81" y="5233"/>
                  </a:cubicBezTo>
                  <a:cubicBezTo>
                    <a:pt x="97" y="5233"/>
                    <a:pt x="113" y="5228"/>
                    <a:pt x="132" y="5209"/>
                  </a:cubicBezTo>
                  <a:lnTo>
                    <a:pt x="137" y="5209"/>
                  </a:lnTo>
                  <a:cubicBezTo>
                    <a:pt x="198" y="5072"/>
                    <a:pt x="252" y="4935"/>
                    <a:pt x="318" y="4798"/>
                  </a:cubicBezTo>
                  <a:cubicBezTo>
                    <a:pt x="701" y="3993"/>
                    <a:pt x="1057" y="3156"/>
                    <a:pt x="1495" y="2379"/>
                  </a:cubicBezTo>
                  <a:cubicBezTo>
                    <a:pt x="1703" y="2007"/>
                    <a:pt x="1949" y="1667"/>
                    <a:pt x="2206" y="1333"/>
                  </a:cubicBezTo>
                  <a:cubicBezTo>
                    <a:pt x="2376" y="1103"/>
                    <a:pt x="2546" y="884"/>
                    <a:pt x="2737" y="682"/>
                  </a:cubicBezTo>
                  <a:cubicBezTo>
                    <a:pt x="2902" y="501"/>
                    <a:pt x="3088" y="337"/>
                    <a:pt x="3301" y="239"/>
                  </a:cubicBezTo>
                  <a:cubicBezTo>
                    <a:pt x="3469" y="157"/>
                    <a:pt x="3660" y="112"/>
                    <a:pt x="3849" y="112"/>
                  </a:cubicBezTo>
                  <a:cubicBezTo>
                    <a:pt x="4017" y="112"/>
                    <a:pt x="4183" y="148"/>
                    <a:pt x="4330" y="228"/>
                  </a:cubicBezTo>
                  <a:cubicBezTo>
                    <a:pt x="4560" y="359"/>
                    <a:pt x="4735" y="567"/>
                    <a:pt x="4861" y="797"/>
                  </a:cubicBezTo>
                  <a:cubicBezTo>
                    <a:pt x="5009" y="1158"/>
                    <a:pt x="4998" y="1563"/>
                    <a:pt x="4954" y="1946"/>
                  </a:cubicBezTo>
                  <a:cubicBezTo>
                    <a:pt x="4850" y="2839"/>
                    <a:pt x="4571" y="3687"/>
                    <a:pt x="4270" y="4519"/>
                  </a:cubicBezTo>
                  <a:cubicBezTo>
                    <a:pt x="3794" y="5865"/>
                    <a:pt x="3339" y="7223"/>
                    <a:pt x="2874" y="8569"/>
                  </a:cubicBezTo>
                  <a:cubicBezTo>
                    <a:pt x="2732" y="9013"/>
                    <a:pt x="2595" y="9462"/>
                    <a:pt x="2486" y="9910"/>
                  </a:cubicBezTo>
                  <a:cubicBezTo>
                    <a:pt x="2453" y="10047"/>
                    <a:pt x="2414" y="10190"/>
                    <a:pt x="2387" y="10326"/>
                  </a:cubicBezTo>
                  <a:cubicBezTo>
                    <a:pt x="2382" y="10365"/>
                    <a:pt x="2403" y="10398"/>
                    <a:pt x="2431" y="10403"/>
                  </a:cubicBezTo>
                  <a:cubicBezTo>
                    <a:pt x="2435" y="10404"/>
                    <a:pt x="2440" y="10404"/>
                    <a:pt x="2444" y="10404"/>
                  </a:cubicBezTo>
                  <a:cubicBezTo>
                    <a:pt x="2468" y="10404"/>
                    <a:pt x="2492" y="10392"/>
                    <a:pt x="2497" y="10365"/>
                  </a:cubicBezTo>
                  <a:cubicBezTo>
                    <a:pt x="2579" y="9998"/>
                    <a:pt x="2661" y="9631"/>
                    <a:pt x="2781" y="9275"/>
                  </a:cubicBezTo>
                  <a:cubicBezTo>
                    <a:pt x="3235" y="7754"/>
                    <a:pt x="3772" y="6249"/>
                    <a:pt x="4303" y="4760"/>
                  </a:cubicBezTo>
                  <a:cubicBezTo>
                    <a:pt x="4576" y="3983"/>
                    <a:pt x="4872" y="3211"/>
                    <a:pt x="4998" y="2390"/>
                  </a:cubicBezTo>
                  <a:cubicBezTo>
                    <a:pt x="5053" y="1996"/>
                    <a:pt x="5096" y="1591"/>
                    <a:pt x="5064" y="1185"/>
                  </a:cubicBezTo>
                  <a:cubicBezTo>
                    <a:pt x="5042" y="972"/>
                    <a:pt x="4987" y="759"/>
                    <a:pt x="4850" y="572"/>
                  </a:cubicBezTo>
                  <a:cubicBezTo>
                    <a:pt x="4648" y="277"/>
                    <a:pt x="4352" y="36"/>
                    <a:pt x="3996" y="9"/>
                  </a:cubicBezTo>
                  <a:cubicBezTo>
                    <a:pt x="3947" y="3"/>
                    <a:pt x="3899" y="1"/>
                    <a:pt x="38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8"/>
            <p:cNvSpPr/>
            <p:nvPr/>
          </p:nvSpPr>
          <p:spPr>
            <a:xfrm>
              <a:off x="3985793" y="2714054"/>
              <a:ext cx="206917" cy="677311"/>
            </a:xfrm>
            <a:custGeom>
              <a:avLst/>
              <a:gdLst/>
              <a:ahLst/>
              <a:cxnLst/>
              <a:rect l="l" t="t" r="r" b="b"/>
              <a:pathLst>
                <a:path w="3023" h="10431" extrusionOk="0">
                  <a:moveTo>
                    <a:pt x="2017" y="0"/>
                  </a:moveTo>
                  <a:cubicBezTo>
                    <a:pt x="1861" y="0"/>
                    <a:pt x="1702" y="33"/>
                    <a:pt x="1555" y="79"/>
                  </a:cubicBezTo>
                  <a:cubicBezTo>
                    <a:pt x="1035" y="238"/>
                    <a:pt x="592" y="594"/>
                    <a:pt x="220" y="988"/>
                  </a:cubicBezTo>
                  <a:cubicBezTo>
                    <a:pt x="149" y="1070"/>
                    <a:pt x="72" y="1157"/>
                    <a:pt x="1" y="1245"/>
                  </a:cubicBezTo>
                  <a:cubicBezTo>
                    <a:pt x="12" y="1294"/>
                    <a:pt x="17" y="1349"/>
                    <a:pt x="23" y="1398"/>
                  </a:cubicBezTo>
                  <a:cubicBezTo>
                    <a:pt x="45" y="1365"/>
                    <a:pt x="72" y="1332"/>
                    <a:pt x="99" y="1294"/>
                  </a:cubicBezTo>
                  <a:cubicBezTo>
                    <a:pt x="395" y="922"/>
                    <a:pt x="745" y="577"/>
                    <a:pt x="1167" y="358"/>
                  </a:cubicBezTo>
                  <a:cubicBezTo>
                    <a:pt x="1428" y="230"/>
                    <a:pt x="1717" y="119"/>
                    <a:pt x="2007" y="119"/>
                  </a:cubicBezTo>
                  <a:cubicBezTo>
                    <a:pt x="2075" y="119"/>
                    <a:pt x="2144" y="126"/>
                    <a:pt x="2212" y="139"/>
                  </a:cubicBezTo>
                  <a:cubicBezTo>
                    <a:pt x="2431" y="183"/>
                    <a:pt x="2595" y="336"/>
                    <a:pt x="2716" y="528"/>
                  </a:cubicBezTo>
                  <a:cubicBezTo>
                    <a:pt x="2869" y="785"/>
                    <a:pt x="2891" y="1103"/>
                    <a:pt x="2907" y="1398"/>
                  </a:cubicBezTo>
                  <a:cubicBezTo>
                    <a:pt x="2918" y="1831"/>
                    <a:pt x="2853" y="2252"/>
                    <a:pt x="2754" y="2668"/>
                  </a:cubicBezTo>
                  <a:cubicBezTo>
                    <a:pt x="2612" y="3287"/>
                    <a:pt x="2458" y="3900"/>
                    <a:pt x="2316" y="4518"/>
                  </a:cubicBezTo>
                  <a:cubicBezTo>
                    <a:pt x="1895" y="6182"/>
                    <a:pt x="1391" y="7830"/>
                    <a:pt x="953" y="9494"/>
                  </a:cubicBezTo>
                  <a:cubicBezTo>
                    <a:pt x="882" y="9773"/>
                    <a:pt x="811" y="10063"/>
                    <a:pt x="756" y="10353"/>
                  </a:cubicBezTo>
                  <a:cubicBezTo>
                    <a:pt x="751" y="10386"/>
                    <a:pt x="773" y="10424"/>
                    <a:pt x="800" y="10430"/>
                  </a:cubicBezTo>
                  <a:cubicBezTo>
                    <a:pt x="803" y="10430"/>
                    <a:pt x="807" y="10431"/>
                    <a:pt x="811" y="10431"/>
                  </a:cubicBezTo>
                  <a:cubicBezTo>
                    <a:pt x="835" y="10431"/>
                    <a:pt x="861" y="10414"/>
                    <a:pt x="866" y="10386"/>
                  </a:cubicBezTo>
                  <a:cubicBezTo>
                    <a:pt x="953" y="9893"/>
                    <a:pt x="1090" y="9401"/>
                    <a:pt x="1221" y="8919"/>
                  </a:cubicBezTo>
                  <a:cubicBezTo>
                    <a:pt x="1594" y="7605"/>
                    <a:pt x="1960" y="6292"/>
                    <a:pt x="2305" y="4961"/>
                  </a:cubicBezTo>
                  <a:cubicBezTo>
                    <a:pt x="2387" y="4644"/>
                    <a:pt x="2475" y="4321"/>
                    <a:pt x="2557" y="3998"/>
                  </a:cubicBezTo>
                  <a:cubicBezTo>
                    <a:pt x="2688" y="3445"/>
                    <a:pt x="2825" y="2881"/>
                    <a:pt x="2924" y="2323"/>
                  </a:cubicBezTo>
                  <a:cubicBezTo>
                    <a:pt x="2978" y="2006"/>
                    <a:pt x="3022" y="1694"/>
                    <a:pt x="3017" y="1376"/>
                  </a:cubicBezTo>
                  <a:cubicBezTo>
                    <a:pt x="3017" y="1152"/>
                    <a:pt x="3000" y="927"/>
                    <a:pt x="2918" y="714"/>
                  </a:cubicBezTo>
                  <a:cubicBezTo>
                    <a:pt x="2847" y="511"/>
                    <a:pt x="2721" y="320"/>
                    <a:pt x="2557" y="183"/>
                  </a:cubicBezTo>
                  <a:cubicBezTo>
                    <a:pt x="2399" y="50"/>
                    <a:pt x="2210" y="0"/>
                    <a:pt x="20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8"/>
            <p:cNvSpPr/>
            <p:nvPr/>
          </p:nvSpPr>
          <p:spPr>
            <a:xfrm>
              <a:off x="4183264" y="2753858"/>
              <a:ext cx="207601" cy="718868"/>
            </a:xfrm>
            <a:custGeom>
              <a:avLst/>
              <a:gdLst/>
              <a:ahLst/>
              <a:cxnLst/>
              <a:rect l="l" t="t" r="r" b="b"/>
              <a:pathLst>
                <a:path w="3033" h="11071" extrusionOk="0">
                  <a:moveTo>
                    <a:pt x="1820" y="1"/>
                  </a:moveTo>
                  <a:cubicBezTo>
                    <a:pt x="1744" y="1"/>
                    <a:pt x="1667" y="9"/>
                    <a:pt x="1588" y="24"/>
                  </a:cubicBezTo>
                  <a:cubicBezTo>
                    <a:pt x="1237" y="101"/>
                    <a:pt x="903" y="249"/>
                    <a:pt x="613" y="468"/>
                  </a:cubicBezTo>
                  <a:cubicBezTo>
                    <a:pt x="378" y="659"/>
                    <a:pt x="186" y="906"/>
                    <a:pt x="22" y="1168"/>
                  </a:cubicBezTo>
                  <a:cubicBezTo>
                    <a:pt x="11" y="1234"/>
                    <a:pt x="6" y="1311"/>
                    <a:pt x="0" y="1387"/>
                  </a:cubicBezTo>
                  <a:cubicBezTo>
                    <a:pt x="22" y="1349"/>
                    <a:pt x="50" y="1305"/>
                    <a:pt x="77" y="1267"/>
                  </a:cubicBezTo>
                  <a:cubicBezTo>
                    <a:pt x="247" y="993"/>
                    <a:pt x="449" y="736"/>
                    <a:pt x="712" y="544"/>
                  </a:cubicBezTo>
                  <a:cubicBezTo>
                    <a:pt x="876" y="429"/>
                    <a:pt x="1046" y="331"/>
                    <a:pt x="1232" y="260"/>
                  </a:cubicBezTo>
                  <a:cubicBezTo>
                    <a:pt x="1396" y="194"/>
                    <a:pt x="1571" y="134"/>
                    <a:pt x="1752" y="123"/>
                  </a:cubicBezTo>
                  <a:cubicBezTo>
                    <a:pt x="1773" y="121"/>
                    <a:pt x="1795" y="120"/>
                    <a:pt x="1817" y="120"/>
                  </a:cubicBezTo>
                  <a:cubicBezTo>
                    <a:pt x="2135" y="120"/>
                    <a:pt x="2453" y="306"/>
                    <a:pt x="2628" y="594"/>
                  </a:cubicBezTo>
                  <a:cubicBezTo>
                    <a:pt x="2825" y="916"/>
                    <a:pt x="2885" y="1305"/>
                    <a:pt x="2901" y="1677"/>
                  </a:cubicBezTo>
                  <a:cubicBezTo>
                    <a:pt x="2934" y="2318"/>
                    <a:pt x="2814" y="2958"/>
                    <a:pt x="2704" y="3599"/>
                  </a:cubicBezTo>
                  <a:cubicBezTo>
                    <a:pt x="2595" y="4162"/>
                    <a:pt x="2485" y="4748"/>
                    <a:pt x="2349" y="5312"/>
                  </a:cubicBezTo>
                  <a:cubicBezTo>
                    <a:pt x="2086" y="6346"/>
                    <a:pt x="1752" y="7353"/>
                    <a:pt x="1451" y="8372"/>
                  </a:cubicBezTo>
                  <a:cubicBezTo>
                    <a:pt x="1281" y="8968"/>
                    <a:pt x="1133" y="9570"/>
                    <a:pt x="997" y="10178"/>
                  </a:cubicBezTo>
                  <a:cubicBezTo>
                    <a:pt x="936" y="10452"/>
                    <a:pt x="876" y="10725"/>
                    <a:pt x="821" y="10999"/>
                  </a:cubicBezTo>
                  <a:cubicBezTo>
                    <a:pt x="816" y="11026"/>
                    <a:pt x="827" y="11065"/>
                    <a:pt x="854" y="11070"/>
                  </a:cubicBezTo>
                  <a:cubicBezTo>
                    <a:pt x="857" y="11071"/>
                    <a:pt x="860" y="11071"/>
                    <a:pt x="863" y="11071"/>
                  </a:cubicBezTo>
                  <a:cubicBezTo>
                    <a:pt x="887" y="11071"/>
                    <a:pt x="910" y="11051"/>
                    <a:pt x="914" y="11026"/>
                  </a:cubicBezTo>
                  <a:cubicBezTo>
                    <a:pt x="969" y="10747"/>
                    <a:pt x="1040" y="10468"/>
                    <a:pt x="1101" y="10189"/>
                  </a:cubicBezTo>
                  <a:cubicBezTo>
                    <a:pt x="1237" y="9587"/>
                    <a:pt x="1391" y="8990"/>
                    <a:pt x="1560" y="8399"/>
                  </a:cubicBezTo>
                  <a:cubicBezTo>
                    <a:pt x="1818" y="7457"/>
                    <a:pt x="2162" y="6527"/>
                    <a:pt x="2387" y="5569"/>
                  </a:cubicBezTo>
                  <a:cubicBezTo>
                    <a:pt x="2578" y="4721"/>
                    <a:pt x="2770" y="3867"/>
                    <a:pt x="2912" y="3002"/>
                  </a:cubicBezTo>
                  <a:cubicBezTo>
                    <a:pt x="2989" y="2537"/>
                    <a:pt x="3033" y="2071"/>
                    <a:pt x="2989" y="1601"/>
                  </a:cubicBezTo>
                  <a:cubicBezTo>
                    <a:pt x="2967" y="1305"/>
                    <a:pt x="2929" y="1020"/>
                    <a:pt x="2825" y="741"/>
                  </a:cubicBezTo>
                  <a:cubicBezTo>
                    <a:pt x="2661" y="273"/>
                    <a:pt x="2272" y="1"/>
                    <a:pt x="18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8"/>
            <p:cNvSpPr/>
            <p:nvPr/>
          </p:nvSpPr>
          <p:spPr>
            <a:xfrm>
              <a:off x="4302774" y="2992679"/>
              <a:ext cx="232721" cy="2150110"/>
            </a:xfrm>
            <a:custGeom>
              <a:avLst/>
              <a:gdLst/>
              <a:ahLst/>
              <a:cxnLst/>
              <a:rect l="l" t="t" r="r" b="b"/>
              <a:pathLst>
                <a:path w="3400" h="33113" extrusionOk="0">
                  <a:moveTo>
                    <a:pt x="2268" y="1"/>
                  </a:moveTo>
                  <a:cubicBezTo>
                    <a:pt x="2219" y="1"/>
                    <a:pt x="2169" y="5"/>
                    <a:pt x="2119" y="14"/>
                  </a:cubicBezTo>
                  <a:cubicBezTo>
                    <a:pt x="1785" y="68"/>
                    <a:pt x="1489" y="260"/>
                    <a:pt x="1221" y="468"/>
                  </a:cubicBezTo>
                  <a:cubicBezTo>
                    <a:pt x="1057" y="599"/>
                    <a:pt x="915" y="742"/>
                    <a:pt x="772" y="895"/>
                  </a:cubicBezTo>
                  <a:cubicBezTo>
                    <a:pt x="756" y="971"/>
                    <a:pt x="739" y="1048"/>
                    <a:pt x="723" y="1125"/>
                  </a:cubicBezTo>
                  <a:cubicBezTo>
                    <a:pt x="772" y="1059"/>
                    <a:pt x="827" y="1004"/>
                    <a:pt x="882" y="950"/>
                  </a:cubicBezTo>
                  <a:cubicBezTo>
                    <a:pt x="1206" y="605"/>
                    <a:pt x="1747" y="120"/>
                    <a:pt x="2262" y="120"/>
                  </a:cubicBezTo>
                  <a:cubicBezTo>
                    <a:pt x="2321" y="120"/>
                    <a:pt x="2379" y="126"/>
                    <a:pt x="2436" y="139"/>
                  </a:cubicBezTo>
                  <a:cubicBezTo>
                    <a:pt x="2754" y="211"/>
                    <a:pt x="2989" y="501"/>
                    <a:pt x="3098" y="813"/>
                  </a:cubicBezTo>
                  <a:cubicBezTo>
                    <a:pt x="3296" y="1344"/>
                    <a:pt x="3268" y="1924"/>
                    <a:pt x="3219" y="2477"/>
                  </a:cubicBezTo>
                  <a:cubicBezTo>
                    <a:pt x="3066" y="4113"/>
                    <a:pt x="2573" y="5679"/>
                    <a:pt x="2201" y="7272"/>
                  </a:cubicBezTo>
                  <a:cubicBezTo>
                    <a:pt x="1878" y="8607"/>
                    <a:pt x="1670" y="9965"/>
                    <a:pt x="1385" y="11306"/>
                  </a:cubicBezTo>
                  <a:cubicBezTo>
                    <a:pt x="1013" y="13194"/>
                    <a:pt x="646" y="15082"/>
                    <a:pt x="329" y="16982"/>
                  </a:cubicBezTo>
                  <a:cubicBezTo>
                    <a:pt x="258" y="17338"/>
                    <a:pt x="247" y="17699"/>
                    <a:pt x="230" y="18055"/>
                  </a:cubicBezTo>
                  <a:cubicBezTo>
                    <a:pt x="219" y="18323"/>
                    <a:pt x="203" y="18596"/>
                    <a:pt x="192" y="18865"/>
                  </a:cubicBezTo>
                  <a:cubicBezTo>
                    <a:pt x="165" y="19324"/>
                    <a:pt x="126" y="19779"/>
                    <a:pt x="93" y="20244"/>
                  </a:cubicBezTo>
                  <a:cubicBezTo>
                    <a:pt x="61" y="20994"/>
                    <a:pt x="39" y="21744"/>
                    <a:pt x="17" y="22488"/>
                  </a:cubicBezTo>
                  <a:cubicBezTo>
                    <a:pt x="6" y="23003"/>
                    <a:pt x="0" y="23517"/>
                    <a:pt x="11" y="24032"/>
                  </a:cubicBezTo>
                  <a:cubicBezTo>
                    <a:pt x="44" y="24804"/>
                    <a:pt x="99" y="25592"/>
                    <a:pt x="143" y="26369"/>
                  </a:cubicBezTo>
                  <a:cubicBezTo>
                    <a:pt x="258" y="28312"/>
                    <a:pt x="416" y="30255"/>
                    <a:pt x="553" y="32198"/>
                  </a:cubicBezTo>
                  <a:cubicBezTo>
                    <a:pt x="581" y="32499"/>
                    <a:pt x="608" y="32800"/>
                    <a:pt x="630" y="33112"/>
                  </a:cubicBezTo>
                  <a:lnTo>
                    <a:pt x="728" y="33112"/>
                  </a:lnTo>
                  <a:cubicBezTo>
                    <a:pt x="701" y="32675"/>
                    <a:pt x="668" y="32242"/>
                    <a:pt x="641" y="31810"/>
                  </a:cubicBezTo>
                  <a:cubicBezTo>
                    <a:pt x="504" y="30381"/>
                    <a:pt x="422" y="28953"/>
                    <a:pt x="318" y="27518"/>
                  </a:cubicBezTo>
                  <a:cubicBezTo>
                    <a:pt x="225" y="26057"/>
                    <a:pt x="137" y="24585"/>
                    <a:pt x="121" y="23123"/>
                  </a:cubicBezTo>
                  <a:cubicBezTo>
                    <a:pt x="110" y="22116"/>
                    <a:pt x="176" y="21109"/>
                    <a:pt x="230" y="20102"/>
                  </a:cubicBezTo>
                  <a:cubicBezTo>
                    <a:pt x="252" y="19549"/>
                    <a:pt x="291" y="19002"/>
                    <a:pt x="323" y="18449"/>
                  </a:cubicBezTo>
                  <a:cubicBezTo>
                    <a:pt x="356" y="18016"/>
                    <a:pt x="362" y="17584"/>
                    <a:pt x="405" y="17146"/>
                  </a:cubicBezTo>
                  <a:cubicBezTo>
                    <a:pt x="707" y="15197"/>
                    <a:pt x="1117" y="13271"/>
                    <a:pt x="1495" y="11338"/>
                  </a:cubicBezTo>
                  <a:cubicBezTo>
                    <a:pt x="1604" y="10791"/>
                    <a:pt x="1703" y="10238"/>
                    <a:pt x="1801" y="9685"/>
                  </a:cubicBezTo>
                  <a:cubicBezTo>
                    <a:pt x="1922" y="9089"/>
                    <a:pt x="2048" y="8487"/>
                    <a:pt x="2173" y="7896"/>
                  </a:cubicBezTo>
                  <a:cubicBezTo>
                    <a:pt x="2414" y="6801"/>
                    <a:pt x="2721" y="5728"/>
                    <a:pt x="2945" y="4633"/>
                  </a:cubicBezTo>
                  <a:cubicBezTo>
                    <a:pt x="3082" y="4031"/>
                    <a:pt x="3219" y="3429"/>
                    <a:pt x="3296" y="2816"/>
                  </a:cubicBezTo>
                  <a:cubicBezTo>
                    <a:pt x="3356" y="2280"/>
                    <a:pt x="3400" y="1732"/>
                    <a:pt x="3296" y="1207"/>
                  </a:cubicBezTo>
                  <a:cubicBezTo>
                    <a:pt x="3246" y="961"/>
                    <a:pt x="3186" y="709"/>
                    <a:pt x="3055" y="490"/>
                  </a:cubicBezTo>
                  <a:cubicBezTo>
                    <a:pt x="2888" y="185"/>
                    <a:pt x="2594" y="1"/>
                    <a:pt x="22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8"/>
            <p:cNvSpPr/>
            <p:nvPr/>
          </p:nvSpPr>
          <p:spPr>
            <a:xfrm>
              <a:off x="3213295" y="4022444"/>
              <a:ext cx="1108302" cy="216875"/>
            </a:xfrm>
            <a:custGeom>
              <a:avLst/>
              <a:gdLst/>
              <a:ahLst/>
              <a:cxnLst/>
              <a:rect l="l" t="t" r="r" b="b"/>
              <a:pathLst>
                <a:path w="16192" h="3340" extrusionOk="0">
                  <a:moveTo>
                    <a:pt x="33" y="1"/>
                  </a:moveTo>
                  <a:cubicBezTo>
                    <a:pt x="22" y="39"/>
                    <a:pt x="17" y="72"/>
                    <a:pt x="0" y="105"/>
                  </a:cubicBezTo>
                  <a:cubicBezTo>
                    <a:pt x="132" y="127"/>
                    <a:pt x="263" y="154"/>
                    <a:pt x="389" y="181"/>
                  </a:cubicBezTo>
                  <a:cubicBezTo>
                    <a:pt x="537" y="209"/>
                    <a:pt x="673" y="236"/>
                    <a:pt x="810" y="263"/>
                  </a:cubicBezTo>
                  <a:cubicBezTo>
                    <a:pt x="1062" y="318"/>
                    <a:pt x="1314" y="373"/>
                    <a:pt x="1566" y="422"/>
                  </a:cubicBezTo>
                  <a:cubicBezTo>
                    <a:pt x="1828" y="466"/>
                    <a:pt x="2086" y="515"/>
                    <a:pt x="2348" y="570"/>
                  </a:cubicBezTo>
                  <a:cubicBezTo>
                    <a:pt x="2573" y="619"/>
                    <a:pt x="2808" y="668"/>
                    <a:pt x="3038" y="712"/>
                  </a:cubicBezTo>
                  <a:cubicBezTo>
                    <a:pt x="3153" y="734"/>
                    <a:pt x="3262" y="762"/>
                    <a:pt x="3383" y="783"/>
                  </a:cubicBezTo>
                  <a:lnTo>
                    <a:pt x="3711" y="844"/>
                  </a:lnTo>
                  <a:cubicBezTo>
                    <a:pt x="3930" y="893"/>
                    <a:pt x="4155" y="931"/>
                    <a:pt x="4374" y="975"/>
                  </a:cubicBezTo>
                  <a:cubicBezTo>
                    <a:pt x="4598" y="1024"/>
                    <a:pt x="4817" y="1063"/>
                    <a:pt x="5036" y="1112"/>
                  </a:cubicBezTo>
                  <a:cubicBezTo>
                    <a:pt x="5326" y="1167"/>
                    <a:pt x="5611" y="1227"/>
                    <a:pt x="5906" y="1287"/>
                  </a:cubicBezTo>
                  <a:cubicBezTo>
                    <a:pt x="6191" y="1353"/>
                    <a:pt x="6486" y="1413"/>
                    <a:pt x="6771" y="1468"/>
                  </a:cubicBezTo>
                  <a:cubicBezTo>
                    <a:pt x="7067" y="1522"/>
                    <a:pt x="7362" y="1583"/>
                    <a:pt x="7658" y="1637"/>
                  </a:cubicBezTo>
                  <a:lnTo>
                    <a:pt x="8090" y="1719"/>
                  </a:lnTo>
                  <a:cubicBezTo>
                    <a:pt x="8232" y="1752"/>
                    <a:pt x="8375" y="1780"/>
                    <a:pt x="8517" y="1807"/>
                  </a:cubicBezTo>
                  <a:lnTo>
                    <a:pt x="9814" y="2075"/>
                  </a:lnTo>
                  <a:cubicBezTo>
                    <a:pt x="10039" y="2119"/>
                    <a:pt x="10258" y="2163"/>
                    <a:pt x="10482" y="2207"/>
                  </a:cubicBezTo>
                  <a:cubicBezTo>
                    <a:pt x="10696" y="2245"/>
                    <a:pt x="10898" y="2289"/>
                    <a:pt x="11112" y="2327"/>
                  </a:cubicBezTo>
                  <a:cubicBezTo>
                    <a:pt x="11128" y="2327"/>
                    <a:pt x="11133" y="2338"/>
                    <a:pt x="11144" y="2338"/>
                  </a:cubicBezTo>
                  <a:lnTo>
                    <a:pt x="11155" y="2338"/>
                  </a:lnTo>
                  <a:cubicBezTo>
                    <a:pt x="11166" y="2338"/>
                    <a:pt x="11172" y="2343"/>
                    <a:pt x="11188" y="2343"/>
                  </a:cubicBezTo>
                  <a:cubicBezTo>
                    <a:pt x="11210" y="2349"/>
                    <a:pt x="11227" y="2349"/>
                    <a:pt x="11248" y="2354"/>
                  </a:cubicBezTo>
                  <a:cubicBezTo>
                    <a:pt x="11292" y="2365"/>
                    <a:pt x="11336" y="2376"/>
                    <a:pt x="11385" y="2382"/>
                  </a:cubicBezTo>
                  <a:cubicBezTo>
                    <a:pt x="11402" y="2393"/>
                    <a:pt x="11429" y="2393"/>
                    <a:pt x="11445" y="2398"/>
                  </a:cubicBezTo>
                  <a:cubicBezTo>
                    <a:pt x="11467" y="2404"/>
                    <a:pt x="11495" y="2404"/>
                    <a:pt x="11517" y="2409"/>
                  </a:cubicBezTo>
                  <a:cubicBezTo>
                    <a:pt x="11522" y="2409"/>
                    <a:pt x="11539" y="2420"/>
                    <a:pt x="11544" y="2420"/>
                  </a:cubicBezTo>
                  <a:lnTo>
                    <a:pt x="11549" y="2420"/>
                  </a:lnTo>
                  <a:cubicBezTo>
                    <a:pt x="11555" y="2420"/>
                    <a:pt x="11571" y="2425"/>
                    <a:pt x="11577" y="2425"/>
                  </a:cubicBezTo>
                  <a:cubicBezTo>
                    <a:pt x="11593" y="2431"/>
                    <a:pt x="11599" y="2431"/>
                    <a:pt x="11610" y="2431"/>
                  </a:cubicBezTo>
                  <a:lnTo>
                    <a:pt x="12124" y="2535"/>
                  </a:lnTo>
                  <a:cubicBezTo>
                    <a:pt x="12485" y="2601"/>
                    <a:pt x="12858" y="2677"/>
                    <a:pt x="13224" y="2743"/>
                  </a:cubicBezTo>
                  <a:cubicBezTo>
                    <a:pt x="13569" y="2814"/>
                    <a:pt x="13920" y="2880"/>
                    <a:pt x="14259" y="2951"/>
                  </a:cubicBezTo>
                  <a:cubicBezTo>
                    <a:pt x="14806" y="3060"/>
                    <a:pt x="15359" y="3175"/>
                    <a:pt x="15917" y="3285"/>
                  </a:cubicBezTo>
                  <a:cubicBezTo>
                    <a:pt x="16005" y="3307"/>
                    <a:pt x="16093" y="3323"/>
                    <a:pt x="16180" y="3340"/>
                  </a:cubicBezTo>
                  <a:cubicBezTo>
                    <a:pt x="16180" y="3307"/>
                    <a:pt x="16191" y="3274"/>
                    <a:pt x="16191" y="3230"/>
                  </a:cubicBezTo>
                  <a:cubicBezTo>
                    <a:pt x="15983" y="3192"/>
                    <a:pt x="15781" y="3148"/>
                    <a:pt x="15562" y="3099"/>
                  </a:cubicBezTo>
                  <a:cubicBezTo>
                    <a:pt x="14888" y="2962"/>
                    <a:pt x="14210" y="2836"/>
                    <a:pt x="13536" y="2699"/>
                  </a:cubicBezTo>
                  <a:cubicBezTo>
                    <a:pt x="13296" y="2650"/>
                    <a:pt x="13055" y="2595"/>
                    <a:pt x="12808" y="2546"/>
                  </a:cubicBezTo>
                  <a:cubicBezTo>
                    <a:pt x="12568" y="2502"/>
                    <a:pt x="12338" y="2453"/>
                    <a:pt x="12097" y="2404"/>
                  </a:cubicBezTo>
                  <a:lnTo>
                    <a:pt x="11358" y="2261"/>
                  </a:lnTo>
                  <a:cubicBezTo>
                    <a:pt x="11112" y="2212"/>
                    <a:pt x="10871" y="2163"/>
                    <a:pt x="10624" y="2119"/>
                  </a:cubicBezTo>
                  <a:cubicBezTo>
                    <a:pt x="10405" y="2070"/>
                    <a:pt x="10181" y="2026"/>
                    <a:pt x="9957" y="1982"/>
                  </a:cubicBezTo>
                  <a:lnTo>
                    <a:pt x="9628" y="1916"/>
                  </a:lnTo>
                  <a:lnTo>
                    <a:pt x="9300" y="1856"/>
                  </a:lnTo>
                  <a:cubicBezTo>
                    <a:pt x="9075" y="1807"/>
                    <a:pt x="8856" y="1769"/>
                    <a:pt x="8627" y="1725"/>
                  </a:cubicBezTo>
                  <a:cubicBezTo>
                    <a:pt x="8402" y="1687"/>
                    <a:pt x="8183" y="1637"/>
                    <a:pt x="7959" y="1593"/>
                  </a:cubicBezTo>
                  <a:cubicBezTo>
                    <a:pt x="7669" y="1539"/>
                    <a:pt x="7384" y="1479"/>
                    <a:pt x="7094" y="1418"/>
                  </a:cubicBezTo>
                  <a:cubicBezTo>
                    <a:pt x="6809" y="1358"/>
                    <a:pt x="6514" y="1303"/>
                    <a:pt x="6229" y="1238"/>
                  </a:cubicBezTo>
                  <a:cubicBezTo>
                    <a:pt x="6081" y="1205"/>
                    <a:pt x="5934" y="1178"/>
                    <a:pt x="5780" y="1150"/>
                  </a:cubicBezTo>
                  <a:cubicBezTo>
                    <a:pt x="5638" y="1123"/>
                    <a:pt x="5490" y="1095"/>
                    <a:pt x="5342" y="1068"/>
                  </a:cubicBezTo>
                  <a:cubicBezTo>
                    <a:pt x="5058" y="1008"/>
                    <a:pt x="4768" y="953"/>
                    <a:pt x="4483" y="898"/>
                  </a:cubicBezTo>
                  <a:cubicBezTo>
                    <a:pt x="4270" y="860"/>
                    <a:pt x="4045" y="811"/>
                    <a:pt x="3826" y="762"/>
                  </a:cubicBezTo>
                  <a:cubicBezTo>
                    <a:pt x="3629" y="723"/>
                    <a:pt x="3421" y="679"/>
                    <a:pt x="3224" y="636"/>
                  </a:cubicBezTo>
                  <a:cubicBezTo>
                    <a:pt x="3115" y="619"/>
                    <a:pt x="3000" y="592"/>
                    <a:pt x="2879" y="570"/>
                  </a:cubicBezTo>
                  <a:cubicBezTo>
                    <a:pt x="2770" y="543"/>
                    <a:pt x="2655" y="521"/>
                    <a:pt x="2540" y="499"/>
                  </a:cubicBezTo>
                  <a:cubicBezTo>
                    <a:pt x="2326" y="466"/>
                    <a:pt x="2124" y="417"/>
                    <a:pt x="1910" y="378"/>
                  </a:cubicBezTo>
                  <a:cubicBezTo>
                    <a:pt x="1834" y="362"/>
                    <a:pt x="1757" y="346"/>
                    <a:pt x="1686" y="329"/>
                  </a:cubicBezTo>
                  <a:lnTo>
                    <a:pt x="1478" y="291"/>
                  </a:lnTo>
                  <a:cubicBezTo>
                    <a:pt x="1341" y="263"/>
                    <a:pt x="1199" y="236"/>
                    <a:pt x="1057" y="209"/>
                  </a:cubicBezTo>
                  <a:cubicBezTo>
                    <a:pt x="980" y="192"/>
                    <a:pt x="898" y="181"/>
                    <a:pt x="821" y="165"/>
                  </a:cubicBezTo>
                  <a:cubicBezTo>
                    <a:pt x="761" y="154"/>
                    <a:pt x="690" y="138"/>
                    <a:pt x="630" y="127"/>
                  </a:cubicBezTo>
                  <a:lnTo>
                    <a:pt x="219" y="44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8"/>
            <p:cNvSpPr/>
            <p:nvPr/>
          </p:nvSpPr>
          <p:spPr>
            <a:xfrm>
              <a:off x="3831855" y="3443246"/>
              <a:ext cx="411917" cy="85321"/>
            </a:xfrm>
            <a:custGeom>
              <a:avLst/>
              <a:gdLst/>
              <a:ahLst/>
              <a:cxnLst/>
              <a:rect l="l" t="t" r="r" b="b"/>
              <a:pathLst>
                <a:path w="6018" h="1314" extrusionOk="0">
                  <a:moveTo>
                    <a:pt x="76" y="0"/>
                  </a:moveTo>
                  <a:cubicBezTo>
                    <a:pt x="46" y="0"/>
                    <a:pt x="18" y="13"/>
                    <a:pt x="11" y="48"/>
                  </a:cubicBezTo>
                  <a:cubicBezTo>
                    <a:pt x="0" y="103"/>
                    <a:pt x="55" y="114"/>
                    <a:pt x="99" y="114"/>
                  </a:cubicBezTo>
                  <a:cubicBezTo>
                    <a:pt x="148" y="125"/>
                    <a:pt x="186" y="136"/>
                    <a:pt x="235" y="146"/>
                  </a:cubicBezTo>
                  <a:cubicBezTo>
                    <a:pt x="537" y="212"/>
                    <a:pt x="832" y="272"/>
                    <a:pt x="1133" y="344"/>
                  </a:cubicBezTo>
                  <a:cubicBezTo>
                    <a:pt x="1609" y="453"/>
                    <a:pt x="2091" y="584"/>
                    <a:pt x="2567" y="677"/>
                  </a:cubicBezTo>
                  <a:cubicBezTo>
                    <a:pt x="3684" y="918"/>
                    <a:pt x="4806" y="1104"/>
                    <a:pt x="5923" y="1312"/>
                  </a:cubicBezTo>
                  <a:cubicBezTo>
                    <a:pt x="5926" y="1313"/>
                    <a:pt x="5930" y="1313"/>
                    <a:pt x="5933" y="1313"/>
                  </a:cubicBezTo>
                  <a:cubicBezTo>
                    <a:pt x="6006" y="1313"/>
                    <a:pt x="6017" y="1202"/>
                    <a:pt x="5933" y="1192"/>
                  </a:cubicBezTo>
                  <a:cubicBezTo>
                    <a:pt x="5304" y="1072"/>
                    <a:pt x="4680" y="957"/>
                    <a:pt x="4051" y="847"/>
                  </a:cubicBezTo>
                  <a:cubicBezTo>
                    <a:pt x="2797" y="628"/>
                    <a:pt x="1560" y="327"/>
                    <a:pt x="323" y="48"/>
                  </a:cubicBezTo>
                  <a:cubicBezTo>
                    <a:pt x="263" y="37"/>
                    <a:pt x="192" y="21"/>
                    <a:pt x="126" y="10"/>
                  </a:cubicBezTo>
                  <a:cubicBezTo>
                    <a:pt x="110" y="4"/>
                    <a:pt x="93" y="0"/>
                    <a:pt x="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8"/>
            <p:cNvSpPr/>
            <p:nvPr/>
          </p:nvSpPr>
          <p:spPr>
            <a:xfrm>
              <a:off x="4080593" y="3586747"/>
              <a:ext cx="152159" cy="286222"/>
            </a:xfrm>
            <a:custGeom>
              <a:avLst/>
              <a:gdLst/>
              <a:ahLst/>
              <a:cxnLst/>
              <a:rect l="l" t="t" r="r" b="b"/>
              <a:pathLst>
                <a:path w="2223" h="4408" extrusionOk="0">
                  <a:moveTo>
                    <a:pt x="2166" y="0"/>
                  </a:moveTo>
                  <a:cubicBezTo>
                    <a:pt x="2136" y="0"/>
                    <a:pt x="2105" y="29"/>
                    <a:pt x="2086" y="55"/>
                  </a:cubicBezTo>
                  <a:cubicBezTo>
                    <a:pt x="2042" y="110"/>
                    <a:pt x="1998" y="164"/>
                    <a:pt x="1960" y="224"/>
                  </a:cubicBezTo>
                  <a:cubicBezTo>
                    <a:pt x="1418" y="1040"/>
                    <a:pt x="991" y="1932"/>
                    <a:pt x="603" y="2824"/>
                  </a:cubicBezTo>
                  <a:cubicBezTo>
                    <a:pt x="460" y="3164"/>
                    <a:pt x="318" y="3503"/>
                    <a:pt x="187" y="3848"/>
                  </a:cubicBezTo>
                  <a:cubicBezTo>
                    <a:pt x="126" y="4012"/>
                    <a:pt x="61" y="4165"/>
                    <a:pt x="17" y="4341"/>
                  </a:cubicBezTo>
                  <a:cubicBezTo>
                    <a:pt x="1" y="4368"/>
                    <a:pt x="22" y="4401"/>
                    <a:pt x="50" y="4406"/>
                  </a:cubicBezTo>
                  <a:cubicBezTo>
                    <a:pt x="53" y="4407"/>
                    <a:pt x="57" y="4407"/>
                    <a:pt x="60" y="4407"/>
                  </a:cubicBezTo>
                  <a:cubicBezTo>
                    <a:pt x="85" y="4407"/>
                    <a:pt x="110" y="4391"/>
                    <a:pt x="110" y="4363"/>
                  </a:cubicBezTo>
                  <a:cubicBezTo>
                    <a:pt x="225" y="3979"/>
                    <a:pt x="384" y="3618"/>
                    <a:pt x="537" y="3251"/>
                  </a:cubicBezTo>
                  <a:cubicBezTo>
                    <a:pt x="756" y="2731"/>
                    <a:pt x="986" y="2217"/>
                    <a:pt x="1232" y="1702"/>
                  </a:cubicBezTo>
                  <a:cubicBezTo>
                    <a:pt x="1468" y="1204"/>
                    <a:pt x="1730" y="717"/>
                    <a:pt x="2048" y="274"/>
                  </a:cubicBezTo>
                  <a:cubicBezTo>
                    <a:pt x="2097" y="214"/>
                    <a:pt x="2141" y="148"/>
                    <a:pt x="2190" y="93"/>
                  </a:cubicBezTo>
                  <a:cubicBezTo>
                    <a:pt x="2212" y="77"/>
                    <a:pt x="2223" y="49"/>
                    <a:pt x="2206" y="22"/>
                  </a:cubicBezTo>
                  <a:cubicBezTo>
                    <a:pt x="2194" y="6"/>
                    <a:pt x="2180" y="0"/>
                    <a:pt x="21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8"/>
            <p:cNvSpPr/>
            <p:nvPr/>
          </p:nvSpPr>
          <p:spPr>
            <a:xfrm>
              <a:off x="4541450" y="2727625"/>
              <a:ext cx="1304952" cy="1505979"/>
            </a:xfrm>
            <a:custGeom>
              <a:avLst/>
              <a:gdLst/>
              <a:ahLst/>
              <a:cxnLst/>
              <a:rect l="l" t="t" r="r" b="b"/>
              <a:pathLst>
                <a:path w="19065" h="23193" extrusionOk="0">
                  <a:moveTo>
                    <a:pt x="10080" y="11069"/>
                  </a:moveTo>
                  <a:cubicBezTo>
                    <a:pt x="10112" y="11069"/>
                    <a:pt x="10146" y="11080"/>
                    <a:pt x="10154" y="11118"/>
                  </a:cubicBezTo>
                  <a:cubicBezTo>
                    <a:pt x="10159" y="11173"/>
                    <a:pt x="10104" y="11184"/>
                    <a:pt x="10066" y="11184"/>
                  </a:cubicBezTo>
                  <a:cubicBezTo>
                    <a:pt x="10017" y="11189"/>
                    <a:pt x="9973" y="11200"/>
                    <a:pt x="9929" y="11211"/>
                  </a:cubicBezTo>
                  <a:cubicBezTo>
                    <a:pt x="9628" y="11282"/>
                    <a:pt x="9333" y="11343"/>
                    <a:pt x="9032" y="11414"/>
                  </a:cubicBezTo>
                  <a:cubicBezTo>
                    <a:pt x="8550" y="11523"/>
                    <a:pt x="8074" y="11644"/>
                    <a:pt x="7592" y="11748"/>
                  </a:cubicBezTo>
                  <a:cubicBezTo>
                    <a:pt x="6486" y="11978"/>
                    <a:pt x="5364" y="12169"/>
                    <a:pt x="4248" y="12377"/>
                  </a:cubicBezTo>
                  <a:cubicBezTo>
                    <a:pt x="4246" y="12377"/>
                    <a:pt x="4244" y="12377"/>
                    <a:pt x="4242" y="12377"/>
                  </a:cubicBezTo>
                  <a:cubicBezTo>
                    <a:pt x="4165" y="12377"/>
                    <a:pt x="4156" y="12268"/>
                    <a:pt x="4226" y="12262"/>
                  </a:cubicBezTo>
                  <a:cubicBezTo>
                    <a:pt x="4855" y="12142"/>
                    <a:pt x="5479" y="12027"/>
                    <a:pt x="6109" y="11917"/>
                  </a:cubicBezTo>
                  <a:cubicBezTo>
                    <a:pt x="7362" y="11698"/>
                    <a:pt x="8599" y="11403"/>
                    <a:pt x="9836" y="11118"/>
                  </a:cubicBezTo>
                  <a:cubicBezTo>
                    <a:pt x="9907" y="11102"/>
                    <a:pt x="9968" y="11085"/>
                    <a:pt x="10039" y="11074"/>
                  </a:cubicBezTo>
                  <a:cubicBezTo>
                    <a:pt x="10051" y="11071"/>
                    <a:pt x="10065" y="11069"/>
                    <a:pt x="10080" y="11069"/>
                  </a:cubicBezTo>
                  <a:close/>
                  <a:moveTo>
                    <a:pt x="4372" y="13272"/>
                  </a:moveTo>
                  <a:cubicBezTo>
                    <a:pt x="4402" y="13272"/>
                    <a:pt x="4431" y="13299"/>
                    <a:pt x="4450" y="13330"/>
                  </a:cubicBezTo>
                  <a:cubicBezTo>
                    <a:pt x="4494" y="13384"/>
                    <a:pt x="4538" y="13445"/>
                    <a:pt x="4576" y="13499"/>
                  </a:cubicBezTo>
                  <a:cubicBezTo>
                    <a:pt x="5118" y="14304"/>
                    <a:pt x="5545" y="15196"/>
                    <a:pt x="5934" y="16099"/>
                  </a:cubicBezTo>
                  <a:cubicBezTo>
                    <a:pt x="6076" y="16433"/>
                    <a:pt x="6218" y="16778"/>
                    <a:pt x="6350" y="17117"/>
                  </a:cubicBezTo>
                  <a:cubicBezTo>
                    <a:pt x="6410" y="17282"/>
                    <a:pt x="6475" y="17446"/>
                    <a:pt x="6519" y="17610"/>
                  </a:cubicBezTo>
                  <a:cubicBezTo>
                    <a:pt x="6530" y="17643"/>
                    <a:pt x="6514" y="17670"/>
                    <a:pt x="6486" y="17681"/>
                  </a:cubicBezTo>
                  <a:cubicBezTo>
                    <a:pt x="6483" y="17682"/>
                    <a:pt x="6479" y="17682"/>
                    <a:pt x="6476" y="17682"/>
                  </a:cubicBezTo>
                  <a:cubicBezTo>
                    <a:pt x="6451" y="17682"/>
                    <a:pt x="6424" y="17666"/>
                    <a:pt x="6410" y="17637"/>
                  </a:cubicBezTo>
                  <a:cubicBezTo>
                    <a:pt x="6295" y="17254"/>
                    <a:pt x="6136" y="16893"/>
                    <a:pt x="5988" y="16521"/>
                  </a:cubicBezTo>
                  <a:cubicBezTo>
                    <a:pt x="5769" y="15995"/>
                    <a:pt x="5534" y="15481"/>
                    <a:pt x="5288" y="14977"/>
                  </a:cubicBezTo>
                  <a:cubicBezTo>
                    <a:pt x="5058" y="14479"/>
                    <a:pt x="4790" y="13997"/>
                    <a:pt x="4478" y="13549"/>
                  </a:cubicBezTo>
                  <a:cubicBezTo>
                    <a:pt x="4439" y="13483"/>
                    <a:pt x="4395" y="13423"/>
                    <a:pt x="4346" y="13368"/>
                  </a:cubicBezTo>
                  <a:cubicBezTo>
                    <a:pt x="4324" y="13346"/>
                    <a:pt x="4319" y="13313"/>
                    <a:pt x="4330" y="13291"/>
                  </a:cubicBezTo>
                  <a:cubicBezTo>
                    <a:pt x="4343" y="13278"/>
                    <a:pt x="4358" y="13272"/>
                    <a:pt x="4372" y="13272"/>
                  </a:cubicBezTo>
                  <a:close/>
                  <a:moveTo>
                    <a:pt x="5889" y="0"/>
                  </a:moveTo>
                  <a:cubicBezTo>
                    <a:pt x="5824" y="0"/>
                    <a:pt x="5758" y="6"/>
                    <a:pt x="5693" y="18"/>
                  </a:cubicBezTo>
                  <a:cubicBezTo>
                    <a:pt x="5474" y="62"/>
                    <a:pt x="5310" y="220"/>
                    <a:pt x="5195" y="412"/>
                  </a:cubicBezTo>
                  <a:cubicBezTo>
                    <a:pt x="5036" y="664"/>
                    <a:pt x="5014" y="987"/>
                    <a:pt x="5003" y="1277"/>
                  </a:cubicBezTo>
                  <a:cubicBezTo>
                    <a:pt x="4998" y="1403"/>
                    <a:pt x="5003" y="1534"/>
                    <a:pt x="5008" y="1654"/>
                  </a:cubicBezTo>
                  <a:lnTo>
                    <a:pt x="5008" y="1676"/>
                  </a:lnTo>
                  <a:lnTo>
                    <a:pt x="5008" y="1704"/>
                  </a:lnTo>
                  <a:lnTo>
                    <a:pt x="5008" y="1731"/>
                  </a:lnTo>
                  <a:cubicBezTo>
                    <a:pt x="5008" y="1764"/>
                    <a:pt x="5014" y="1791"/>
                    <a:pt x="5014" y="1824"/>
                  </a:cubicBezTo>
                  <a:lnTo>
                    <a:pt x="5014" y="1846"/>
                  </a:lnTo>
                  <a:lnTo>
                    <a:pt x="5014" y="1873"/>
                  </a:lnTo>
                  <a:cubicBezTo>
                    <a:pt x="5041" y="2098"/>
                    <a:pt x="5085" y="2328"/>
                    <a:pt x="5140" y="2552"/>
                  </a:cubicBezTo>
                  <a:cubicBezTo>
                    <a:pt x="5282" y="3165"/>
                    <a:pt x="5435" y="3784"/>
                    <a:pt x="5578" y="4397"/>
                  </a:cubicBezTo>
                  <a:cubicBezTo>
                    <a:pt x="5999" y="6066"/>
                    <a:pt x="6508" y="7708"/>
                    <a:pt x="6941" y="9372"/>
                  </a:cubicBezTo>
                  <a:cubicBezTo>
                    <a:pt x="7012" y="9662"/>
                    <a:pt x="7083" y="9947"/>
                    <a:pt x="7138" y="10237"/>
                  </a:cubicBezTo>
                  <a:cubicBezTo>
                    <a:pt x="7143" y="10264"/>
                    <a:pt x="7132" y="10297"/>
                    <a:pt x="7094" y="10308"/>
                  </a:cubicBezTo>
                  <a:cubicBezTo>
                    <a:pt x="7089" y="10310"/>
                    <a:pt x="7084" y="10311"/>
                    <a:pt x="7079" y="10311"/>
                  </a:cubicBezTo>
                  <a:cubicBezTo>
                    <a:pt x="7056" y="10311"/>
                    <a:pt x="7033" y="10292"/>
                    <a:pt x="7028" y="10270"/>
                  </a:cubicBezTo>
                  <a:cubicBezTo>
                    <a:pt x="6941" y="9772"/>
                    <a:pt x="6804" y="9285"/>
                    <a:pt x="6672" y="8797"/>
                  </a:cubicBezTo>
                  <a:cubicBezTo>
                    <a:pt x="6300" y="7484"/>
                    <a:pt x="5934" y="6165"/>
                    <a:pt x="5589" y="4845"/>
                  </a:cubicBezTo>
                  <a:cubicBezTo>
                    <a:pt x="5507" y="4523"/>
                    <a:pt x="5414" y="4200"/>
                    <a:pt x="5337" y="3877"/>
                  </a:cubicBezTo>
                  <a:cubicBezTo>
                    <a:pt x="5206" y="3318"/>
                    <a:pt x="5069" y="2766"/>
                    <a:pt x="4970" y="2202"/>
                  </a:cubicBezTo>
                  <a:cubicBezTo>
                    <a:pt x="4943" y="2032"/>
                    <a:pt x="4915" y="1862"/>
                    <a:pt x="4894" y="1687"/>
                  </a:cubicBezTo>
                  <a:cubicBezTo>
                    <a:pt x="4729" y="1441"/>
                    <a:pt x="4538" y="1211"/>
                    <a:pt x="4297" y="1030"/>
                  </a:cubicBezTo>
                  <a:cubicBezTo>
                    <a:pt x="4133" y="915"/>
                    <a:pt x="3963" y="822"/>
                    <a:pt x="3777" y="746"/>
                  </a:cubicBezTo>
                  <a:cubicBezTo>
                    <a:pt x="3613" y="675"/>
                    <a:pt x="3438" y="620"/>
                    <a:pt x="3257" y="609"/>
                  </a:cubicBezTo>
                  <a:cubicBezTo>
                    <a:pt x="3235" y="607"/>
                    <a:pt x="3212" y="606"/>
                    <a:pt x="3190" y="606"/>
                  </a:cubicBezTo>
                  <a:cubicBezTo>
                    <a:pt x="2864" y="606"/>
                    <a:pt x="2550" y="793"/>
                    <a:pt x="2381" y="1080"/>
                  </a:cubicBezTo>
                  <a:cubicBezTo>
                    <a:pt x="2190" y="1397"/>
                    <a:pt x="2129" y="1791"/>
                    <a:pt x="2107" y="2163"/>
                  </a:cubicBezTo>
                  <a:cubicBezTo>
                    <a:pt x="2069" y="2809"/>
                    <a:pt x="2195" y="3455"/>
                    <a:pt x="2305" y="4085"/>
                  </a:cubicBezTo>
                  <a:cubicBezTo>
                    <a:pt x="2370" y="4408"/>
                    <a:pt x="2430" y="4736"/>
                    <a:pt x="2496" y="5064"/>
                  </a:cubicBezTo>
                  <a:cubicBezTo>
                    <a:pt x="2507" y="5103"/>
                    <a:pt x="2513" y="5136"/>
                    <a:pt x="2518" y="5179"/>
                  </a:cubicBezTo>
                  <a:cubicBezTo>
                    <a:pt x="2523" y="5201"/>
                    <a:pt x="2523" y="5218"/>
                    <a:pt x="2534" y="5234"/>
                  </a:cubicBezTo>
                  <a:cubicBezTo>
                    <a:pt x="2540" y="5256"/>
                    <a:pt x="2540" y="5272"/>
                    <a:pt x="2545" y="5289"/>
                  </a:cubicBezTo>
                  <a:cubicBezTo>
                    <a:pt x="2578" y="5459"/>
                    <a:pt x="2622" y="5628"/>
                    <a:pt x="2660" y="5803"/>
                  </a:cubicBezTo>
                  <a:cubicBezTo>
                    <a:pt x="2918" y="6832"/>
                    <a:pt x="3251" y="7840"/>
                    <a:pt x="3558" y="8858"/>
                  </a:cubicBezTo>
                  <a:cubicBezTo>
                    <a:pt x="3728" y="9454"/>
                    <a:pt x="3881" y="10062"/>
                    <a:pt x="4012" y="10664"/>
                  </a:cubicBezTo>
                  <a:cubicBezTo>
                    <a:pt x="4072" y="10938"/>
                    <a:pt x="4133" y="11211"/>
                    <a:pt x="4187" y="11485"/>
                  </a:cubicBezTo>
                  <a:cubicBezTo>
                    <a:pt x="4193" y="11512"/>
                    <a:pt x="4182" y="11551"/>
                    <a:pt x="4155" y="11556"/>
                  </a:cubicBezTo>
                  <a:cubicBezTo>
                    <a:pt x="4152" y="11557"/>
                    <a:pt x="4149" y="11557"/>
                    <a:pt x="4146" y="11557"/>
                  </a:cubicBezTo>
                  <a:cubicBezTo>
                    <a:pt x="4122" y="11557"/>
                    <a:pt x="4099" y="11537"/>
                    <a:pt x="4094" y="11512"/>
                  </a:cubicBezTo>
                  <a:cubicBezTo>
                    <a:pt x="4040" y="11233"/>
                    <a:pt x="3968" y="10954"/>
                    <a:pt x="3908" y="10675"/>
                  </a:cubicBezTo>
                  <a:cubicBezTo>
                    <a:pt x="3771" y="10073"/>
                    <a:pt x="3618" y="9476"/>
                    <a:pt x="3448" y="8885"/>
                  </a:cubicBezTo>
                  <a:cubicBezTo>
                    <a:pt x="3180" y="7944"/>
                    <a:pt x="2841" y="7013"/>
                    <a:pt x="2622" y="6055"/>
                  </a:cubicBezTo>
                  <a:cubicBezTo>
                    <a:pt x="2551" y="5754"/>
                    <a:pt x="2485" y="5448"/>
                    <a:pt x="2425" y="5147"/>
                  </a:cubicBezTo>
                  <a:lnTo>
                    <a:pt x="2398" y="5119"/>
                  </a:lnTo>
                  <a:cubicBezTo>
                    <a:pt x="2068" y="4775"/>
                    <a:pt x="1526" y="4284"/>
                    <a:pt x="1014" y="4284"/>
                  </a:cubicBezTo>
                  <a:cubicBezTo>
                    <a:pt x="956" y="4284"/>
                    <a:pt x="899" y="4290"/>
                    <a:pt x="843" y="4304"/>
                  </a:cubicBezTo>
                  <a:cubicBezTo>
                    <a:pt x="547" y="4336"/>
                    <a:pt x="318" y="4627"/>
                    <a:pt x="197" y="4939"/>
                  </a:cubicBezTo>
                  <a:cubicBezTo>
                    <a:pt x="0" y="5464"/>
                    <a:pt x="27" y="6050"/>
                    <a:pt x="77" y="6603"/>
                  </a:cubicBezTo>
                  <a:cubicBezTo>
                    <a:pt x="235" y="8239"/>
                    <a:pt x="728" y="9805"/>
                    <a:pt x="1095" y="11397"/>
                  </a:cubicBezTo>
                  <a:cubicBezTo>
                    <a:pt x="1418" y="12733"/>
                    <a:pt x="1631" y="14085"/>
                    <a:pt x="1910" y="15426"/>
                  </a:cubicBezTo>
                  <a:cubicBezTo>
                    <a:pt x="2288" y="17314"/>
                    <a:pt x="2649" y="19203"/>
                    <a:pt x="2972" y="21108"/>
                  </a:cubicBezTo>
                  <a:cubicBezTo>
                    <a:pt x="3038" y="21463"/>
                    <a:pt x="3054" y="21825"/>
                    <a:pt x="3065" y="22180"/>
                  </a:cubicBezTo>
                  <a:cubicBezTo>
                    <a:pt x="3082" y="22449"/>
                    <a:pt x="3093" y="22722"/>
                    <a:pt x="3109" y="22990"/>
                  </a:cubicBezTo>
                  <a:cubicBezTo>
                    <a:pt x="3115" y="23056"/>
                    <a:pt x="3115" y="23127"/>
                    <a:pt x="3120" y="23193"/>
                  </a:cubicBezTo>
                  <a:cubicBezTo>
                    <a:pt x="3290" y="23160"/>
                    <a:pt x="3470" y="23127"/>
                    <a:pt x="3640" y="23089"/>
                  </a:cubicBezTo>
                  <a:cubicBezTo>
                    <a:pt x="4319" y="22958"/>
                    <a:pt x="4998" y="22821"/>
                    <a:pt x="5665" y="22684"/>
                  </a:cubicBezTo>
                  <a:cubicBezTo>
                    <a:pt x="5906" y="22640"/>
                    <a:pt x="6142" y="22585"/>
                    <a:pt x="6388" y="22536"/>
                  </a:cubicBezTo>
                  <a:cubicBezTo>
                    <a:pt x="6629" y="22487"/>
                    <a:pt x="6864" y="22438"/>
                    <a:pt x="7099" y="22394"/>
                  </a:cubicBezTo>
                  <a:lnTo>
                    <a:pt x="7844" y="22252"/>
                  </a:lnTo>
                  <a:cubicBezTo>
                    <a:pt x="8090" y="22202"/>
                    <a:pt x="8325" y="22153"/>
                    <a:pt x="8572" y="22104"/>
                  </a:cubicBezTo>
                  <a:cubicBezTo>
                    <a:pt x="8802" y="22060"/>
                    <a:pt x="9015" y="22011"/>
                    <a:pt x="9245" y="21967"/>
                  </a:cubicBezTo>
                  <a:lnTo>
                    <a:pt x="9573" y="21907"/>
                  </a:lnTo>
                  <a:lnTo>
                    <a:pt x="9902" y="21846"/>
                  </a:lnTo>
                  <a:cubicBezTo>
                    <a:pt x="10126" y="21803"/>
                    <a:pt x="10345" y="21764"/>
                    <a:pt x="10570" y="21715"/>
                  </a:cubicBezTo>
                  <a:cubicBezTo>
                    <a:pt x="10800" y="21671"/>
                    <a:pt x="11019" y="21628"/>
                    <a:pt x="11243" y="21584"/>
                  </a:cubicBezTo>
                  <a:cubicBezTo>
                    <a:pt x="11522" y="21524"/>
                    <a:pt x="11818" y="21463"/>
                    <a:pt x="12102" y="21409"/>
                  </a:cubicBezTo>
                  <a:cubicBezTo>
                    <a:pt x="12392" y="21343"/>
                    <a:pt x="12688" y="21288"/>
                    <a:pt x="12973" y="21228"/>
                  </a:cubicBezTo>
                  <a:cubicBezTo>
                    <a:pt x="13126" y="21201"/>
                    <a:pt x="13274" y="21168"/>
                    <a:pt x="13416" y="21140"/>
                  </a:cubicBezTo>
                  <a:cubicBezTo>
                    <a:pt x="13564" y="21113"/>
                    <a:pt x="13712" y="21086"/>
                    <a:pt x="13854" y="21058"/>
                  </a:cubicBezTo>
                  <a:cubicBezTo>
                    <a:pt x="14144" y="21004"/>
                    <a:pt x="14429" y="20949"/>
                    <a:pt x="14719" y="20889"/>
                  </a:cubicBezTo>
                  <a:cubicBezTo>
                    <a:pt x="14938" y="20839"/>
                    <a:pt x="15157" y="20801"/>
                    <a:pt x="15375" y="20752"/>
                  </a:cubicBezTo>
                  <a:cubicBezTo>
                    <a:pt x="15573" y="20708"/>
                    <a:pt x="15781" y="20664"/>
                    <a:pt x="15978" y="20626"/>
                  </a:cubicBezTo>
                  <a:cubicBezTo>
                    <a:pt x="16093" y="20609"/>
                    <a:pt x="16207" y="20577"/>
                    <a:pt x="16317" y="20560"/>
                  </a:cubicBezTo>
                  <a:cubicBezTo>
                    <a:pt x="16437" y="20538"/>
                    <a:pt x="16552" y="20516"/>
                    <a:pt x="16662" y="20489"/>
                  </a:cubicBezTo>
                  <a:cubicBezTo>
                    <a:pt x="16875" y="20451"/>
                    <a:pt x="17078" y="20407"/>
                    <a:pt x="17291" y="20369"/>
                  </a:cubicBezTo>
                  <a:cubicBezTo>
                    <a:pt x="17368" y="20352"/>
                    <a:pt x="17439" y="20341"/>
                    <a:pt x="17516" y="20319"/>
                  </a:cubicBezTo>
                  <a:lnTo>
                    <a:pt x="17724" y="20281"/>
                  </a:lnTo>
                  <a:cubicBezTo>
                    <a:pt x="17866" y="20254"/>
                    <a:pt x="18008" y="20226"/>
                    <a:pt x="18145" y="20199"/>
                  </a:cubicBezTo>
                  <a:cubicBezTo>
                    <a:pt x="18222" y="20183"/>
                    <a:pt x="18304" y="20166"/>
                    <a:pt x="18381" y="20155"/>
                  </a:cubicBezTo>
                  <a:cubicBezTo>
                    <a:pt x="18441" y="20144"/>
                    <a:pt x="18506" y="20128"/>
                    <a:pt x="18572" y="20117"/>
                  </a:cubicBezTo>
                  <a:lnTo>
                    <a:pt x="18983" y="20035"/>
                  </a:lnTo>
                  <a:cubicBezTo>
                    <a:pt x="19010" y="20024"/>
                    <a:pt x="19037" y="20018"/>
                    <a:pt x="19065" y="20018"/>
                  </a:cubicBezTo>
                  <a:cubicBezTo>
                    <a:pt x="18824" y="19225"/>
                    <a:pt x="18583" y="18425"/>
                    <a:pt x="18342" y="17632"/>
                  </a:cubicBezTo>
                  <a:cubicBezTo>
                    <a:pt x="17658" y="15388"/>
                    <a:pt x="16919" y="13171"/>
                    <a:pt x="16136" y="10960"/>
                  </a:cubicBezTo>
                  <a:cubicBezTo>
                    <a:pt x="15890" y="10248"/>
                    <a:pt x="15578" y="9580"/>
                    <a:pt x="15261" y="8901"/>
                  </a:cubicBezTo>
                  <a:cubicBezTo>
                    <a:pt x="14970" y="8310"/>
                    <a:pt x="14702" y="7719"/>
                    <a:pt x="14390" y="7144"/>
                  </a:cubicBezTo>
                  <a:cubicBezTo>
                    <a:pt x="14193" y="6783"/>
                    <a:pt x="13958" y="6449"/>
                    <a:pt x="13717" y="6121"/>
                  </a:cubicBezTo>
                  <a:cubicBezTo>
                    <a:pt x="13498" y="5820"/>
                    <a:pt x="13263" y="5535"/>
                    <a:pt x="12962" y="5322"/>
                  </a:cubicBezTo>
                  <a:cubicBezTo>
                    <a:pt x="12918" y="5294"/>
                    <a:pt x="12885" y="5272"/>
                    <a:pt x="12841" y="5245"/>
                  </a:cubicBezTo>
                  <a:cubicBezTo>
                    <a:pt x="12836" y="5240"/>
                    <a:pt x="12825" y="5240"/>
                    <a:pt x="12814" y="5234"/>
                  </a:cubicBezTo>
                  <a:cubicBezTo>
                    <a:pt x="12808" y="5234"/>
                    <a:pt x="12808" y="5229"/>
                    <a:pt x="12803" y="5229"/>
                  </a:cubicBezTo>
                  <a:cubicBezTo>
                    <a:pt x="12797" y="5229"/>
                    <a:pt x="12797" y="5218"/>
                    <a:pt x="12786" y="5218"/>
                  </a:cubicBezTo>
                  <a:lnTo>
                    <a:pt x="12770" y="5218"/>
                  </a:lnTo>
                  <a:cubicBezTo>
                    <a:pt x="12754" y="5218"/>
                    <a:pt x="12743" y="5212"/>
                    <a:pt x="12721" y="5201"/>
                  </a:cubicBezTo>
                  <a:lnTo>
                    <a:pt x="12715" y="5201"/>
                  </a:lnTo>
                  <a:cubicBezTo>
                    <a:pt x="12653" y="5180"/>
                    <a:pt x="12589" y="5170"/>
                    <a:pt x="12524" y="5170"/>
                  </a:cubicBezTo>
                  <a:cubicBezTo>
                    <a:pt x="12375" y="5170"/>
                    <a:pt x="12225" y="5222"/>
                    <a:pt x="12091" y="5294"/>
                  </a:cubicBezTo>
                  <a:cubicBezTo>
                    <a:pt x="11659" y="5535"/>
                    <a:pt x="11626" y="6225"/>
                    <a:pt x="11626" y="6685"/>
                  </a:cubicBezTo>
                  <a:cubicBezTo>
                    <a:pt x="11648" y="7341"/>
                    <a:pt x="11757" y="7993"/>
                    <a:pt x="11867" y="8633"/>
                  </a:cubicBezTo>
                  <a:cubicBezTo>
                    <a:pt x="12031" y="9504"/>
                    <a:pt x="12228" y="10363"/>
                    <a:pt x="12420" y="11228"/>
                  </a:cubicBezTo>
                  <a:cubicBezTo>
                    <a:pt x="12513" y="11666"/>
                    <a:pt x="12611" y="12103"/>
                    <a:pt x="12672" y="12547"/>
                  </a:cubicBezTo>
                  <a:cubicBezTo>
                    <a:pt x="12693" y="12717"/>
                    <a:pt x="12715" y="12892"/>
                    <a:pt x="12699" y="13061"/>
                  </a:cubicBezTo>
                  <a:cubicBezTo>
                    <a:pt x="12677" y="13319"/>
                    <a:pt x="12617" y="13576"/>
                    <a:pt x="12535" y="13828"/>
                  </a:cubicBezTo>
                  <a:cubicBezTo>
                    <a:pt x="12370" y="14353"/>
                    <a:pt x="12124" y="14840"/>
                    <a:pt x="11933" y="15355"/>
                  </a:cubicBezTo>
                  <a:cubicBezTo>
                    <a:pt x="11686" y="16017"/>
                    <a:pt x="11467" y="16701"/>
                    <a:pt x="11254" y="17380"/>
                  </a:cubicBezTo>
                  <a:cubicBezTo>
                    <a:pt x="11250" y="17405"/>
                    <a:pt x="11227" y="17417"/>
                    <a:pt x="11205" y="17417"/>
                  </a:cubicBezTo>
                  <a:cubicBezTo>
                    <a:pt x="11197" y="17417"/>
                    <a:pt x="11190" y="17416"/>
                    <a:pt x="11183" y="17413"/>
                  </a:cubicBezTo>
                  <a:cubicBezTo>
                    <a:pt x="11155" y="17396"/>
                    <a:pt x="11139" y="17358"/>
                    <a:pt x="11155" y="17331"/>
                  </a:cubicBezTo>
                  <a:cubicBezTo>
                    <a:pt x="11243" y="17057"/>
                    <a:pt x="11330" y="16778"/>
                    <a:pt x="11418" y="16504"/>
                  </a:cubicBezTo>
                  <a:cubicBezTo>
                    <a:pt x="11626" y="15886"/>
                    <a:pt x="11867" y="15284"/>
                    <a:pt x="12102" y="14682"/>
                  </a:cubicBezTo>
                  <a:cubicBezTo>
                    <a:pt x="12288" y="14233"/>
                    <a:pt x="12474" y="13773"/>
                    <a:pt x="12562" y="13286"/>
                  </a:cubicBezTo>
                  <a:cubicBezTo>
                    <a:pt x="12584" y="13171"/>
                    <a:pt x="12595" y="13061"/>
                    <a:pt x="12606" y="12946"/>
                  </a:cubicBezTo>
                  <a:cubicBezTo>
                    <a:pt x="12606" y="12760"/>
                    <a:pt x="12578" y="12569"/>
                    <a:pt x="12551" y="12383"/>
                  </a:cubicBezTo>
                  <a:cubicBezTo>
                    <a:pt x="12458" y="11731"/>
                    <a:pt x="12294" y="11096"/>
                    <a:pt x="12141" y="10461"/>
                  </a:cubicBezTo>
                  <a:cubicBezTo>
                    <a:pt x="12015" y="9963"/>
                    <a:pt x="11911" y="9449"/>
                    <a:pt x="11818" y="8940"/>
                  </a:cubicBezTo>
                  <a:cubicBezTo>
                    <a:pt x="11686" y="8256"/>
                    <a:pt x="11544" y="7566"/>
                    <a:pt x="11528" y="6860"/>
                  </a:cubicBezTo>
                  <a:cubicBezTo>
                    <a:pt x="11522" y="6296"/>
                    <a:pt x="11511" y="5459"/>
                    <a:pt x="12086" y="5179"/>
                  </a:cubicBezTo>
                  <a:cubicBezTo>
                    <a:pt x="12220" y="5115"/>
                    <a:pt x="12381" y="5064"/>
                    <a:pt x="12531" y="5064"/>
                  </a:cubicBezTo>
                  <a:cubicBezTo>
                    <a:pt x="12572" y="5064"/>
                    <a:pt x="12611" y="5067"/>
                    <a:pt x="12650" y="5075"/>
                  </a:cubicBezTo>
                  <a:cubicBezTo>
                    <a:pt x="12611" y="4988"/>
                    <a:pt x="12578" y="4900"/>
                    <a:pt x="12535" y="4807"/>
                  </a:cubicBezTo>
                  <a:cubicBezTo>
                    <a:pt x="12152" y="3997"/>
                    <a:pt x="11796" y="3165"/>
                    <a:pt x="11358" y="2388"/>
                  </a:cubicBezTo>
                  <a:cubicBezTo>
                    <a:pt x="11144" y="2027"/>
                    <a:pt x="10898" y="1676"/>
                    <a:pt x="10646" y="1342"/>
                  </a:cubicBezTo>
                  <a:cubicBezTo>
                    <a:pt x="10477" y="1112"/>
                    <a:pt x="10307" y="894"/>
                    <a:pt x="10115" y="691"/>
                  </a:cubicBezTo>
                  <a:cubicBezTo>
                    <a:pt x="9951" y="510"/>
                    <a:pt x="9765" y="352"/>
                    <a:pt x="9552" y="248"/>
                  </a:cubicBezTo>
                  <a:cubicBezTo>
                    <a:pt x="9381" y="164"/>
                    <a:pt x="9190" y="117"/>
                    <a:pt x="9002" y="117"/>
                  </a:cubicBezTo>
                  <a:cubicBezTo>
                    <a:pt x="8833" y="117"/>
                    <a:pt x="8667" y="154"/>
                    <a:pt x="8517" y="237"/>
                  </a:cubicBezTo>
                  <a:cubicBezTo>
                    <a:pt x="8293" y="368"/>
                    <a:pt x="8117" y="576"/>
                    <a:pt x="7992" y="806"/>
                  </a:cubicBezTo>
                  <a:cubicBezTo>
                    <a:pt x="7953" y="904"/>
                    <a:pt x="7926" y="1003"/>
                    <a:pt x="7904" y="1107"/>
                  </a:cubicBezTo>
                  <a:cubicBezTo>
                    <a:pt x="7904" y="1123"/>
                    <a:pt x="7899" y="1134"/>
                    <a:pt x="7899" y="1151"/>
                  </a:cubicBezTo>
                  <a:lnTo>
                    <a:pt x="7899" y="1162"/>
                  </a:lnTo>
                  <a:lnTo>
                    <a:pt x="7899" y="1178"/>
                  </a:lnTo>
                  <a:lnTo>
                    <a:pt x="7899" y="1195"/>
                  </a:lnTo>
                  <a:cubicBezTo>
                    <a:pt x="7899" y="1206"/>
                    <a:pt x="7899" y="1216"/>
                    <a:pt x="7888" y="1222"/>
                  </a:cubicBezTo>
                  <a:lnTo>
                    <a:pt x="7888" y="1244"/>
                  </a:lnTo>
                  <a:lnTo>
                    <a:pt x="7888" y="1271"/>
                  </a:lnTo>
                  <a:cubicBezTo>
                    <a:pt x="7871" y="1507"/>
                    <a:pt x="7882" y="1736"/>
                    <a:pt x="7904" y="1961"/>
                  </a:cubicBezTo>
                  <a:cubicBezTo>
                    <a:pt x="8008" y="2853"/>
                    <a:pt x="8287" y="3702"/>
                    <a:pt x="8588" y="4533"/>
                  </a:cubicBezTo>
                  <a:cubicBezTo>
                    <a:pt x="9064" y="5875"/>
                    <a:pt x="9519" y="7232"/>
                    <a:pt x="9984" y="8584"/>
                  </a:cubicBezTo>
                  <a:cubicBezTo>
                    <a:pt x="10126" y="9033"/>
                    <a:pt x="10269" y="9471"/>
                    <a:pt x="10373" y="9925"/>
                  </a:cubicBezTo>
                  <a:cubicBezTo>
                    <a:pt x="10405" y="10062"/>
                    <a:pt x="10433" y="10210"/>
                    <a:pt x="10471" y="10346"/>
                  </a:cubicBezTo>
                  <a:cubicBezTo>
                    <a:pt x="10477" y="10379"/>
                    <a:pt x="10460" y="10412"/>
                    <a:pt x="10427" y="10418"/>
                  </a:cubicBezTo>
                  <a:cubicBezTo>
                    <a:pt x="10424" y="10418"/>
                    <a:pt x="10420" y="10419"/>
                    <a:pt x="10417" y="10419"/>
                  </a:cubicBezTo>
                  <a:cubicBezTo>
                    <a:pt x="10392" y="10419"/>
                    <a:pt x="10366" y="10403"/>
                    <a:pt x="10362" y="10379"/>
                  </a:cubicBezTo>
                  <a:cubicBezTo>
                    <a:pt x="10285" y="10007"/>
                    <a:pt x="10197" y="9646"/>
                    <a:pt x="10077" y="9290"/>
                  </a:cubicBezTo>
                  <a:cubicBezTo>
                    <a:pt x="9612" y="7768"/>
                    <a:pt x="9081" y="6274"/>
                    <a:pt x="8555" y="4774"/>
                  </a:cubicBezTo>
                  <a:cubicBezTo>
                    <a:pt x="8282" y="4003"/>
                    <a:pt x="7986" y="3225"/>
                    <a:pt x="7860" y="2404"/>
                  </a:cubicBezTo>
                  <a:cubicBezTo>
                    <a:pt x="7805" y="2010"/>
                    <a:pt x="7762" y="1605"/>
                    <a:pt x="7795" y="1206"/>
                  </a:cubicBezTo>
                  <a:cubicBezTo>
                    <a:pt x="7795" y="1189"/>
                    <a:pt x="7795" y="1173"/>
                    <a:pt x="7800" y="1162"/>
                  </a:cubicBezTo>
                  <a:cubicBezTo>
                    <a:pt x="7504" y="795"/>
                    <a:pt x="7160" y="450"/>
                    <a:pt x="6738" y="237"/>
                  </a:cubicBezTo>
                  <a:cubicBezTo>
                    <a:pt x="6478" y="111"/>
                    <a:pt x="6185" y="0"/>
                    <a:pt x="5889" y="0"/>
                  </a:cubicBezTo>
                  <a:close/>
                </a:path>
              </a:pathLst>
            </a:custGeom>
            <a:solidFill>
              <a:srgbClr val="81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8"/>
            <p:cNvSpPr/>
            <p:nvPr/>
          </p:nvSpPr>
          <p:spPr>
            <a:xfrm>
              <a:off x="4723520" y="4033807"/>
              <a:ext cx="1414399" cy="1108982"/>
            </a:xfrm>
            <a:custGeom>
              <a:avLst/>
              <a:gdLst/>
              <a:ahLst/>
              <a:cxnLst/>
              <a:rect l="l" t="t" r="r" b="b"/>
              <a:pathLst>
                <a:path w="20664" h="17079" extrusionOk="0">
                  <a:moveTo>
                    <a:pt x="16438" y="1"/>
                  </a:moveTo>
                  <a:cubicBezTo>
                    <a:pt x="16339" y="17"/>
                    <a:pt x="16246" y="34"/>
                    <a:pt x="16158" y="56"/>
                  </a:cubicBezTo>
                  <a:cubicBezTo>
                    <a:pt x="16022" y="83"/>
                    <a:pt x="15885" y="110"/>
                    <a:pt x="15737" y="138"/>
                  </a:cubicBezTo>
                  <a:cubicBezTo>
                    <a:pt x="15485" y="192"/>
                    <a:pt x="15233" y="247"/>
                    <a:pt x="14982" y="291"/>
                  </a:cubicBezTo>
                  <a:cubicBezTo>
                    <a:pt x="14719" y="340"/>
                    <a:pt x="14462" y="395"/>
                    <a:pt x="14199" y="444"/>
                  </a:cubicBezTo>
                  <a:cubicBezTo>
                    <a:pt x="13969" y="493"/>
                    <a:pt x="13734" y="537"/>
                    <a:pt x="13509" y="587"/>
                  </a:cubicBezTo>
                  <a:cubicBezTo>
                    <a:pt x="13394" y="608"/>
                    <a:pt x="13285" y="636"/>
                    <a:pt x="13164" y="658"/>
                  </a:cubicBezTo>
                  <a:lnTo>
                    <a:pt x="12836" y="718"/>
                  </a:lnTo>
                  <a:cubicBezTo>
                    <a:pt x="12617" y="756"/>
                    <a:pt x="12393" y="800"/>
                    <a:pt x="12174" y="849"/>
                  </a:cubicBezTo>
                  <a:cubicBezTo>
                    <a:pt x="11955" y="888"/>
                    <a:pt x="11730" y="937"/>
                    <a:pt x="11511" y="986"/>
                  </a:cubicBezTo>
                  <a:cubicBezTo>
                    <a:pt x="11221" y="1046"/>
                    <a:pt x="10937" y="1107"/>
                    <a:pt x="10641" y="1161"/>
                  </a:cubicBezTo>
                  <a:cubicBezTo>
                    <a:pt x="10356" y="1221"/>
                    <a:pt x="10061" y="1276"/>
                    <a:pt x="9771" y="1342"/>
                  </a:cubicBezTo>
                  <a:cubicBezTo>
                    <a:pt x="9481" y="1397"/>
                    <a:pt x="9185" y="1457"/>
                    <a:pt x="8889" y="1512"/>
                  </a:cubicBezTo>
                  <a:lnTo>
                    <a:pt x="8457" y="1594"/>
                  </a:lnTo>
                  <a:cubicBezTo>
                    <a:pt x="8315" y="1621"/>
                    <a:pt x="8172" y="1648"/>
                    <a:pt x="8030" y="1681"/>
                  </a:cubicBezTo>
                  <a:cubicBezTo>
                    <a:pt x="7598" y="1769"/>
                    <a:pt x="7165" y="1867"/>
                    <a:pt x="6733" y="1949"/>
                  </a:cubicBezTo>
                  <a:cubicBezTo>
                    <a:pt x="6508" y="1999"/>
                    <a:pt x="6289" y="2037"/>
                    <a:pt x="6065" y="2081"/>
                  </a:cubicBezTo>
                  <a:cubicBezTo>
                    <a:pt x="5852" y="2119"/>
                    <a:pt x="5649" y="2163"/>
                    <a:pt x="5436" y="2201"/>
                  </a:cubicBezTo>
                  <a:cubicBezTo>
                    <a:pt x="5419" y="2201"/>
                    <a:pt x="5414" y="2207"/>
                    <a:pt x="5403" y="2207"/>
                  </a:cubicBezTo>
                  <a:lnTo>
                    <a:pt x="5392" y="2207"/>
                  </a:lnTo>
                  <a:cubicBezTo>
                    <a:pt x="5381" y="2207"/>
                    <a:pt x="5375" y="2218"/>
                    <a:pt x="5359" y="2218"/>
                  </a:cubicBezTo>
                  <a:cubicBezTo>
                    <a:pt x="5337" y="2223"/>
                    <a:pt x="5321" y="2223"/>
                    <a:pt x="5299" y="2229"/>
                  </a:cubicBezTo>
                  <a:cubicBezTo>
                    <a:pt x="5255" y="2234"/>
                    <a:pt x="5211" y="2250"/>
                    <a:pt x="5162" y="2256"/>
                  </a:cubicBezTo>
                  <a:cubicBezTo>
                    <a:pt x="5145" y="2256"/>
                    <a:pt x="5118" y="2261"/>
                    <a:pt x="5102" y="2272"/>
                  </a:cubicBezTo>
                  <a:cubicBezTo>
                    <a:pt x="5080" y="2278"/>
                    <a:pt x="5052" y="2278"/>
                    <a:pt x="5031" y="2283"/>
                  </a:cubicBezTo>
                  <a:cubicBezTo>
                    <a:pt x="5025" y="2283"/>
                    <a:pt x="5009" y="2289"/>
                    <a:pt x="5003" y="2289"/>
                  </a:cubicBezTo>
                  <a:lnTo>
                    <a:pt x="4998" y="2289"/>
                  </a:lnTo>
                  <a:cubicBezTo>
                    <a:pt x="4992" y="2289"/>
                    <a:pt x="4976" y="2300"/>
                    <a:pt x="4970" y="2300"/>
                  </a:cubicBezTo>
                  <a:cubicBezTo>
                    <a:pt x="4954" y="2300"/>
                    <a:pt x="4948" y="2305"/>
                    <a:pt x="4937" y="2305"/>
                  </a:cubicBezTo>
                  <a:lnTo>
                    <a:pt x="4423" y="2409"/>
                  </a:lnTo>
                  <a:cubicBezTo>
                    <a:pt x="4051" y="2480"/>
                    <a:pt x="3684" y="2552"/>
                    <a:pt x="3323" y="2617"/>
                  </a:cubicBezTo>
                  <a:cubicBezTo>
                    <a:pt x="2978" y="2688"/>
                    <a:pt x="2628" y="2754"/>
                    <a:pt x="2288" y="2825"/>
                  </a:cubicBezTo>
                  <a:cubicBezTo>
                    <a:pt x="1741" y="2935"/>
                    <a:pt x="1188" y="3050"/>
                    <a:pt x="630" y="3159"/>
                  </a:cubicBezTo>
                  <a:cubicBezTo>
                    <a:pt x="575" y="3176"/>
                    <a:pt x="520" y="3181"/>
                    <a:pt x="460" y="3192"/>
                  </a:cubicBezTo>
                  <a:cubicBezTo>
                    <a:pt x="482" y="3542"/>
                    <a:pt x="509" y="3898"/>
                    <a:pt x="537" y="4254"/>
                  </a:cubicBezTo>
                  <a:cubicBezTo>
                    <a:pt x="570" y="4998"/>
                    <a:pt x="591" y="5754"/>
                    <a:pt x="613" y="6498"/>
                  </a:cubicBezTo>
                  <a:cubicBezTo>
                    <a:pt x="624" y="7013"/>
                    <a:pt x="630" y="7527"/>
                    <a:pt x="619" y="8036"/>
                  </a:cubicBezTo>
                  <a:cubicBezTo>
                    <a:pt x="586" y="8819"/>
                    <a:pt x="531" y="9596"/>
                    <a:pt x="487" y="10384"/>
                  </a:cubicBezTo>
                  <a:cubicBezTo>
                    <a:pt x="372" y="12327"/>
                    <a:pt x="214" y="14271"/>
                    <a:pt x="77" y="16214"/>
                  </a:cubicBezTo>
                  <a:cubicBezTo>
                    <a:pt x="50" y="16504"/>
                    <a:pt x="22" y="16788"/>
                    <a:pt x="0" y="17078"/>
                  </a:cubicBezTo>
                  <a:lnTo>
                    <a:pt x="20663" y="17078"/>
                  </a:lnTo>
                  <a:cubicBezTo>
                    <a:pt x="20619" y="16821"/>
                    <a:pt x="20576" y="16569"/>
                    <a:pt x="20526" y="16318"/>
                  </a:cubicBezTo>
                  <a:cubicBezTo>
                    <a:pt x="20379" y="15518"/>
                    <a:pt x="20225" y="14697"/>
                    <a:pt x="20050" y="13887"/>
                  </a:cubicBezTo>
                  <a:cubicBezTo>
                    <a:pt x="19913" y="13274"/>
                    <a:pt x="19776" y="12656"/>
                    <a:pt x="19667" y="12043"/>
                  </a:cubicBezTo>
                  <a:cubicBezTo>
                    <a:pt x="19503" y="11145"/>
                    <a:pt x="19333" y="10247"/>
                    <a:pt x="19142" y="9361"/>
                  </a:cubicBezTo>
                  <a:cubicBezTo>
                    <a:pt x="18961" y="8655"/>
                    <a:pt x="18797" y="7943"/>
                    <a:pt x="18605" y="7237"/>
                  </a:cubicBezTo>
                  <a:cubicBezTo>
                    <a:pt x="18331" y="6252"/>
                    <a:pt x="18019" y="5272"/>
                    <a:pt x="17718" y="4298"/>
                  </a:cubicBezTo>
                  <a:cubicBezTo>
                    <a:pt x="17291" y="2864"/>
                    <a:pt x="16870" y="1429"/>
                    <a:pt x="16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8"/>
            <p:cNvSpPr/>
            <p:nvPr/>
          </p:nvSpPr>
          <p:spPr>
            <a:xfrm>
              <a:off x="4781222" y="4245747"/>
              <a:ext cx="1116173" cy="216420"/>
            </a:xfrm>
            <a:custGeom>
              <a:avLst/>
              <a:gdLst/>
              <a:ahLst/>
              <a:cxnLst/>
              <a:rect l="l" t="t" r="r" b="b"/>
              <a:pathLst>
                <a:path w="16307" h="3333" extrusionOk="0">
                  <a:moveTo>
                    <a:pt x="16125" y="1"/>
                  </a:moveTo>
                  <a:cubicBezTo>
                    <a:pt x="16114" y="1"/>
                    <a:pt x="16103" y="2"/>
                    <a:pt x="16093" y="5"/>
                  </a:cubicBezTo>
                  <a:cubicBezTo>
                    <a:pt x="15573" y="109"/>
                    <a:pt x="15047" y="202"/>
                    <a:pt x="14516" y="300"/>
                  </a:cubicBezTo>
                  <a:cubicBezTo>
                    <a:pt x="13827" y="421"/>
                    <a:pt x="13142" y="546"/>
                    <a:pt x="12453" y="667"/>
                  </a:cubicBezTo>
                  <a:cubicBezTo>
                    <a:pt x="11763" y="793"/>
                    <a:pt x="11079" y="913"/>
                    <a:pt x="10395" y="1045"/>
                  </a:cubicBezTo>
                  <a:cubicBezTo>
                    <a:pt x="9710" y="1170"/>
                    <a:pt x="9021" y="1296"/>
                    <a:pt x="8326" y="1428"/>
                  </a:cubicBezTo>
                  <a:cubicBezTo>
                    <a:pt x="7641" y="1554"/>
                    <a:pt x="6968" y="1679"/>
                    <a:pt x="6284" y="1811"/>
                  </a:cubicBezTo>
                  <a:cubicBezTo>
                    <a:pt x="5589" y="1942"/>
                    <a:pt x="4899" y="2079"/>
                    <a:pt x="4215" y="2216"/>
                  </a:cubicBezTo>
                  <a:cubicBezTo>
                    <a:pt x="3525" y="2353"/>
                    <a:pt x="2825" y="2501"/>
                    <a:pt x="2129" y="2648"/>
                  </a:cubicBezTo>
                  <a:cubicBezTo>
                    <a:pt x="1785" y="2719"/>
                    <a:pt x="1445" y="2791"/>
                    <a:pt x="1100" y="2867"/>
                  </a:cubicBezTo>
                  <a:cubicBezTo>
                    <a:pt x="767" y="2938"/>
                    <a:pt x="433" y="3010"/>
                    <a:pt x="104" y="3097"/>
                  </a:cubicBezTo>
                  <a:cubicBezTo>
                    <a:pt x="44" y="3114"/>
                    <a:pt x="0" y="3174"/>
                    <a:pt x="17" y="3234"/>
                  </a:cubicBezTo>
                  <a:cubicBezTo>
                    <a:pt x="22" y="3294"/>
                    <a:pt x="71" y="3333"/>
                    <a:pt x="132" y="3333"/>
                  </a:cubicBezTo>
                  <a:lnTo>
                    <a:pt x="164" y="3333"/>
                  </a:lnTo>
                  <a:cubicBezTo>
                    <a:pt x="285" y="3316"/>
                    <a:pt x="416" y="3294"/>
                    <a:pt x="553" y="3278"/>
                  </a:cubicBezTo>
                  <a:lnTo>
                    <a:pt x="964" y="3212"/>
                  </a:lnTo>
                  <a:cubicBezTo>
                    <a:pt x="1232" y="3168"/>
                    <a:pt x="1505" y="3125"/>
                    <a:pt x="1779" y="3075"/>
                  </a:cubicBezTo>
                  <a:cubicBezTo>
                    <a:pt x="2485" y="2960"/>
                    <a:pt x="3197" y="2840"/>
                    <a:pt x="3908" y="2714"/>
                  </a:cubicBezTo>
                  <a:cubicBezTo>
                    <a:pt x="4604" y="2594"/>
                    <a:pt x="5304" y="2462"/>
                    <a:pt x="5999" y="2331"/>
                  </a:cubicBezTo>
                  <a:cubicBezTo>
                    <a:pt x="6678" y="2210"/>
                    <a:pt x="7346" y="2079"/>
                    <a:pt x="8025" y="1948"/>
                  </a:cubicBezTo>
                  <a:cubicBezTo>
                    <a:pt x="8714" y="1811"/>
                    <a:pt x="9409" y="1679"/>
                    <a:pt x="10099" y="1543"/>
                  </a:cubicBezTo>
                  <a:cubicBezTo>
                    <a:pt x="10789" y="1417"/>
                    <a:pt x="11489" y="1280"/>
                    <a:pt x="12179" y="1143"/>
                  </a:cubicBezTo>
                  <a:cubicBezTo>
                    <a:pt x="12847" y="1012"/>
                    <a:pt x="13515" y="875"/>
                    <a:pt x="14182" y="738"/>
                  </a:cubicBezTo>
                  <a:cubicBezTo>
                    <a:pt x="14839" y="607"/>
                    <a:pt x="15496" y="475"/>
                    <a:pt x="16153" y="355"/>
                  </a:cubicBezTo>
                  <a:cubicBezTo>
                    <a:pt x="16246" y="338"/>
                    <a:pt x="16306" y="245"/>
                    <a:pt x="16290" y="147"/>
                  </a:cubicBezTo>
                  <a:cubicBezTo>
                    <a:pt x="16280" y="65"/>
                    <a:pt x="16203" y="1"/>
                    <a:pt x="16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8"/>
            <p:cNvSpPr/>
            <p:nvPr/>
          </p:nvSpPr>
          <p:spPr>
            <a:xfrm>
              <a:off x="4812160" y="4234189"/>
              <a:ext cx="41616" cy="206810"/>
            </a:xfrm>
            <a:custGeom>
              <a:avLst/>
              <a:gdLst/>
              <a:ahLst/>
              <a:cxnLst/>
              <a:rect l="l" t="t" r="r" b="b"/>
              <a:pathLst>
                <a:path w="608" h="3185" extrusionOk="0">
                  <a:moveTo>
                    <a:pt x="158" y="1"/>
                  </a:moveTo>
                  <a:cubicBezTo>
                    <a:pt x="80" y="1"/>
                    <a:pt x="0" y="61"/>
                    <a:pt x="19" y="161"/>
                  </a:cubicBezTo>
                  <a:cubicBezTo>
                    <a:pt x="35" y="292"/>
                    <a:pt x="46" y="418"/>
                    <a:pt x="63" y="544"/>
                  </a:cubicBezTo>
                  <a:cubicBezTo>
                    <a:pt x="178" y="1414"/>
                    <a:pt x="85" y="2388"/>
                    <a:pt x="451" y="3182"/>
                  </a:cubicBezTo>
                  <a:cubicBezTo>
                    <a:pt x="458" y="3184"/>
                    <a:pt x="465" y="3184"/>
                    <a:pt x="471" y="3184"/>
                  </a:cubicBezTo>
                  <a:cubicBezTo>
                    <a:pt x="608" y="3184"/>
                    <a:pt x="457" y="2773"/>
                    <a:pt x="468" y="2679"/>
                  </a:cubicBezTo>
                  <a:cubicBezTo>
                    <a:pt x="402" y="1825"/>
                    <a:pt x="419" y="965"/>
                    <a:pt x="287" y="117"/>
                  </a:cubicBezTo>
                  <a:cubicBezTo>
                    <a:pt x="275" y="36"/>
                    <a:pt x="217" y="1"/>
                    <a:pt x="158" y="1"/>
                  </a:cubicBezTo>
                  <a:close/>
                </a:path>
              </a:pathLst>
            </a:custGeom>
            <a:solidFill>
              <a:srgbClr val="254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8"/>
            <p:cNvSpPr/>
            <p:nvPr/>
          </p:nvSpPr>
          <p:spPr>
            <a:xfrm>
              <a:off x="4910108" y="4219839"/>
              <a:ext cx="44902" cy="201680"/>
            </a:xfrm>
            <a:custGeom>
              <a:avLst/>
              <a:gdLst/>
              <a:ahLst/>
              <a:cxnLst/>
              <a:rect l="l" t="t" r="r" b="b"/>
              <a:pathLst>
                <a:path w="656" h="3106" extrusionOk="0">
                  <a:moveTo>
                    <a:pt x="155" y="0"/>
                  </a:moveTo>
                  <a:cubicBezTo>
                    <a:pt x="79" y="0"/>
                    <a:pt x="0" y="60"/>
                    <a:pt x="22" y="157"/>
                  </a:cubicBezTo>
                  <a:cubicBezTo>
                    <a:pt x="192" y="1121"/>
                    <a:pt x="252" y="2106"/>
                    <a:pt x="460" y="3058"/>
                  </a:cubicBezTo>
                  <a:cubicBezTo>
                    <a:pt x="480" y="3091"/>
                    <a:pt x="510" y="3105"/>
                    <a:pt x="539" y="3105"/>
                  </a:cubicBezTo>
                  <a:cubicBezTo>
                    <a:pt x="597" y="3105"/>
                    <a:pt x="655" y="3051"/>
                    <a:pt x="641" y="2982"/>
                  </a:cubicBezTo>
                  <a:cubicBezTo>
                    <a:pt x="542" y="2024"/>
                    <a:pt x="449" y="1060"/>
                    <a:pt x="279" y="108"/>
                  </a:cubicBezTo>
                  <a:cubicBezTo>
                    <a:pt x="268" y="33"/>
                    <a:pt x="212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8"/>
            <p:cNvSpPr/>
            <p:nvPr/>
          </p:nvSpPr>
          <p:spPr>
            <a:xfrm>
              <a:off x="5018324" y="4196658"/>
              <a:ext cx="49967" cy="209018"/>
            </a:xfrm>
            <a:custGeom>
              <a:avLst/>
              <a:gdLst/>
              <a:ahLst/>
              <a:cxnLst/>
              <a:rect l="l" t="t" r="r" b="b"/>
              <a:pathLst>
                <a:path w="730" h="3219" extrusionOk="0">
                  <a:moveTo>
                    <a:pt x="127" y="0"/>
                  </a:moveTo>
                  <a:cubicBezTo>
                    <a:pt x="62" y="0"/>
                    <a:pt x="1" y="78"/>
                    <a:pt x="17" y="235"/>
                  </a:cubicBezTo>
                  <a:cubicBezTo>
                    <a:pt x="56" y="930"/>
                    <a:pt x="67" y="1631"/>
                    <a:pt x="182" y="2315"/>
                  </a:cubicBezTo>
                  <a:cubicBezTo>
                    <a:pt x="253" y="2583"/>
                    <a:pt x="220" y="2977"/>
                    <a:pt x="395" y="3185"/>
                  </a:cubicBezTo>
                  <a:cubicBezTo>
                    <a:pt x="427" y="3208"/>
                    <a:pt x="462" y="3218"/>
                    <a:pt x="498" y="3218"/>
                  </a:cubicBezTo>
                  <a:cubicBezTo>
                    <a:pt x="615" y="3218"/>
                    <a:pt x="730" y="3106"/>
                    <a:pt x="696" y="2972"/>
                  </a:cubicBezTo>
                  <a:cubicBezTo>
                    <a:pt x="652" y="2737"/>
                    <a:pt x="620" y="2501"/>
                    <a:pt x="587" y="2266"/>
                  </a:cubicBezTo>
                  <a:cubicBezTo>
                    <a:pt x="477" y="1587"/>
                    <a:pt x="417" y="897"/>
                    <a:pt x="264" y="230"/>
                  </a:cubicBezTo>
                  <a:cubicBezTo>
                    <a:pt x="261" y="77"/>
                    <a:pt x="192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8"/>
            <p:cNvSpPr/>
            <p:nvPr/>
          </p:nvSpPr>
          <p:spPr>
            <a:xfrm>
              <a:off x="5136738" y="4173152"/>
              <a:ext cx="51541" cy="206615"/>
            </a:xfrm>
            <a:custGeom>
              <a:avLst/>
              <a:gdLst/>
              <a:ahLst/>
              <a:cxnLst/>
              <a:rect l="l" t="t" r="r" b="b"/>
              <a:pathLst>
                <a:path w="753" h="3182" extrusionOk="0">
                  <a:moveTo>
                    <a:pt x="132" y="0"/>
                  </a:moveTo>
                  <a:cubicBezTo>
                    <a:pt x="61" y="0"/>
                    <a:pt x="1" y="61"/>
                    <a:pt x="6" y="137"/>
                  </a:cubicBezTo>
                  <a:cubicBezTo>
                    <a:pt x="116" y="1101"/>
                    <a:pt x="220" y="2075"/>
                    <a:pt x="378" y="3033"/>
                  </a:cubicBezTo>
                  <a:cubicBezTo>
                    <a:pt x="395" y="3136"/>
                    <a:pt x="468" y="3182"/>
                    <a:pt x="544" y="3182"/>
                  </a:cubicBezTo>
                  <a:cubicBezTo>
                    <a:pt x="646" y="3182"/>
                    <a:pt x="753" y="3100"/>
                    <a:pt x="734" y="2962"/>
                  </a:cubicBezTo>
                  <a:cubicBezTo>
                    <a:pt x="603" y="2130"/>
                    <a:pt x="499" y="1287"/>
                    <a:pt x="329" y="460"/>
                  </a:cubicBezTo>
                  <a:cubicBezTo>
                    <a:pt x="269" y="318"/>
                    <a:pt x="329" y="1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8"/>
            <p:cNvSpPr/>
            <p:nvPr/>
          </p:nvSpPr>
          <p:spPr>
            <a:xfrm>
              <a:off x="5281710" y="4158412"/>
              <a:ext cx="67695" cy="209602"/>
            </a:xfrm>
            <a:custGeom>
              <a:avLst/>
              <a:gdLst/>
              <a:ahLst/>
              <a:cxnLst/>
              <a:rect l="l" t="t" r="r" b="b"/>
              <a:pathLst>
                <a:path w="989" h="3228" extrusionOk="0">
                  <a:moveTo>
                    <a:pt x="702" y="1870"/>
                  </a:moveTo>
                  <a:cubicBezTo>
                    <a:pt x="704" y="1877"/>
                    <a:pt x="705" y="1884"/>
                    <a:pt x="707" y="1891"/>
                  </a:cubicBezTo>
                  <a:cubicBezTo>
                    <a:pt x="707" y="1886"/>
                    <a:pt x="707" y="1876"/>
                    <a:pt x="702" y="1870"/>
                  </a:cubicBezTo>
                  <a:close/>
                  <a:moveTo>
                    <a:pt x="120" y="0"/>
                  </a:moveTo>
                  <a:cubicBezTo>
                    <a:pt x="63" y="0"/>
                    <a:pt x="4" y="40"/>
                    <a:pt x="1" y="113"/>
                  </a:cubicBezTo>
                  <a:cubicBezTo>
                    <a:pt x="28" y="364"/>
                    <a:pt x="83" y="616"/>
                    <a:pt x="127" y="868"/>
                  </a:cubicBezTo>
                  <a:cubicBezTo>
                    <a:pt x="275" y="1612"/>
                    <a:pt x="411" y="2357"/>
                    <a:pt x="592" y="3090"/>
                  </a:cubicBezTo>
                  <a:cubicBezTo>
                    <a:pt x="603" y="3134"/>
                    <a:pt x="647" y="3183"/>
                    <a:pt x="685" y="3205"/>
                  </a:cubicBezTo>
                  <a:cubicBezTo>
                    <a:pt x="711" y="3220"/>
                    <a:pt x="739" y="3227"/>
                    <a:pt x="767" y="3227"/>
                  </a:cubicBezTo>
                  <a:cubicBezTo>
                    <a:pt x="879" y="3227"/>
                    <a:pt x="989" y="3115"/>
                    <a:pt x="953" y="2992"/>
                  </a:cubicBezTo>
                  <a:cubicBezTo>
                    <a:pt x="866" y="2614"/>
                    <a:pt x="789" y="2242"/>
                    <a:pt x="702" y="1870"/>
                  </a:cubicBezTo>
                  <a:lnTo>
                    <a:pt x="702" y="1870"/>
                  </a:lnTo>
                  <a:cubicBezTo>
                    <a:pt x="702" y="1870"/>
                    <a:pt x="702" y="1870"/>
                    <a:pt x="702" y="1870"/>
                  </a:cubicBezTo>
                  <a:lnTo>
                    <a:pt x="702" y="1870"/>
                  </a:lnTo>
                  <a:cubicBezTo>
                    <a:pt x="561" y="1269"/>
                    <a:pt x="398" y="664"/>
                    <a:pt x="220" y="69"/>
                  </a:cubicBezTo>
                  <a:cubicBezTo>
                    <a:pt x="204" y="22"/>
                    <a:pt x="163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8"/>
            <p:cNvSpPr/>
            <p:nvPr/>
          </p:nvSpPr>
          <p:spPr>
            <a:xfrm>
              <a:off x="5420384" y="4121271"/>
              <a:ext cx="77209" cy="222913"/>
            </a:xfrm>
            <a:custGeom>
              <a:avLst/>
              <a:gdLst/>
              <a:ahLst/>
              <a:cxnLst/>
              <a:rect l="l" t="t" r="r" b="b"/>
              <a:pathLst>
                <a:path w="1128" h="3433" extrusionOk="0">
                  <a:moveTo>
                    <a:pt x="273" y="0"/>
                  </a:moveTo>
                  <a:cubicBezTo>
                    <a:pt x="260" y="0"/>
                    <a:pt x="248" y="2"/>
                    <a:pt x="236" y="6"/>
                  </a:cubicBezTo>
                  <a:cubicBezTo>
                    <a:pt x="0" y="88"/>
                    <a:pt x="247" y="854"/>
                    <a:pt x="257" y="1073"/>
                  </a:cubicBezTo>
                  <a:cubicBezTo>
                    <a:pt x="422" y="1829"/>
                    <a:pt x="482" y="2611"/>
                    <a:pt x="761" y="3334"/>
                  </a:cubicBezTo>
                  <a:cubicBezTo>
                    <a:pt x="790" y="3404"/>
                    <a:pt x="845" y="3433"/>
                    <a:pt x="901" y="3433"/>
                  </a:cubicBezTo>
                  <a:cubicBezTo>
                    <a:pt x="1012" y="3433"/>
                    <a:pt x="1128" y="3319"/>
                    <a:pt x="1062" y="3181"/>
                  </a:cubicBezTo>
                  <a:cubicBezTo>
                    <a:pt x="1029" y="3093"/>
                    <a:pt x="1002" y="3005"/>
                    <a:pt x="980" y="2912"/>
                  </a:cubicBezTo>
                  <a:cubicBezTo>
                    <a:pt x="832" y="2113"/>
                    <a:pt x="619" y="1336"/>
                    <a:pt x="455" y="531"/>
                  </a:cubicBezTo>
                  <a:cubicBezTo>
                    <a:pt x="427" y="416"/>
                    <a:pt x="405" y="307"/>
                    <a:pt x="400" y="192"/>
                  </a:cubicBezTo>
                  <a:cubicBezTo>
                    <a:pt x="443" y="100"/>
                    <a:pt x="36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8"/>
            <p:cNvSpPr/>
            <p:nvPr/>
          </p:nvSpPr>
          <p:spPr>
            <a:xfrm>
              <a:off x="5563850" y="4110103"/>
              <a:ext cx="56264" cy="213238"/>
            </a:xfrm>
            <a:custGeom>
              <a:avLst/>
              <a:gdLst/>
              <a:ahLst/>
              <a:cxnLst/>
              <a:rect l="l" t="t" r="r" b="b"/>
              <a:pathLst>
                <a:path w="822" h="3284" extrusionOk="0">
                  <a:moveTo>
                    <a:pt x="53" y="0"/>
                  </a:moveTo>
                  <a:cubicBezTo>
                    <a:pt x="31" y="0"/>
                    <a:pt x="9" y="14"/>
                    <a:pt x="6" y="41"/>
                  </a:cubicBezTo>
                  <a:cubicBezTo>
                    <a:pt x="1" y="63"/>
                    <a:pt x="6" y="90"/>
                    <a:pt x="6" y="118"/>
                  </a:cubicBezTo>
                  <a:cubicBezTo>
                    <a:pt x="28" y="375"/>
                    <a:pt x="44" y="632"/>
                    <a:pt x="72" y="889"/>
                  </a:cubicBezTo>
                  <a:cubicBezTo>
                    <a:pt x="121" y="1398"/>
                    <a:pt x="198" y="1902"/>
                    <a:pt x="285" y="2400"/>
                  </a:cubicBezTo>
                  <a:cubicBezTo>
                    <a:pt x="334" y="2657"/>
                    <a:pt x="384" y="2909"/>
                    <a:pt x="444" y="3155"/>
                  </a:cubicBezTo>
                  <a:cubicBezTo>
                    <a:pt x="460" y="3205"/>
                    <a:pt x="493" y="3243"/>
                    <a:pt x="532" y="3265"/>
                  </a:cubicBezTo>
                  <a:cubicBezTo>
                    <a:pt x="559" y="3278"/>
                    <a:pt x="585" y="3283"/>
                    <a:pt x="610" y="3283"/>
                  </a:cubicBezTo>
                  <a:cubicBezTo>
                    <a:pt x="736" y="3283"/>
                    <a:pt x="822" y="3138"/>
                    <a:pt x="767" y="2997"/>
                  </a:cubicBezTo>
                  <a:cubicBezTo>
                    <a:pt x="679" y="2603"/>
                    <a:pt x="597" y="2203"/>
                    <a:pt x="499" y="1809"/>
                  </a:cubicBezTo>
                  <a:cubicBezTo>
                    <a:pt x="356" y="1218"/>
                    <a:pt x="236" y="616"/>
                    <a:pt x="94" y="30"/>
                  </a:cubicBezTo>
                  <a:cubicBezTo>
                    <a:pt x="89" y="10"/>
                    <a:pt x="7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8"/>
            <p:cNvSpPr/>
            <p:nvPr/>
          </p:nvSpPr>
          <p:spPr>
            <a:xfrm>
              <a:off x="5703483" y="4072377"/>
              <a:ext cx="52020" cy="190837"/>
            </a:xfrm>
            <a:custGeom>
              <a:avLst/>
              <a:gdLst/>
              <a:ahLst/>
              <a:cxnLst/>
              <a:rect l="l" t="t" r="r" b="b"/>
              <a:pathLst>
                <a:path w="760" h="2939" extrusionOk="0">
                  <a:moveTo>
                    <a:pt x="149" y="0"/>
                  </a:moveTo>
                  <a:cubicBezTo>
                    <a:pt x="75" y="0"/>
                    <a:pt x="1" y="65"/>
                    <a:pt x="19" y="157"/>
                  </a:cubicBezTo>
                  <a:lnTo>
                    <a:pt x="19" y="146"/>
                  </a:lnTo>
                  <a:cubicBezTo>
                    <a:pt x="123" y="1005"/>
                    <a:pt x="188" y="1870"/>
                    <a:pt x="292" y="2751"/>
                  </a:cubicBezTo>
                  <a:cubicBezTo>
                    <a:pt x="316" y="2881"/>
                    <a:pt x="410" y="2938"/>
                    <a:pt x="506" y="2938"/>
                  </a:cubicBezTo>
                  <a:cubicBezTo>
                    <a:pt x="632" y="2938"/>
                    <a:pt x="759" y="2837"/>
                    <a:pt x="725" y="2669"/>
                  </a:cubicBezTo>
                  <a:cubicBezTo>
                    <a:pt x="676" y="2297"/>
                    <a:pt x="643" y="1936"/>
                    <a:pt x="582" y="1574"/>
                  </a:cubicBezTo>
                  <a:cubicBezTo>
                    <a:pt x="484" y="1065"/>
                    <a:pt x="402" y="556"/>
                    <a:pt x="254" y="64"/>
                  </a:cubicBezTo>
                  <a:cubicBezTo>
                    <a:pt x="229" y="19"/>
                    <a:pt x="189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8"/>
            <p:cNvSpPr/>
            <p:nvPr/>
          </p:nvSpPr>
          <p:spPr>
            <a:xfrm>
              <a:off x="5830796" y="4035365"/>
              <a:ext cx="77825" cy="220186"/>
            </a:xfrm>
            <a:custGeom>
              <a:avLst/>
              <a:gdLst/>
              <a:ahLst/>
              <a:cxnLst/>
              <a:rect l="l" t="t" r="r" b="b"/>
              <a:pathLst>
                <a:path w="1137" h="3391" extrusionOk="0">
                  <a:moveTo>
                    <a:pt x="118" y="1"/>
                  </a:moveTo>
                  <a:cubicBezTo>
                    <a:pt x="55" y="1"/>
                    <a:pt x="1" y="78"/>
                    <a:pt x="25" y="147"/>
                  </a:cubicBezTo>
                  <a:cubicBezTo>
                    <a:pt x="80" y="420"/>
                    <a:pt x="146" y="699"/>
                    <a:pt x="189" y="979"/>
                  </a:cubicBezTo>
                  <a:cubicBezTo>
                    <a:pt x="337" y="1712"/>
                    <a:pt x="507" y="2445"/>
                    <a:pt x="600" y="3190"/>
                  </a:cubicBezTo>
                  <a:cubicBezTo>
                    <a:pt x="616" y="3318"/>
                    <a:pt x="729" y="3391"/>
                    <a:pt x="841" y="3391"/>
                  </a:cubicBezTo>
                  <a:cubicBezTo>
                    <a:pt x="915" y="3391"/>
                    <a:pt x="989" y="3358"/>
                    <a:pt x="1032" y="3288"/>
                  </a:cubicBezTo>
                  <a:cubicBezTo>
                    <a:pt x="1136" y="3004"/>
                    <a:pt x="945" y="2533"/>
                    <a:pt x="901" y="2226"/>
                  </a:cubicBezTo>
                  <a:cubicBezTo>
                    <a:pt x="753" y="1608"/>
                    <a:pt x="545" y="1017"/>
                    <a:pt x="348" y="420"/>
                  </a:cubicBezTo>
                  <a:cubicBezTo>
                    <a:pt x="277" y="289"/>
                    <a:pt x="277" y="70"/>
                    <a:pt x="140" y="4"/>
                  </a:cubicBez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8"/>
            <p:cNvSpPr/>
            <p:nvPr/>
          </p:nvSpPr>
          <p:spPr>
            <a:xfrm>
              <a:off x="5411349" y="3055404"/>
              <a:ext cx="733689" cy="2086346"/>
            </a:xfrm>
            <a:custGeom>
              <a:avLst/>
              <a:gdLst/>
              <a:ahLst/>
              <a:cxnLst/>
              <a:rect l="l" t="t" r="r" b="b"/>
              <a:pathLst>
                <a:path w="10719" h="32131" extrusionOk="0">
                  <a:moveTo>
                    <a:pt x="12" y="0"/>
                  </a:moveTo>
                  <a:cubicBezTo>
                    <a:pt x="12" y="44"/>
                    <a:pt x="1" y="82"/>
                    <a:pt x="1" y="115"/>
                  </a:cubicBezTo>
                  <a:cubicBezTo>
                    <a:pt x="94" y="142"/>
                    <a:pt x="176" y="197"/>
                    <a:pt x="247" y="246"/>
                  </a:cubicBezTo>
                  <a:cubicBezTo>
                    <a:pt x="559" y="471"/>
                    <a:pt x="800" y="761"/>
                    <a:pt x="1019" y="1062"/>
                  </a:cubicBezTo>
                  <a:cubicBezTo>
                    <a:pt x="1254" y="1390"/>
                    <a:pt x="1490" y="1724"/>
                    <a:pt x="1687" y="2080"/>
                  </a:cubicBezTo>
                  <a:cubicBezTo>
                    <a:pt x="2004" y="2655"/>
                    <a:pt x="2278" y="3251"/>
                    <a:pt x="2557" y="3837"/>
                  </a:cubicBezTo>
                  <a:cubicBezTo>
                    <a:pt x="2874" y="4516"/>
                    <a:pt x="3181" y="5194"/>
                    <a:pt x="3433" y="5901"/>
                  </a:cubicBezTo>
                  <a:cubicBezTo>
                    <a:pt x="4221" y="8101"/>
                    <a:pt x="4960" y="10323"/>
                    <a:pt x="5644" y="12567"/>
                  </a:cubicBezTo>
                  <a:cubicBezTo>
                    <a:pt x="6317" y="14828"/>
                    <a:pt x="7002" y="17083"/>
                    <a:pt x="7669" y="19349"/>
                  </a:cubicBezTo>
                  <a:cubicBezTo>
                    <a:pt x="7970" y="20329"/>
                    <a:pt x="8282" y="21309"/>
                    <a:pt x="8556" y="22294"/>
                  </a:cubicBezTo>
                  <a:cubicBezTo>
                    <a:pt x="8748" y="22995"/>
                    <a:pt x="8912" y="23701"/>
                    <a:pt x="9093" y="24412"/>
                  </a:cubicBezTo>
                  <a:cubicBezTo>
                    <a:pt x="9290" y="25304"/>
                    <a:pt x="9454" y="26197"/>
                    <a:pt x="9618" y="27094"/>
                  </a:cubicBezTo>
                  <a:cubicBezTo>
                    <a:pt x="9733" y="27718"/>
                    <a:pt x="9870" y="28326"/>
                    <a:pt x="10001" y="28944"/>
                  </a:cubicBezTo>
                  <a:cubicBezTo>
                    <a:pt x="10176" y="29744"/>
                    <a:pt x="10330" y="30565"/>
                    <a:pt x="10477" y="31369"/>
                  </a:cubicBezTo>
                  <a:cubicBezTo>
                    <a:pt x="10527" y="31626"/>
                    <a:pt x="10570" y="31878"/>
                    <a:pt x="10614" y="32130"/>
                  </a:cubicBezTo>
                  <a:lnTo>
                    <a:pt x="10718" y="32130"/>
                  </a:lnTo>
                  <a:cubicBezTo>
                    <a:pt x="10417" y="30384"/>
                    <a:pt x="10050" y="28660"/>
                    <a:pt x="9700" y="26930"/>
                  </a:cubicBezTo>
                  <a:cubicBezTo>
                    <a:pt x="9519" y="26043"/>
                    <a:pt x="9344" y="25151"/>
                    <a:pt x="9158" y="24264"/>
                  </a:cubicBezTo>
                  <a:cubicBezTo>
                    <a:pt x="9082" y="23870"/>
                    <a:pt x="8989" y="23487"/>
                    <a:pt x="8885" y="23104"/>
                  </a:cubicBezTo>
                  <a:cubicBezTo>
                    <a:pt x="8392" y="21227"/>
                    <a:pt x="7779" y="19382"/>
                    <a:pt x="7237" y="17521"/>
                  </a:cubicBezTo>
                  <a:cubicBezTo>
                    <a:pt x="6673" y="15512"/>
                    <a:pt x="6016" y="13525"/>
                    <a:pt x="5436" y="11522"/>
                  </a:cubicBezTo>
                  <a:cubicBezTo>
                    <a:pt x="5058" y="10290"/>
                    <a:pt x="4642" y="9064"/>
                    <a:pt x="4216" y="7849"/>
                  </a:cubicBezTo>
                  <a:cubicBezTo>
                    <a:pt x="3898" y="6869"/>
                    <a:pt x="3581" y="5890"/>
                    <a:pt x="3170" y="4954"/>
                  </a:cubicBezTo>
                  <a:cubicBezTo>
                    <a:pt x="2732" y="3936"/>
                    <a:pt x="2283" y="2923"/>
                    <a:pt x="1747" y="1960"/>
                  </a:cubicBezTo>
                  <a:cubicBezTo>
                    <a:pt x="1577" y="1648"/>
                    <a:pt x="1386" y="1363"/>
                    <a:pt x="1172" y="1084"/>
                  </a:cubicBezTo>
                  <a:cubicBezTo>
                    <a:pt x="942" y="766"/>
                    <a:pt x="685" y="460"/>
                    <a:pt x="379" y="208"/>
                  </a:cubicBezTo>
                  <a:cubicBezTo>
                    <a:pt x="269" y="115"/>
                    <a:pt x="138" y="33"/>
                    <a:pt x="1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8"/>
            <p:cNvSpPr/>
            <p:nvPr/>
          </p:nvSpPr>
          <p:spPr>
            <a:xfrm>
              <a:off x="5303476" y="3054560"/>
              <a:ext cx="117182" cy="802631"/>
            </a:xfrm>
            <a:custGeom>
              <a:avLst/>
              <a:gdLst/>
              <a:ahLst/>
              <a:cxnLst/>
              <a:rect l="l" t="t" r="r" b="b"/>
              <a:pathLst>
                <a:path w="1712" h="12361" extrusionOk="0">
                  <a:moveTo>
                    <a:pt x="1391" y="0"/>
                  </a:moveTo>
                  <a:cubicBezTo>
                    <a:pt x="1238" y="0"/>
                    <a:pt x="1081" y="51"/>
                    <a:pt x="942" y="117"/>
                  </a:cubicBezTo>
                  <a:cubicBezTo>
                    <a:pt x="367" y="396"/>
                    <a:pt x="384" y="1239"/>
                    <a:pt x="389" y="1797"/>
                  </a:cubicBezTo>
                  <a:cubicBezTo>
                    <a:pt x="405" y="2504"/>
                    <a:pt x="548" y="3193"/>
                    <a:pt x="679" y="3877"/>
                  </a:cubicBezTo>
                  <a:cubicBezTo>
                    <a:pt x="767" y="4392"/>
                    <a:pt x="871" y="4901"/>
                    <a:pt x="997" y="5399"/>
                  </a:cubicBezTo>
                  <a:cubicBezTo>
                    <a:pt x="1155" y="6034"/>
                    <a:pt x="1320" y="6669"/>
                    <a:pt x="1407" y="7320"/>
                  </a:cubicBezTo>
                  <a:cubicBezTo>
                    <a:pt x="1435" y="7506"/>
                    <a:pt x="1462" y="7692"/>
                    <a:pt x="1462" y="7884"/>
                  </a:cubicBezTo>
                  <a:cubicBezTo>
                    <a:pt x="1462" y="7999"/>
                    <a:pt x="1445" y="8114"/>
                    <a:pt x="1424" y="8223"/>
                  </a:cubicBezTo>
                  <a:cubicBezTo>
                    <a:pt x="1336" y="8711"/>
                    <a:pt x="1150" y="9170"/>
                    <a:pt x="964" y="9619"/>
                  </a:cubicBezTo>
                  <a:cubicBezTo>
                    <a:pt x="717" y="10221"/>
                    <a:pt x="488" y="10823"/>
                    <a:pt x="280" y="11442"/>
                  </a:cubicBezTo>
                  <a:cubicBezTo>
                    <a:pt x="187" y="11716"/>
                    <a:pt x="104" y="11995"/>
                    <a:pt x="11" y="12268"/>
                  </a:cubicBezTo>
                  <a:cubicBezTo>
                    <a:pt x="0" y="12296"/>
                    <a:pt x="11" y="12334"/>
                    <a:pt x="39" y="12351"/>
                  </a:cubicBezTo>
                  <a:cubicBezTo>
                    <a:pt x="51" y="12357"/>
                    <a:pt x="62" y="12360"/>
                    <a:pt x="73" y="12360"/>
                  </a:cubicBezTo>
                  <a:cubicBezTo>
                    <a:pt x="96" y="12360"/>
                    <a:pt x="113" y="12346"/>
                    <a:pt x="121" y="12323"/>
                  </a:cubicBezTo>
                  <a:cubicBezTo>
                    <a:pt x="340" y="11644"/>
                    <a:pt x="553" y="10966"/>
                    <a:pt x="800" y="10298"/>
                  </a:cubicBezTo>
                  <a:cubicBezTo>
                    <a:pt x="991" y="9783"/>
                    <a:pt x="1237" y="9291"/>
                    <a:pt x="1402" y="8771"/>
                  </a:cubicBezTo>
                  <a:cubicBezTo>
                    <a:pt x="1484" y="8524"/>
                    <a:pt x="1544" y="8273"/>
                    <a:pt x="1566" y="8004"/>
                  </a:cubicBezTo>
                  <a:cubicBezTo>
                    <a:pt x="1582" y="7835"/>
                    <a:pt x="1560" y="7665"/>
                    <a:pt x="1539" y="7490"/>
                  </a:cubicBezTo>
                  <a:cubicBezTo>
                    <a:pt x="1478" y="7047"/>
                    <a:pt x="1380" y="6609"/>
                    <a:pt x="1287" y="6171"/>
                  </a:cubicBezTo>
                  <a:cubicBezTo>
                    <a:pt x="1095" y="5311"/>
                    <a:pt x="898" y="4447"/>
                    <a:pt x="734" y="3576"/>
                  </a:cubicBezTo>
                  <a:cubicBezTo>
                    <a:pt x="613" y="2936"/>
                    <a:pt x="504" y="2285"/>
                    <a:pt x="493" y="1628"/>
                  </a:cubicBezTo>
                  <a:cubicBezTo>
                    <a:pt x="488" y="1179"/>
                    <a:pt x="526" y="478"/>
                    <a:pt x="958" y="237"/>
                  </a:cubicBezTo>
                  <a:cubicBezTo>
                    <a:pt x="1093" y="172"/>
                    <a:pt x="1247" y="117"/>
                    <a:pt x="1398" y="117"/>
                  </a:cubicBezTo>
                  <a:cubicBezTo>
                    <a:pt x="1462" y="117"/>
                    <a:pt x="1526" y="127"/>
                    <a:pt x="1588" y="150"/>
                  </a:cubicBezTo>
                  <a:cubicBezTo>
                    <a:pt x="1605" y="167"/>
                    <a:pt x="1622" y="174"/>
                    <a:pt x="1636" y="174"/>
                  </a:cubicBezTo>
                  <a:cubicBezTo>
                    <a:pt x="1686" y="174"/>
                    <a:pt x="1712" y="91"/>
                    <a:pt x="1648" y="57"/>
                  </a:cubicBezTo>
                  <a:cubicBezTo>
                    <a:pt x="1566" y="17"/>
                    <a:pt x="1479" y="0"/>
                    <a:pt x="13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8"/>
            <p:cNvSpPr/>
            <p:nvPr/>
          </p:nvSpPr>
          <p:spPr>
            <a:xfrm>
              <a:off x="5072671" y="2725677"/>
              <a:ext cx="348877" cy="675428"/>
            </a:xfrm>
            <a:custGeom>
              <a:avLst/>
              <a:gdLst/>
              <a:ahLst/>
              <a:cxnLst/>
              <a:rect l="l" t="t" r="r" b="b"/>
              <a:pathLst>
                <a:path w="5097" h="10402" extrusionOk="0">
                  <a:moveTo>
                    <a:pt x="1253" y="1"/>
                  </a:moveTo>
                  <a:cubicBezTo>
                    <a:pt x="1203" y="1"/>
                    <a:pt x="1153" y="4"/>
                    <a:pt x="1101" y="9"/>
                  </a:cubicBezTo>
                  <a:cubicBezTo>
                    <a:pt x="745" y="37"/>
                    <a:pt x="450" y="278"/>
                    <a:pt x="242" y="568"/>
                  </a:cubicBezTo>
                  <a:cubicBezTo>
                    <a:pt x="110" y="754"/>
                    <a:pt x="55" y="973"/>
                    <a:pt x="34" y="1186"/>
                  </a:cubicBezTo>
                  <a:cubicBezTo>
                    <a:pt x="1" y="1591"/>
                    <a:pt x="44" y="1991"/>
                    <a:pt x="99" y="2390"/>
                  </a:cubicBezTo>
                  <a:cubicBezTo>
                    <a:pt x="225" y="3212"/>
                    <a:pt x="521" y="3983"/>
                    <a:pt x="794" y="4755"/>
                  </a:cubicBezTo>
                  <a:cubicBezTo>
                    <a:pt x="1325" y="6249"/>
                    <a:pt x="1862" y="7755"/>
                    <a:pt x="2316" y="9271"/>
                  </a:cubicBezTo>
                  <a:cubicBezTo>
                    <a:pt x="2436" y="9627"/>
                    <a:pt x="2519" y="9999"/>
                    <a:pt x="2601" y="10360"/>
                  </a:cubicBezTo>
                  <a:cubicBezTo>
                    <a:pt x="2605" y="10386"/>
                    <a:pt x="2626" y="10402"/>
                    <a:pt x="2649" y="10402"/>
                  </a:cubicBezTo>
                  <a:cubicBezTo>
                    <a:pt x="2655" y="10402"/>
                    <a:pt x="2661" y="10401"/>
                    <a:pt x="2666" y="10398"/>
                  </a:cubicBezTo>
                  <a:cubicBezTo>
                    <a:pt x="2694" y="10393"/>
                    <a:pt x="2716" y="10360"/>
                    <a:pt x="2710" y="10327"/>
                  </a:cubicBezTo>
                  <a:cubicBezTo>
                    <a:pt x="2683" y="10190"/>
                    <a:pt x="2644" y="10048"/>
                    <a:pt x="2612" y="9911"/>
                  </a:cubicBezTo>
                  <a:cubicBezTo>
                    <a:pt x="2502" y="9457"/>
                    <a:pt x="2365" y="9014"/>
                    <a:pt x="2223" y="8570"/>
                  </a:cubicBezTo>
                  <a:cubicBezTo>
                    <a:pt x="1758" y="7218"/>
                    <a:pt x="1303" y="5866"/>
                    <a:pt x="827" y="4520"/>
                  </a:cubicBezTo>
                  <a:cubicBezTo>
                    <a:pt x="526" y="3682"/>
                    <a:pt x="247" y="2834"/>
                    <a:pt x="143" y="1947"/>
                  </a:cubicBezTo>
                  <a:cubicBezTo>
                    <a:pt x="99" y="1564"/>
                    <a:pt x="88" y="1159"/>
                    <a:pt x="236" y="798"/>
                  </a:cubicBezTo>
                  <a:cubicBezTo>
                    <a:pt x="362" y="562"/>
                    <a:pt x="537" y="360"/>
                    <a:pt x="767" y="228"/>
                  </a:cubicBezTo>
                  <a:cubicBezTo>
                    <a:pt x="915" y="148"/>
                    <a:pt x="1083" y="112"/>
                    <a:pt x="1252" y="112"/>
                  </a:cubicBezTo>
                  <a:cubicBezTo>
                    <a:pt x="1440" y="112"/>
                    <a:pt x="1629" y="156"/>
                    <a:pt x="1796" y="234"/>
                  </a:cubicBezTo>
                  <a:cubicBezTo>
                    <a:pt x="2010" y="338"/>
                    <a:pt x="2196" y="502"/>
                    <a:pt x="2360" y="677"/>
                  </a:cubicBezTo>
                  <a:cubicBezTo>
                    <a:pt x="2551" y="885"/>
                    <a:pt x="2721" y="1104"/>
                    <a:pt x="2891" y="1329"/>
                  </a:cubicBezTo>
                  <a:cubicBezTo>
                    <a:pt x="3143" y="1662"/>
                    <a:pt x="3394" y="2007"/>
                    <a:pt x="3602" y="2374"/>
                  </a:cubicBezTo>
                  <a:cubicBezTo>
                    <a:pt x="4040" y="3157"/>
                    <a:pt x="4396" y="3989"/>
                    <a:pt x="4779" y="4799"/>
                  </a:cubicBezTo>
                  <a:cubicBezTo>
                    <a:pt x="4845" y="4936"/>
                    <a:pt x="4894" y="5073"/>
                    <a:pt x="4960" y="5209"/>
                  </a:cubicBezTo>
                  <a:lnTo>
                    <a:pt x="4965" y="5209"/>
                  </a:lnTo>
                  <a:cubicBezTo>
                    <a:pt x="4984" y="5228"/>
                    <a:pt x="5000" y="5234"/>
                    <a:pt x="5014" y="5234"/>
                  </a:cubicBezTo>
                  <a:cubicBezTo>
                    <a:pt x="5020" y="5234"/>
                    <a:pt x="5026" y="5233"/>
                    <a:pt x="5031" y="5231"/>
                  </a:cubicBezTo>
                  <a:cubicBezTo>
                    <a:pt x="5053" y="5237"/>
                    <a:pt x="5075" y="5248"/>
                    <a:pt x="5097" y="5259"/>
                  </a:cubicBezTo>
                  <a:cubicBezTo>
                    <a:pt x="5080" y="5231"/>
                    <a:pt x="5075" y="5204"/>
                    <a:pt x="5058" y="5177"/>
                  </a:cubicBezTo>
                  <a:cubicBezTo>
                    <a:pt x="4456" y="3846"/>
                    <a:pt x="3920" y="2467"/>
                    <a:pt x="3033" y="1307"/>
                  </a:cubicBezTo>
                  <a:cubicBezTo>
                    <a:pt x="2580" y="709"/>
                    <a:pt x="2040" y="1"/>
                    <a:pt x="12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8"/>
            <p:cNvSpPr/>
            <p:nvPr/>
          </p:nvSpPr>
          <p:spPr>
            <a:xfrm>
              <a:off x="4876774" y="2717236"/>
              <a:ext cx="206438" cy="677311"/>
            </a:xfrm>
            <a:custGeom>
              <a:avLst/>
              <a:gdLst/>
              <a:ahLst/>
              <a:cxnLst/>
              <a:rect l="l" t="t" r="r" b="b"/>
              <a:pathLst>
                <a:path w="3016" h="10431" extrusionOk="0">
                  <a:moveTo>
                    <a:pt x="1000" y="0"/>
                  </a:moveTo>
                  <a:cubicBezTo>
                    <a:pt x="807" y="0"/>
                    <a:pt x="619" y="48"/>
                    <a:pt x="465" y="178"/>
                  </a:cubicBezTo>
                  <a:cubicBezTo>
                    <a:pt x="301" y="315"/>
                    <a:pt x="170" y="506"/>
                    <a:pt x="104" y="714"/>
                  </a:cubicBezTo>
                  <a:cubicBezTo>
                    <a:pt x="22" y="917"/>
                    <a:pt x="5" y="1152"/>
                    <a:pt x="5" y="1376"/>
                  </a:cubicBezTo>
                  <a:cubicBezTo>
                    <a:pt x="0" y="1694"/>
                    <a:pt x="44" y="2006"/>
                    <a:pt x="99" y="2323"/>
                  </a:cubicBezTo>
                  <a:cubicBezTo>
                    <a:pt x="197" y="2882"/>
                    <a:pt x="334" y="3446"/>
                    <a:pt x="465" y="3998"/>
                  </a:cubicBezTo>
                  <a:cubicBezTo>
                    <a:pt x="547" y="4321"/>
                    <a:pt x="635" y="4639"/>
                    <a:pt x="717" y="4962"/>
                  </a:cubicBezTo>
                  <a:cubicBezTo>
                    <a:pt x="1062" y="6292"/>
                    <a:pt x="1429" y="7600"/>
                    <a:pt x="1801" y="8919"/>
                  </a:cubicBezTo>
                  <a:cubicBezTo>
                    <a:pt x="1932" y="9401"/>
                    <a:pt x="2069" y="9893"/>
                    <a:pt x="2157" y="10386"/>
                  </a:cubicBezTo>
                  <a:cubicBezTo>
                    <a:pt x="2162" y="10411"/>
                    <a:pt x="2188" y="10431"/>
                    <a:pt x="2214" y="10431"/>
                  </a:cubicBezTo>
                  <a:cubicBezTo>
                    <a:pt x="2217" y="10431"/>
                    <a:pt x="2219" y="10430"/>
                    <a:pt x="2222" y="10430"/>
                  </a:cubicBezTo>
                  <a:cubicBezTo>
                    <a:pt x="2250" y="10424"/>
                    <a:pt x="2272" y="10386"/>
                    <a:pt x="2266" y="10353"/>
                  </a:cubicBezTo>
                  <a:cubicBezTo>
                    <a:pt x="2211" y="10058"/>
                    <a:pt x="2140" y="9773"/>
                    <a:pt x="2069" y="9494"/>
                  </a:cubicBezTo>
                  <a:cubicBezTo>
                    <a:pt x="1631" y="7830"/>
                    <a:pt x="1128" y="6177"/>
                    <a:pt x="706" y="4518"/>
                  </a:cubicBezTo>
                  <a:cubicBezTo>
                    <a:pt x="564" y="3900"/>
                    <a:pt x="411" y="3287"/>
                    <a:pt x="268" y="2668"/>
                  </a:cubicBezTo>
                  <a:cubicBezTo>
                    <a:pt x="170" y="2252"/>
                    <a:pt x="104" y="1831"/>
                    <a:pt x="115" y="1398"/>
                  </a:cubicBezTo>
                  <a:cubicBezTo>
                    <a:pt x="126" y="1103"/>
                    <a:pt x="153" y="780"/>
                    <a:pt x="307" y="528"/>
                  </a:cubicBezTo>
                  <a:cubicBezTo>
                    <a:pt x="427" y="337"/>
                    <a:pt x="591" y="178"/>
                    <a:pt x="810" y="139"/>
                  </a:cubicBezTo>
                  <a:cubicBezTo>
                    <a:pt x="878" y="126"/>
                    <a:pt x="947" y="120"/>
                    <a:pt x="1015" y="120"/>
                  </a:cubicBezTo>
                  <a:cubicBezTo>
                    <a:pt x="1305" y="120"/>
                    <a:pt x="1594" y="230"/>
                    <a:pt x="1856" y="358"/>
                  </a:cubicBezTo>
                  <a:cubicBezTo>
                    <a:pt x="2277" y="577"/>
                    <a:pt x="2627" y="917"/>
                    <a:pt x="2923" y="1294"/>
                  </a:cubicBezTo>
                  <a:cubicBezTo>
                    <a:pt x="2950" y="1327"/>
                    <a:pt x="2978" y="1366"/>
                    <a:pt x="3000" y="1398"/>
                  </a:cubicBezTo>
                  <a:cubicBezTo>
                    <a:pt x="3005" y="1349"/>
                    <a:pt x="3010" y="1294"/>
                    <a:pt x="3016" y="1245"/>
                  </a:cubicBezTo>
                  <a:cubicBezTo>
                    <a:pt x="2950" y="1158"/>
                    <a:pt x="2874" y="1070"/>
                    <a:pt x="2797" y="988"/>
                  </a:cubicBezTo>
                  <a:cubicBezTo>
                    <a:pt x="2430" y="588"/>
                    <a:pt x="1987" y="233"/>
                    <a:pt x="1467" y="79"/>
                  </a:cubicBezTo>
                  <a:cubicBezTo>
                    <a:pt x="1319" y="32"/>
                    <a:pt x="1158" y="0"/>
                    <a:pt x="10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8"/>
            <p:cNvSpPr/>
            <p:nvPr/>
          </p:nvSpPr>
          <p:spPr>
            <a:xfrm>
              <a:off x="4678550" y="2756715"/>
              <a:ext cx="207601" cy="718673"/>
            </a:xfrm>
            <a:custGeom>
              <a:avLst/>
              <a:gdLst/>
              <a:ahLst/>
              <a:cxnLst/>
              <a:rect l="l" t="t" r="r" b="b"/>
              <a:pathLst>
                <a:path w="3033" h="11068" extrusionOk="0">
                  <a:moveTo>
                    <a:pt x="1213" y="1"/>
                  </a:moveTo>
                  <a:cubicBezTo>
                    <a:pt x="761" y="1"/>
                    <a:pt x="372" y="273"/>
                    <a:pt x="208" y="741"/>
                  </a:cubicBezTo>
                  <a:cubicBezTo>
                    <a:pt x="104" y="1015"/>
                    <a:pt x="66" y="1310"/>
                    <a:pt x="44" y="1595"/>
                  </a:cubicBezTo>
                  <a:cubicBezTo>
                    <a:pt x="0" y="2071"/>
                    <a:pt x="44" y="2536"/>
                    <a:pt x="121" y="3002"/>
                  </a:cubicBezTo>
                  <a:cubicBezTo>
                    <a:pt x="263" y="3861"/>
                    <a:pt x="455" y="4715"/>
                    <a:pt x="646" y="5563"/>
                  </a:cubicBezTo>
                  <a:cubicBezTo>
                    <a:pt x="871" y="6521"/>
                    <a:pt x="1216" y="7452"/>
                    <a:pt x="1473" y="8399"/>
                  </a:cubicBezTo>
                  <a:cubicBezTo>
                    <a:pt x="1643" y="8984"/>
                    <a:pt x="1796" y="9581"/>
                    <a:pt x="1933" y="10183"/>
                  </a:cubicBezTo>
                  <a:cubicBezTo>
                    <a:pt x="1993" y="10462"/>
                    <a:pt x="2059" y="10747"/>
                    <a:pt x="2113" y="11026"/>
                  </a:cubicBezTo>
                  <a:cubicBezTo>
                    <a:pt x="2122" y="11048"/>
                    <a:pt x="2142" y="11067"/>
                    <a:pt x="2164" y="11067"/>
                  </a:cubicBezTo>
                  <a:cubicBezTo>
                    <a:pt x="2169" y="11067"/>
                    <a:pt x="2174" y="11066"/>
                    <a:pt x="2179" y="11064"/>
                  </a:cubicBezTo>
                  <a:cubicBezTo>
                    <a:pt x="2206" y="11059"/>
                    <a:pt x="2217" y="11026"/>
                    <a:pt x="2212" y="10999"/>
                  </a:cubicBezTo>
                  <a:cubicBezTo>
                    <a:pt x="2157" y="10725"/>
                    <a:pt x="2097" y="10451"/>
                    <a:pt x="2031" y="10178"/>
                  </a:cubicBezTo>
                  <a:cubicBezTo>
                    <a:pt x="1894" y="9565"/>
                    <a:pt x="1752" y="8962"/>
                    <a:pt x="1582" y="8371"/>
                  </a:cubicBezTo>
                  <a:cubicBezTo>
                    <a:pt x="1281" y="7348"/>
                    <a:pt x="947" y="6346"/>
                    <a:pt x="685" y="5312"/>
                  </a:cubicBezTo>
                  <a:cubicBezTo>
                    <a:pt x="548" y="4742"/>
                    <a:pt x="438" y="4162"/>
                    <a:pt x="329" y="3593"/>
                  </a:cubicBezTo>
                  <a:cubicBezTo>
                    <a:pt x="219" y="2958"/>
                    <a:pt x="99" y="2312"/>
                    <a:pt x="132" y="1672"/>
                  </a:cubicBezTo>
                  <a:cubicBezTo>
                    <a:pt x="143" y="1299"/>
                    <a:pt x="208" y="911"/>
                    <a:pt x="406" y="588"/>
                  </a:cubicBezTo>
                  <a:cubicBezTo>
                    <a:pt x="580" y="301"/>
                    <a:pt x="898" y="115"/>
                    <a:pt x="1217" y="115"/>
                  </a:cubicBezTo>
                  <a:cubicBezTo>
                    <a:pt x="1238" y="115"/>
                    <a:pt x="1260" y="115"/>
                    <a:pt x="1281" y="117"/>
                  </a:cubicBezTo>
                  <a:cubicBezTo>
                    <a:pt x="1462" y="134"/>
                    <a:pt x="1637" y="194"/>
                    <a:pt x="1801" y="254"/>
                  </a:cubicBezTo>
                  <a:cubicBezTo>
                    <a:pt x="1987" y="331"/>
                    <a:pt x="2157" y="424"/>
                    <a:pt x="2321" y="544"/>
                  </a:cubicBezTo>
                  <a:cubicBezTo>
                    <a:pt x="2584" y="736"/>
                    <a:pt x="2787" y="987"/>
                    <a:pt x="2956" y="1261"/>
                  </a:cubicBezTo>
                  <a:cubicBezTo>
                    <a:pt x="2984" y="1299"/>
                    <a:pt x="3011" y="1343"/>
                    <a:pt x="3033" y="1382"/>
                  </a:cubicBezTo>
                  <a:cubicBezTo>
                    <a:pt x="3027" y="1310"/>
                    <a:pt x="3022" y="1234"/>
                    <a:pt x="3011" y="1163"/>
                  </a:cubicBezTo>
                  <a:cubicBezTo>
                    <a:pt x="2847" y="905"/>
                    <a:pt x="2655" y="659"/>
                    <a:pt x="2420" y="467"/>
                  </a:cubicBezTo>
                  <a:cubicBezTo>
                    <a:pt x="2130" y="248"/>
                    <a:pt x="1796" y="95"/>
                    <a:pt x="1445" y="24"/>
                  </a:cubicBezTo>
                  <a:cubicBezTo>
                    <a:pt x="1367" y="8"/>
                    <a:pt x="1289" y="1"/>
                    <a:pt x="121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8"/>
            <p:cNvSpPr/>
            <p:nvPr/>
          </p:nvSpPr>
          <p:spPr>
            <a:xfrm>
              <a:off x="4534332" y="2995406"/>
              <a:ext cx="232311" cy="2147383"/>
            </a:xfrm>
            <a:custGeom>
              <a:avLst/>
              <a:gdLst/>
              <a:ahLst/>
              <a:cxnLst/>
              <a:rect l="l" t="t" r="r" b="b"/>
              <a:pathLst>
                <a:path w="3394" h="33071" extrusionOk="0">
                  <a:moveTo>
                    <a:pt x="1117" y="1"/>
                  </a:moveTo>
                  <a:cubicBezTo>
                    <a:pt x="795" y="1"/>
                    <a:pt x="504" y="185"/>
                    <a:pt x="339" y="486"/>
                  </a:cubicBezTo>
                  <a:cubicBezTo>
                    <a:pt x="214" y="705"/>
                    <a:pt x="148" y="957"/>
                    <a:pt x="99" y="1203"/>
                  </a:cubicBezTo>
                  <a:cubicBezTo>
                    <a:pt x="0" y="1740"/>
                    <a:pt x="38" y="2281"/>
                    <a:pt x="99" y="2812"/>
                  </a:cubicBezTo>
                  <a:cubicBezTo>
                    <a:pt x="181" y="3431"/>
                    <a:pt x="318" y="4028"/>
                    <a:pt x="454" y="4635"/>
                  </a:cubicBezTo>
                  <a:cubicBezTo>
                    <a:pt x="679" y="5730"/>
                    <a:pt x="996" y="6803"/>
                    <a:pt x="1226" y="7897"/>
                  </a:cubicBezTo>
                  <a:cubicBezTo>
                    <a:pt x="1352" y="8494"/>
                    <a:pt x="1473" y="9096"/>
                    <a:pt x="1598" y="9682"/>
                  </a:cubicBezTo>
                  <a:cubicBezTo>
                    <a:pt x="1697" y="10235"/>
                    <a:pt x="1795" y="10782"/>
                    <a:pt x="1905" y="11340"/>
                  </a:cubicBezTo>
                  <a:cubicBezTo>
                    <a:pt x="2283" y="13272"/>
                    <a:pt x="2693" y="15205"/>
                    <a:pt x="2994" y="17148"/>
                  </a:cubicBezTo>
                  <a:cubicBezTo>
                    <a:pt x="3038" y="17580"/>
                    <a:pt x="3049" y="18007"/>
                    <a:pt x="3076" y="18445"/>
                  </a:cubicBezTo>
                  <a:cubicBezTo>
                    <a:pt x="3109" y="19003"/>
                    <a:pt x="3147" y="19551"/>
                    <a:pt x="3169" y="20104"/>
                  </a:cubicBezTo>
                  <a:cubicBezTo>
                    <a:pt x="3224" y="21111"/>
                    <a:pt x="3284" y="22112"/>
                    <a:pt x="3279" y="23119"/>
                  </a:cubicBezTo>
                  <a:cubicBezTo>
                    <a:pt x="3257" y="24592"/>
                    <a:pt x="3175" y="26053"/>
                    <a:pt x="3082" y="27520"/>
                  </a:cubicBezTo>
                  <a:cubicBezTo>
                    <a:pt x="2978" y="28949"/>
                    <a:pt x="2890" y="30377"/>
                    <a:pt x="2759" y="31812"/>
                  </a:cubicBezTo>
                  <a:cubicBezTo>
                    <a:pt x="2726" y="32228"/>
                    <a:pt x="2699" y="32649"/>
                    <a:pt x="2671" y="33070"/>
                  </a:cubicBezTo>
                  <a:lnTo>
                    <a:pt x="2775" y="33070"/>
                  </a:lnTo>
                  <a:cubicBezTo>
                    <a:pt x="2792" y="32780"/>
                    <a:pt x="2819" y="32496"/>
                    <a:pt x="2846" y="32206"/>
                  </a:cubicBezTo>
                  <a:cubicBezTo>
                    <a:pt x="2994" y="30263"/>
                    <a:pt x="3142" y="28319"/>
                    <a:pt x="3257" y="26376"/>
                  </a:cubicBezTo>
                  <a:cubicBezTo>
                    <a:pt x="3301" y="25599"/>
                    <a:pt x="3355" y="24811"/>
                    <a:pt x="3383" y="24028"/>
                  </a:cubicBezTo>
                  <a:cubicBezTo>
                    <a:pt x="3394" y="23519"/>
                    <a:pt x="3388" y="23005"/>
                    <a:pt x="3377" y="22490"/>
                  </a:cubicBezTo>
                  <a:cubicBezTo>
                    <a:pt x="3355" y="21746"/>
                    <a:pt x="3339" y="20990"/>
                    <a:pt x="3301" y="20246"/>
                  </a:cubicBezTo>
                  <a:cubicBezTo>
                    <a:pt x="3268" y="19786"/>
                    <a:pt x="3230" y="19332"/>
                    <a:pt x="3202" y="18866"/>
                  </a:cubicBezTo>
                  <a:cubicBezTo>
                    <a:pt x="3191" y="18598"/>
                    <a:pt x="3175" y="18325"/>
                    <a:pt x="3164" y="18056"/>
                  </a:cubicBezTo>
                  <a:cubicBezTo>
                    <a:pt x="3147" y="17695"/>
                    <a:pt x="3136" y="17339"/>
                    <a:pt x="3065" y="16984"/>
                  </a:cubicBezTo>
                  <a:cubicBezTo>
                    <a:pt x="2748" y="15079"/>
                    <a:pt x="2381" y="13190"/>
                    <a:pt x="2009" y="11302"/>
                  </a:cubicBezTo>
                  <a:cubicBezTo>
                    <a:pt x="1724" y="9961"/>
                    <a:pt x="1516" y="8603"/>
                    <a:pt x="1193" y="7273"/>
                  </a:cubicBezTo>
                  <a:cubicBezTo>
                    <a:pt x="821" y="5681"/>
                    <a:pt x="329" y="4115"/>
                    <a:pt x="175" y="2479"/>
                  </a:cubicBezTo>
                  <a:cubicBezTo>
                    <a:pt x="126" y="1926"/>
                    <a:pt x="99" y="1340"/>
                    <a:pt x="296" y="815"/>
                  </a:cubicBezTo>
                  <a:cubicBezTo>
                    <a:pt x="405" y="503"/>
                    <a:pt x="641" y="212"/>
                    <a:pt x="958" y="136"/>
                  </a:cubicBezTo>
                  <a:cubicBezTo>
                    <a:pt x="1013" y="123"/>
                    <a:pt x="1069" y="118"/>
                    <a:pt x="1125" y="118"/>
                  </a:cubicBezTo>
                  <a:cubicBezTo>
                    <a:pt x="1642" y="118"/>
                    <a:pt x="2182" y="606"/>
                    <a:pt x="2513" y="951"/>
                  </a:cubicBezTo>
                  <a:cubicBezTo>
                    <a:pt x="2567" y="1006"/>
                    <a:pt x="2617" y="1066"/>
                    <a:pt x="2671" y="1121"/>
                  </a:cubicBezTo>
                  <a:cubicBezTo>
                    <a:pt x="2655" y="1050"/>
                    <a:pt x="2638" y="973"/>
                    <a:pt x="2622" y="897"/>
                  </a:cubicBezTo>
                  <a:cubicBezTo>
                    <a:pt x="2485" y="738"/>
                    <a:pt x="2337" y="596"/>
                    <a:pt x="2173" y="464"/>
                  </a:cubicBezTo>
                  <a:cubicBezTo>
                    <a:pt x="1905" y="256"/>
                    <a:pt x="1609" y="70"/>
                    <a:pt x="1275" y="15"/>
                  </a:cubicBezTo>
                  <a:cubicBezTo>
                    <a:pt x="1222" y="5"/>
                    <a:pt x="1169" y="1"/>
                    <a:pt x="11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8"/>
            <p:cNvSpPr/>
            <p:nvPr/>
          </p:nvSpPr>
          <p:spPr>
            <a:xfrm>
              <a:off x="4747888" y="4025301"/>
              <a:ext cx="1108302" cy="216875"/>
            </a:xfrm>
            <a:custGeom>
              <a:avLst/>
              <a:gdLst/>
              <a:ahLst/>
              <a:cxnLst/>
              <a:rect l="l" t="t" r="r" b="b"/>
              <a:pathLst>
                <a:path w="16192" h="3340" extrusionOk="0">
                  <a:moveTo>
                    <a:pt x="16153" y="0"/>
                  </a:moveTo>
                  <a:lnTo>
                    <a:pt x="15972" y="39"/>
                  </a:lnTo>
                  <a:lnTo>
                    <a:pt x="15562" y="121"/>
                  </a:lnTo>
                  <a:cubicBezTo>
                    <a:pt x="15496" y="137"/>
                    <a:pt x="15430" y="148"/>
                    <a:pt x="15370" y="165"/>
                  </a:cubicBezTo>
                  <a:cubicBezTo>
                    <a:pt x="15293" y="176"/>
                    <a:pt x="15211" y="192"/>
                    <a:pt x="15135" y="203"/>
                  </a:cubicBezTo>
                  <a:cubicBezTo>
                    <a:pt x="14992" y="230"/>
                    <a:pt x="14850" y="258"/>
                    <a:pt x="14713" y="285"/>
                  </a:cubicBezTo>
                  <a:lnTo>
                    <a:pt x="14505" y="329"/>
                  </a:lnTo>
                  <a:cubicBezTo>
                    <a:pt x="14429" y="340"/>
                    <a:pt x="14357" y="362"/>
                    <a:pt x="14281" y="378"/>
                  </a:cubicBezTo>
                  <a:cubicBezTo>
                    <a:pt x="14067" y="416"/>
                    <a:pt x="13865" y="466"/>
                    <a:pt x="13651" y="499"/>
                  </a:cubicBezTo>
                  <a:cubicBezTo>
                    <a:pt x="13536" y="520"/>
                    <a:pt x="13416" y="542"/>
                    <a:pt x="13306" y="570"/>
                  </a:cubicBezTo>
                  <a:cubicBezTo>
                    <a:pt x="13191" y="586"/>
                    <a:pt x="13077" y="614"/>
                    <a:pt x="12967" y="635"/>
                  </a:cubicBezTo>
                  <a:cubicBezTo>
                    <a:pt x="12770" y="679"/>
                    <a:pt x="12562" y="718"/>
                    <a:pt x="12365" y="761"/>
                  </a:cubicBezTo>
                  <a:cubicBezTo>
                    <a:pt x="12146" y="805"/>
                    <a:pt x="11922" y="854"/>
                    <a:pt x="11708" y="898"/>
                  </a:cubicBezTo>
                  <a:cubicBezTo>
                    <a:pt x="11418" y="953"/>
                    <a:pt x="11133" y="1002"/>
                    <a:pt x="10843" y="1068"/>
                  </a:cubicBezTo>
                  <a:cubicBezTo>
                    <a:pt x="10701" y="1095"/>
                    <a:pt x="10553" y="1123"/>
                    <a:pt x="10405" y="1150"/>
                  </a:cubicBezTo>
                  <a:cubicBezTo>
                    <a:pt x="10258" y="1177"/>
                    <a:pt x="10104" y="1205"/>
                    <a:pt x="9962" y="1238"/>
                  </a:cubicBezTo>
                  <a:cubicBezTo>
                    <a:pt x="9677" y="1298"/>
                    <a:pt x="9382" y="1352"/>
                    <a:pt x="9092" y="1413"/>
                  </a:cubicBezTo>
                  <a:cubicBezTo>
                    <a:pt x="8807" y="1478"/>
                    <a:pt x="8517" y="1539"/>
                    <a:pt x="8232" y="1593"/>
                  </a:cubicBezTo>
                  <a:cubicBezTo>
                    <a:pt x="8008" y="1632"/>
                    <a:pt x="7789" y="1681"/>
                    <a:pt x="7559" y="1725"/>
                  </a:cubicBezTo>
                  <a:cubicBezTo>
                    <a:pt x="7335" y="1763"/>
                    <a:pt x="7116" y="1807"/>
                    <a:pt x="6891" y="1856"/>
                  </a:cubicBezTo>
                  <a:lnTo>
                    <a:pt x="6563" y="1916"/>
                  </a:lnTo>
                  <a:lnTo>
                    <a:pt x="6235" y="1976"/>
                  </a:lnTo>
                  <a:cubicBezTo>
                    <a:pt x="6010" y="2026"/>
                    <a:pt x="5780" y="2064"/>
                    <a:pt x="5561" y="2113"/>
                  </a:cubicBezTo>
                  <a:cubicBezTo>
                    <a:pt x="5315" y="2163"/>
                    <a:pt x="5080" y="2212"/>
                    <a:pt x="4833" y="2256"/>
                  </a:cubicBezTo>
                  <a:lnTo>
                    <a:pt x="4094" y="2403"/>
                  </a:lnTo>
                  <a:cubicBezTo>
                    <a:pt x="3854" y="2447"/>
                    <a:pt x="3618" y="2496"/>
                    <a:pt x="3383" y="2546"/>
                  </a:cubicBezTo>
                  <a:cubicBezTo>
                    <a:pt x="3136" y="2595"/>
                    <a:pt x="2896" y="2644"/>
                    <a:pt x="2655" y="2693"/>
                  </a:cubicBezTo>
                  <a:cubicBezTo>
                    <a:pt x="1976" y="2830"/>
                    <a:pt x="1303" y="2962"/>
                    <a:pt x="630" y="3099"/>
                  </a:cubicBezTo>
                  <a:cubicBezTo>
                    <a:pt x="411" y="3148"/>
                    <a:pt x="208" y="3186"/>
                    <a:pt x="0" y="3230"/>
                  </a:cubicBezTo>
                  <a:cubicBezTo>
                    <a:pt x="0" y="3268"/>
                    <a:pt x="11" y="3307"/>
                    <a:pt x="11" y="3339"/>
                  </a:cubicBezTo>
                  <a:cubicBezTo>
                    <a:pt x="99" y="3317"/>
                    <a:pt x="186" y="3307"/>
                    <a:pt x="274" y="3285"/>
                  </a:cubicBezTo>
                  <a:cubicBezTo>
                    <a:pt x="832" y="3175"/>
                    <a:pt x="1385" y="3060"/>
                    <a:pt x="1932" y="2951"/>
                  </a:cubicBezTo>
                  <a:cubicBezTo>
                    <a:pt x="2272" y="2880"/>
                    <a:pt x="2622" y="2814"/>
                    <a:pt x="2961" y="2743"/>
                  </a:cubicBezTo>
                  <a:cubicBezTo>
                    <a:pt x="3334" y="2677"/>
                    <a:pt x="3706" y="2600"/>
                    <a:pt x="4067" y="2529"/>
                  </a:cubicBezTo>
                  <a:lnTo>
                    <a:pt x="4576" y="2431"/>
                  </a:lnTo>
                  <a:cubicBezTo>
                    <a:pt x="4592" y="2431"/>
                    <a:pt x="4598" y="2431"/>
                    <a:pt x="4614" y="2420"/>
                  </a:cubicBezTo>
                  <a:cubicBezTo>
                    <a:pt x="4620" y="2420"/>
                    <a:pt x="4631" y="2414"/>
                    <a:pt x="4642" y="2414"/>
                  </a:cubicBezTo>
                  <a:lnTo>
                    <a:pt x="4647" y="2414"/>
                  </a:lnTo>
                  <a:cubicBezTo>
                    <a:pt x="4653" y="2414"/>
                    <a:pt x="4669" y="2409"/>
                    <a:pt x="4675" y="2409"/>
                  </a:cubicBezTo>
                  <a:cubicBezTo>
                    <a:pt x="4696" y="2403"/>
                    <a:pt x="4724" y="2403"/>
                    <a:pt x="4740" y="2392"/>
                  </a:cubicBezTo>
                  <a:cubicBezTo>
                    <a:pt x="4762" y="2387"/>
                    <a:pt x="4789" y="2387"/>
                    <a:pt x="4806" y="2381"/>
                  </a:cubicBezTo>
                  <a:cubicBezTo>
                    <a:pt x="4850" y="2376"/>
                    <a:pt x="4899" y="2360"/>
                    <a:pt x="4943" y="2354"/>
                  </a:cubicBezTo>
                  <a:cubicBezTo>
                    <a:pt x="4965" y="2349"/>
                    <a:pt x="4981" y="2349"/>
                    <a:pt x="5003" y="2338"/>
                  </a:cubicBezTo>
                  <a:cubicBezTo>
                    <a:pt x="5014" y="2338"/>
                    <a:pt x="5025" y="2332"/>
                    <a:pt x="5036" y="2332"/>
                  </a:cubicBezTo>
                  <a:lnTo>
                    <a:pt x="5041" y="2332"/>
                  </a:lnTo>
                  <a:cubicBezTo>
                    <a:pt x="5058" y="2332"/>
                    <a:pt x="5063" y="2327"/>
                    <a:pt x="5080" y="2327"/>
                  </a:cubicBezTo>
                  <a:cubicBezTo>
                    <a:pt x="5288" y="2283"/>
                    <a:pt x="5496" y="2245"/>
                    <a:pt x="5709" y="2201"/>
                  </a:cubicBezTo>
                  <a:cubicBezTo>
                    <a:pt x="5933" y="2163"/>
                    <a:pt x="6152" y="2113"/>
                    <a:pt x="6377" y="2075"/>
                  </a:cubicBezTo>
                  <a:lnTo>
                    <a:pt x="7674" y="1807"/>
                  </a:lnTo>
                  <a:cubicBezTo>
                    <a:pt x="7816" y="1779"/>
                    <a:pt x="7959" y="1752"/>
                    <a:pt x="8101" y="1719"/>
                  </a:cubicBezTo>
                  <a:lnTo>
                    <a:pt x="8533" y="1637"/>
                  </a:lnTo>
                  <a:cubicBezTo>
                    <a:pt x="8829" y="1582"/>
                    <a:pt x="9125" y="1517"/>
                    <a:pt x="9415" y="1462"/>
                  </a:cubicBezTo>
                  <a:cubicBezTo>
                    <a:pt x="9705" y="1407"/>
                    <a:pt x="10000" y="1347"/>
                    <a:pt x="10285" y="1287"/>
                  </a:cubicBezTo>
                  <a:cubicBezTo>
                    <a:pt x="10581" y="1227"/>
                    <a:pt x="10865" y="1161"/>
                    <a:pt x="11155" y="1106"/>
                  </a:cubicBezTo>
                  <a:cubicBezTo>
                    <a:pt x="11374" y="1062"/>
                    <a:pt x="11593" y="1019"/>
                    <a:pt x="11818" y="969"/>
                  </a:cubicBezTo>
                  <a:cubicBezTo>
                    <a:pt x="12037" y="931"/>
                    <a:pt x="12261" y="887"/>
                    <a:pt x="12480" y="843"/>
                  </a:cubicBezTo>
                  <a:lnTo>
                    <a:pt x="12808" y="778"/>
                  </a:lnTo>
                  <a:cubicBezTo>
                    <a:pt x="12923" y="761"/>
                    <a:pt x="13038" y="734"/>
                    <a:pt x="13153" y="712"/>
                  </a:cubicBezTo>
                  <a:cubicBezTo>
                    <a:pt x="13383" y="663"/>
                    <a:pt x="13618" y="614"/>
                    <a:pt x="13843" y="570"/>
                  </a:cubicBezTo>
                  <a:cubicBezTo>
                    <a:pt x="14106" y="515"/>
                    <a:pt x="14363" y="466"/>
                    <a:pt x="14620" y="416"/>
                  </a:cubicBezTo>
                  <a:cubicBezTo>
                    <a:pt x="14877" y="367"/>
                    <a:pt x="15129" y="312"/>
                    <a:pt x="15381" y="258"/>
                  </a:cubicBezTo>
                  <a:cubicBezTo>
                    <a:pt x="15518" y="230"/>
                    <a:pt x="15655" y="203"/>
                    <a:pt x="15797" y="176"/>
                  </a:cubicBezTo>
                  <a:cubicBezTo>
                    <a:pt x="15928" y="148"/>
                    <a:pt x="16060" y="121"/>
                    <a:pt x="16191" y="104"/>
                  </a:cubicBezTo>
                  <a:cubicBezTo>
                    <a:pt x="16175" y="66"/>
                    <a:pt x="16169" y="33"/>
                    <a:pt x="161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8"/>
            <p:cNvSpPr/>
            <p:nvPr/>
          </p:nvSpPr>
          <p:spPr>
            <a:xfrm>
              <a:off x="4825644" y="3445713"/>
              <a:ext cx="411986" cy="85646"/>
            </a:xfrm>
            <a:custGeom>
              <a:avLst/>
              <a:gdLst/>
              <a:ahLst/>
              <a:cxnLst/>
              <a:rect l="l" t="t" r="r" b="b"/>
              <a:pathLst>
                <a:path w="6019" h="1319" extrusionOk="0">
                  <a:moveTo>
                    <a:pt x="5942" y="0"/>
                  </a:moveTo>
                  <a:cubicBezTo>
                    <a:pt x="5925" y="0"/>
                    <a:pt x="5908" y="4"/>
                    <a:pt x="5892" y="10"/>
                  </a:cubicBezTo>
                  <a:cubicBezTo>
                    <a:pt x="5827" y="26"/>
                    <a:pt x="5755" y="37"/>
                    <a:pt x="5695" y="48"/>
                  </a:cubicBezTo>
                  <a:cubicBezTo>
                    <a:pt x="4458" y="333"/>
                    <a:pt x="3216" y="634"/>
                    <a:pt x="1968" y="853"/>
                  </a:cubicBezTo>
                  <a:cubicBezTo>
                    <a:pt x="1338" y="962"/>
                    <a:pt x="714" y="1077"/>
                    <a:pt x="85" y="1192"/>
                  </a:cubicBezTo>
                  <a:cubicBezTo>
                    <a:pt x="1" y="1208"/>
                    <a:pt x="12" y="1319"/>
                    <a:pt x="85" y="1319"/>
                  </a:cubicBezTo>
                  <a:cubicBezTo>
                    <a:pt x="89" y="1319"/>
                    <a:pt x="92" y="1319"/>
                    <a:pt x="96" y="1318"/>
                  </a:cubicBezTo>
                  <a:cubicBezTo>
                    <a:pt x="1212" y="1105"/>
                    <a:pt x="2334" y="919"/>
                    <a:pt x="3451" y="683"/>
                  </a:cubicBezTo>
                  <a:cubicBezTo>
                    <a:pt x="3927" y="585"/>
                    <a:pt x="4409" y="453"/>
                    <a:pt x="4885" y="344"/>
                  </a:cubicBezTo>
                  <a:cubicBezTo>
                    <a:pt x="5186" y="278"/>
                    <a:pt x="5482" y="212"/>
                    <a:pt x="5783" y="147"/>
                  </a:cubicBezTo>
                  <a:cubicBezTo>
                    <a:pt x="5832" y="141"/>
                    <a:pt x="5870" y="125"/>
                    <a:pt x="5920" y="119"/>
                  </a:cubicBezTo>
                  <a:cubicBezTo>
                    <a:pt x="5958" y="119"/>
                    <a:pt x="6018" y="103"/>
                    <a:pt x="6007" y="48"/>
                  </a:cubicBezTo>
                  <a:cubicBezTo>
                    <a:pt x="6000" y="13"/>
                    <a:pt x="5972" y="0"/>
                    <a:pt x="59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8"/>
            <p:cNvSpPr/>
            <p:nvPr/>
          </p:nvSpPr>
          <p:spPr>
            <a:xfrm>
              <a:off x="4836664" y="3589214"/>
              <a:ext cx="152159" cy="286612"/>
            </a:xfrm>
            <a:custGeom>
              <a:avLst/>
              <a:gdLst/>
              <a:ahLst/>
              <a:cxnLst/>
              <a:rect l="l" t="t" r="r" b="b"/>
              <a:pathLst>
                <a:path w="2223" h="4414" extrusionOk="0">
                  <a:moveTo>
                    <a:pt x="57" y="0"/>
                  </a:moveTo>
                  <a:cubicBezTo>
                    <a:pt x="43" y="0"/>
                    <a:pt x="29" y="7"/>
                    <a:pt x="17" y="22"/>
                  </a:cubicBezTo>
                  <a:cubicBezTo>
                    <a:pt x="0" y="50"/>
                    <a:pt x="11" y="77"/>
                    <a:pt x="33" y="99"/>
                  </a:cubicBezTo>
                  <a:cubicBezTo>
                    <a:pt x="82" y="154"/>
                    <a:pt x="126" y="214"/>
                    <a:pt x="175" y="274"/>
                  </a:cubicBezTo>
                  <a:cubicBezTo>
                    <a:pt x="493" y="723"/>
                    <a:pt x="756" y="1205"/>
                    <a:pt x="991" y="1708"/>
                  </a:cubicBezTo>
                  <a:cubicBezTo>
                    <a:pt x="1237" y="2217"/>
                    <a:pt x="1467" y="2732"/>
                    <a:pt x="1686" y="3252"/>
                  </a:cubicBezTo>
                  <a:cubicBezTo>
                    <a:pt x="1839" y="3624"/>
                    <a:pt x="1998" y="3985"/>
                    <a:pt x="2113" y="4368"/>
                  </a:cubicBezTo>
                  <a:cubicBezTo>
                    <a:pt x="2113" y="4397"/>
                    <a:pt x="2138" y="4413"/>
                    <a:pt x="2163" y="4413"/>
                  </a:cubicBezTo>
                  <a:cubicBezTo>
                    <a:pt x="2166" y="4413"/>
                    <a:pt x="2170" y="4413"/>
                    <a:pt x="2173" y="4412"/>
                  </a:cubicBezTo>
                  <a:cubicBezTo>
                    <a:pt x="2201" y="4401"/>
                    <a:pt x="2223" y="4368"/>
                    <a:pt x="2206" y="4341"/>
                  </a:cubicBezTo>
                  <a:cubicBezTo>
                    <a:pt x="2162" y="4171"/>
                    <a:pt x="2097" y="4013"/>
                    <a:pt x="2037" y="3848"/>
                  </a:cubicBezTo>
                  <a:cubicBezTo>
                    <a:pt x="1905" y="3509"/>
                    <a:pt x="1763" y="3164"/>
                    <a:pt x="1621" y="2830"/>
                  </a:cubicBezTo>
                  <a:cubicBezTo>
                    <a:pt x="1232" y="1933"/>
                    <a:pt x="805" y="1046"/>
                    <a:pt x="263" y="230"/>
                  </a:cubicBezTo>
                  <a:cubicBezTo>
                    <a:pt x="225" y="165"/>
                    <a:pt x="181" y="110"/>
                    <a:pt x="137" y="55"/>
                  </a:cubicBezTo>
                  <a:cubicBezTo>
                    <a:pt x="119" y="29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8"/>
            <p:cNvSpPr/>
            <p:nvPr/>
          </p:nvSpPr>
          <p:spPr>
            <a:xfrm>
              <a:off x="3801464" y="3068131"/>
              <a:ext cx="1601329" cy="1695712"/>
            </a:xfrm>
            <a:custGeom>
              <a:avLst/>
              <a:gdLst/>
              <a:ahLst/>
              <a:cxnLst/>
              <a:rect l="l" t="t" r="r" b="b"/>
              <a:pathLst>
                <a:path w="23395" h="26115" extrusionOk="0">
                  <a:moveTo>
                    <a:pt x="18477" y="0"/>
                  </a:moveTo>
                  <a:cubicBezTo>
                    <a:pt x="18460" y="0"/>
                    <a:pt x="18442" y="1"/>
                    <a:pt x="18425" y="1"/>
                  </a:cubicBezTo>
                  <a:cubicBezTo>
                    <a:pt x="17752" y="105"/>
                    <a:pt x="17111" y="412"/>
                    <a:pt x="16531" y="778"/>
                  </a:cubicBezTo>
                  <a:cubicBezTo>
                    <a:pt x="15902" y="1172"/>
                    <a:pt x="15343" y="1692"/>
                    <a:pt x="14851" y="2262"/>
                  </a:cubicBezTo>
                  <a:cubicBezTo>
                    <a:pt x="14467" y="2700"/>
                    <a:pt x="14101" y="3159"/>
                    <a:pt x="13794" y="3657"/>
                  </a:cubicBezTo>
                  <a:cubicBezTo>
                    <a:pt x="13603" y="3964"/>
                    <a:pt x="13417" y="4281"/>
                    <a:pt x="13220" y="4588"/>
                  </a:cubicBezTo>
                  <a:cubicBezTo>
                    <a:pt x="12951" y="5004"/>
                    <a:pt x="12672" y="5420"/>
                    <a:pt x="12409" y="5847"/>
                  </a:cubicBezTo>
                  <a:cubicBezTo>
                    <a:pt x="12092" y="6372"/>
                    <a:pt x="11785" y="6920"/>
                    <a:pt x="11517" y="7483"/>
                  </a:cubicBezTo>
                  <a:cubicBezTo>
                    <a:pt x="11483" y="7548"/>
                    <a:pt x="11531" y="7611"/>
                    <a:pt x="11584" y="7611"/>
                  </a:cubicBezTo>
                  <a:cubicBezTo>
                    <a:pt x="11607" y="7611"/>
                    <a:pt x="11630" y="7599"/>
                    <a:pt x="11649" y="7571"/>
                  </a:cubicBezTo>
                  <a:cubicBezTo>
                    <a:pt x="12273" y="6235"/>
                    <a:pt x="13105" y="5026"/>
                    <a:pt x="13876" y="3778"/>
                  </a:cubicBezTo>
                  <a:cubicBezTo>
                    <a:pt x="14281" y="3137"/>
                    <a:pt x="14779" y="2563"/>
                    <a:pt x="15294" y="2015"/>
                  </a:cubicBezTo>
                  <a:cubicBezTo>
                    <a:pt x="15978" y="1282"/>
                    <a:pt x="16783" y="658"/>
                    <a:pt x="17719" y="340"/>
                  </a:cubicBezTo>
                  <a:cubicBezTo>
                    <a:pt x="17960" y="258"/>
                    <a:pt x="18200" y="182"/>
                    <a:pt x="18452" y="149"/>
                  </a:cubicBezTo>
                  <a:cubicBezTo>
                    <a:pt x="18469" y="148"/>
                    <a:pt x="18486" y="148"/>
                    <a:pt x="18502" y="148"/>
                  </a:cubicBezTo>
                  <a:cubicBezTo>
                    <a:pt x="18912" y="148"/>
                    <a:pt x="19311" y="275"/>
                    <a:pt x="19689" y="423"/>
                  </a:cubicBezTo>
                  <a:cubicBezTo>
                    <a:pt x="20357" y="674"/>
                    <a:pt x="21019" y="970"/>
                    <a:pt x="21567" y="1441"/>
                  </a:cubicBezTo>
                  <a:cubicBezTo>
                    <a:pt x="21846" y="1671"/>
                    <a:pt x="22070" y="1961"/>
                    <a:pt x="22278" y="2262"/>
                  </a:cubicBezTo>
                  <a:cubicBezTo>
                    <a:pt x="22470" y="2574"/>
                    <a:pt x="22656" y="2902"/>
                    <a:pt x="22793" y="3247"/>
                  </a:cubicBezTo>
                  <a:cubicBezTo>
                    <a:pt x="23001" y="3794"/>
                    <a:pt x="23127" y="4369"/>
                    <a:pt x="23192" y="4949"/>
                  </a:cubicBezTo>
                  <a:cubicBezTo>
                    <a:pt x="23258" y="5633"/>
                    <a:pt x="23192" y="6318"/>
                    <a:pt x="23077" y="6991"/>
                  </a:cubicBezTo>
                  <a:cubicBezTo>
                    <a:pt x="22935" y="7768"/>
                    <a:pt x="22672" y="8529"/>
                    <a:pt x="22410" y="9273"/>
                  </a:cubicBezTo>
                  <a:cubicBezTo>
                    <a:pt x="22163" y="9974"/>
                    <a:pt x="21890" y="10658"/>
                    <a:pt x="21594" y="11331"/>
                  </a:cubicBezTo>
                  <a:cubicBezTo>
                    <a:pt x="21189" y="12278"/>
                    <a:pt x="20740" y="13203"/>
                    <a:pt x="20176" y="14057"/>
                  </a:cubicBezTo>
                  <a:cubicBezTo>
                    <a:pt x="19098" y="15667"/>
                    <a:pt x="17845" y="17150"/>
                    <a:pt x="16690" y="18704"/>
                  </a:cubicBezTo>
                  <a:cubicBezTo>
                    <a:pt x="16099" y="19460"/>
                    <a:pt x="15469" y="20188"/>
                    <a:pt x="14883" y="20954"/>
                  </a:cubicBezTo>
                  <a:cubicBezTo>
                    <a:pt x="14161" y="21885"/>
                    <a:pt x="13417" y="22788"/>
                    <a:pt x="12672" y="23691"/>
                  </a:cubicBezTo>
                  <a:cubicBezTo>
                    <a:pt x="12245" y="24216"/>
                    <a:pt x="11802" y="24725"/>
                    <a:pt x="11353" y="25223"/>
                  </a:cubicBezTo>
                  <a:cubicBezTo>
                    <a:pt x="11216" y="25371"/>
                    <a:pt x="11068" y="25524"/>
                    <a:pt x="10926" y="25672"/>
                  </a:cubicBezTo>
                  <a:cubicBezTo>
                    <a:pt x="10833" y="25771"/>
                    <a:pt x="10734" y="25864"/>
                    <a:pt x="10614" y="25919"/>
                  </a:cubicBezTo>
                  <a:cubicBezTo>
                    <a:pt x="10602" y="25925"/>
                    <a:pt x="10591" y="25927"/>
                    <a:pt x="10580" y="25927"/>
                  </a:cubicBezTo>
                  <a:cubicBezTo>
                    <a:pt x="10541" y="25927"/>
                    <a:pt x="10510" y="25894"/>
                    <a:pt x="10488" y="25864"/>
                  </a:cubicBezTo>
                  <a:cubicBezTo>
                    <a:pt x="10401" y="25749"/>
                    <a:pt x="10318" y="25618"/>
                    <a:pt x="10236" y="25497"/>
                  </a:cubicBezTo>
                  <a:cubicBezTo>
                    <a:pt x="9421" y="24249"/>
                    <a:pt x="8605" y="23007"/>
                    <a:pt x="7801" y="21753"/>
                  </a:cubicBezTo>
                  <a:cubicBezTo>
                    <a:pt x="7144" y="20708"/>
                    <a:pt x="6465" y="19673"/>
                    <a:pt x="5781" y="18650"/>
                  </a:cubicBezTo>
                  <a:cubicBezTo>
                    <a:pt x="5102" y="17621"/>
                    <a:pt x="4445" y="16586"/>
                    <a:pt x="3788" y="15557"/>
                  </a:cubicBezTo>
                  <a:cubicBezTo>
                    <a:pt x="3416" y="14960"/>
                    <a:pt x="3044" y="14369"/>
                    <a:pt x="2705" y="13762"/>
                  </a:cubicBezTo>
                  <a:cubicBezTo>
                    <a:pt x="2064" y="12601"/>
                    <a:pt x="1424" y="11430"/>
                    <a:pt x="970" y="10176"/>
                  </a:cubicBezTo>
                  <a:cubicBezTo>
                    <a:pt x="734" y="9520"/>
                    <a:pt x="466" y="8868"/>
                    <a:pt x="340" y="8179"/>
                  </a:cubicBezTo>
                  <a:cubicBezTo>
                    <a:pt x="23" y="6443"/>
                    <a:pt x="94" y="4561"/>
                    <a:pt x="970" y="3001"/>
                  </a:cubicBezTo>
                  <a:cubicBezTo>
                    <a:pt x="1309" y="2475"/>
                    <a:pt x="1725" y="1993"/>
                    <a:pt x="2185" y="1588"/>
                  </a:cubicBezTo>
                  <a:cubicBezTo>
                    <a:pt x="2584" y="1227"/>
                    <a:pt x="2989" y="986"/>
                    <a:pt x="3504" y="844"/>
                  </a:cubicBezTo>
                  <a:cubicBezTo>
                    <a:pt x="3734" y="778"/>
                    <a:pt x="3969" y="707"/>
                    <a:pt x="4210" y="685"/>
                  </a:cubicBezTo>
                  <a:cubicBezTo>
                    <a:pt x="4308" y="682"/>
                    <a:pt x="4406" y="679"/>
                    <a:pt x="4505" y="679"/>
                  </a:cubicBezTo>
                  <a:cubicBezTo>
                    <a:pt x="4713" y="679"/>
                    <a:pt x="4921" y="690"/>
                    <a:pt x="5130" y="724"/>
                  </a:cubicBezTo>
                  <a:cubicBezTo>
                    <a:pt x="5808" y="844"/>
                    <a:pt x="6454" y="1134"/>
                    <a:pt x="7056" y="1473"/>
                  </a:cubicBezTo>
                  <a:cubicBezTo>
                    <a:pt x="7686" y="1851"/>
                    <a:pt x="8277" y="2295"/>
                    <a:pt x="8791" y="2831"/>
                  </a:cubicBezTo>
                  <a:cubicBezTo>
                    <a:pt x="9098" y="3165"/>
                    <a:pt x="9366" y="3532"/>
                    <a:pt x="9629" y="3909"/>
                  </a:cubicBezTo>
                  <a:cubicBezTo>
                    <a:pt x="9935" y="4347"/>
                    <a:pt x="10214" y="4801"/>
                    <a:pt x="10477" y="5267"/>
                  </a:cubicBezTo>
                  <a:cubicBezTo>
                    <a:pt x="10806" y="5869"/>
                    <a:pt x="11090" y="6487"/>
                    <a:pt x="11358" y="7117"/>
                  </a:cubicBezTo>
                  <a:cubicBezTo>
                    <a:pt x="11373" y="7138"/>
                    <a:pt x="11393" y="7147"/>
                    <a:pt x="11411" y="7147"/>
                  </a:cubicBezTo>
                  <a:cubicBezTo>
                    <a:pt x="11454" y="7147"/>
                    <a:pt x="11494" y="7101"/>
                    <a:pt x="11479" y="7051"/>
                  </a:cubicBezTo>
                  <a:cubicBezTo>
                    <a:pt x="11265" y="6498"/>
                    <a:pt x="11003" y="5962"/>
                    <a:pt x="10724" y="5442"/>
                  </a:cubicBezTo>
                  <a:cubicBezTo>
                    <a:pt x="10477" y="4966"/>
                    <a:pt x="10209" y="4495"/>
                    <a:pt x="9913" y="4046"/>
                  </a:cubicBezTo>
                  <a:cubicBezTo>
                    <a:pt x="9065" y="2771"/>
                    <a:pt x="8217" y="1884"/>
                    <a:pt x="6865" y="1200"/>
                  </a:cubicBezTo>
                  <a:cubicBezTo>
                    <a:pt x="6148" y="863"/>
                    <a:pt x="5401" y="531"/>
                    <a:pt x="4606" y="531"/>
                  </a:cubicBezTo>
                  <a:cubicBezTo>
                    <a:pt x="4587" y="531"/>
                    <a:pt x="4568" y="532"/>
                    <a:pt x="4549" y="532"/>
                  </a:cubicBezTo>
                  <a:cubicBezTo>
                    <a:pt x="4474" y="532"/>
                    <a:pt x="4398" y="530"/>
                    <a:pt x="4324" y="530"/>
                  </a:cubicBezTo>
                  <a:cubicBezTo>
                    <a:pt x="4230" y="530"/>
                    <a:pt x="4137" y="533"/>
                    <a:pt x="4046" y="548"/>
                  </a:cubicBezTo>
                  <a:cubicBezTo>
                    <a:pt x="3695" y="603"/>
                    <a:pt x="3367" y="713"/>
                    <a:pt x="3039" y="839"/>
                  </a:cubicBezTo>
                  <a:cubicBezTo>
                    <a:pt x="2595" y="1030"/>
                    <a:pt x="2223" y="1359"/>
                    <a:pt x="1873" y="1692"/>
                  </a:cubicBezTo>
                  <a:cubicBezTo>
                    <a:pt x="1594" y="1966"/>
                    <a:pt x="1347" y="2267"/>
                    <a:pt x="1112" y="2574"/>
                  </a:cubicBezTo>
                  <a:cubicBezTo>
                    <a:pt x="887" y="2847"/>
                    <a:pt x="718" y="3159"/>
                    <a:pt x="575" y="3477"/>
                  </a:cubicBezTo>
                  <a:cubicBezTo>
                    <a:pt x="389" y="3909"/>
                    <a:pt x="242" y="4353"/>
                    <a:pt x="159" y="4818"/>
                  </a:cubicBezTo>
                  <a:cubicBezTo>
                    <a:pt x="99" y="5168"/>
                    <a:pt x="61" y="5524"/>
                    <a:pt x="45" y="5880"/>
                  </a:cubicBezTo>
                  <a:cubicBezTo>
                    <a:pt x="1" y="6586"/>
                    <a:pt x="45" y="7297"/>
                    <a:pt x="170" y="7993"/>
                  </a:cubicBezTo>
                  <a:cubicBezTo>
                    <a:pt x="302" y="8742"/>
                    <a:pt x="543" y="9454"/>
                    <a:pt x="800" y="10155"/>
                  </a:cubicBezTo>
                  <a:cubicBezTo>
                    <a:pt x="1303" y="11518"/>
                    <a:pt x="1977" y="12804"/>
                    <a:pt x="2710" y="14052"/>
                  </a:cubicBezTo>
                  <a:cubicBezTo>
                    <a:pt x="3619" y="15623"/>
                    <a:pt x="4620" y="17133"/>
                    <a:pt x="5617" y="18655"/>
                  </a:cubicBezTo>
                  <a:cubicBezTo>
                    <a:pt x="5967" y="19181"/>
                    <a:pt x="6301" y="19717"/>
                    <a:pt x="6646" y="20248"/>
                  </a:cubicBezTo>
                  <a:cubicBezTo>
                    <a:pt x="7308" y="21277"/>
                    <a:pt x="7992" y="22290"/>
                    <a:pt x="8649" y="23313"/>
                  </a:cubicBezTo>
                  <a:cubicBezTo>
                    <a:pt x="9158" y="24112"/>
                    <a:pt x="9656" y="24917"/>
                    <a:pt x="10176" y="25711"/>
                  </a:cubicBezTo>
                  <a:cubicBezTo>
                    <a:pt x="10242" y="25809"/>
                    <a:pt x="10313" y="25919"/>
                    <a:pt x="10390" y="26017"/>
                  </a:cubicBezTo>
                  <a:cubicBezTo>
                    <a:pt x="10422" y="26066"/>
                    <a:pt x="10461" y="26099"/>
                    <a:pt x="10516" y="26110"/>
                  </a:cubicBezTo>
                  <a:cubicBezTo>
                    <a:pt x="10529" y="26113"/>
                    <a:pt x="10543" y="26115"/>
                    <a:pt x="10557" y="26115"/>
                  </a:cubicBezTo>
                  <a:cubicBezTo>
                    <a:pt x="10615" y="26115"/>
                    <a:pt x="10674" y="26088"/>
                    <a:pt x="10718" y="26039"/>
                  </a:cubicBezTo>
                  <a:cubicBezTo>
                    <a:pt x="10800" y="25984"/>
                    <a:pt x="10866" y="25908"/>
                    <a:pt x="10942" y="25836"/>
                  </a:cubicBezTo>
                  <a:cubicBezTo>
                    <a:pt x="11216" y="25557"/>
                    <a:pt x="11490" y="25273"/>
                    <a:pt x="11747" y="24977"/>
                  </a:cubicBezTo>
                  <a:cubicBezTo>
                    <a:pt x="12689" y="23915"/>
                    <a:pt x="13548" y="22793"/>
                    <a:pt x="14451" y="21698"/>
                  </a:cubicBezTo>
                  <a:cubicBezTo>
                    <a:pt x="15223" y="20773"/>
                    <a:pt x="15962" y="19815"/>
                    <a:pt x="16701" y="18869"/>
                  </a:cubicBezTo>
                  <a:cubicBezTo>
                    <a:pt x="17577" y="17719"/>
                    <a:pt x="18474" y="16581"/>
                    <a:pt x="19350" y="15431"/>
                  </a:cubicBezTo>
                  <a:cubicBezTo>
                    <a:pt x="19870" y="14747"/>
                    <a:pt x="20357" y="14035"/>
                    <a:pt x="20790" y="13296"/>
                  </a:cubicBezTo>
                  <a:cubicBezTo>
                    <a:pt x="21156" y="12618"/>
                    <a:pt x="21474" y="11917"/>
                    <a:pt x="21775" y="11206"/>
                  </a:cubicBezTo>
                  <a:cubicBezTo>
                    <a:pt x="22087" y="10445"/>
                    <a:pt x="22393" y="9678"/>
                    <a:pt x="22667" y="8896"/>
                  </a:cubicBezTo>
                  <a:cubicBezTo>
                    <a:pt x="22831" y="8430"/>
                    <a:pt x="22995" y="7965"/>
                    <a:pt x="23105" y="7483"/>
                  </a:cubicBezTo>
                  <a:cubicBezTo>
                    <a:pt x="23318" y="6515"/>
                    <a:pt x="23395" y="5518"/>
                    <a:pt x="23258" y="4533"/>
                  </a:cubicBezTo>
                  <a:cubicBezTo>
                    <a:pt x="23181" y="4073"/>
                    <a:pt x="23077" y="3614"/>
                    <a:pt x="22913" y="3176"/>
                  </a:cubicBezTo>
                  <a:cubicBezTo>
                    <a:pt x="22738" y="2732"/>
                    <a:pt x="22503" y="2311"/>
                    <a:pt x="22213" y="1933"/>
                  </a:cubicBezTo>
                  <a:cubicBezTo>
                    <a:pt x="21808" y="1397"/>
                    <a:pt x="21255" y="997"/>
                    <a:pt x="20669" y="685"/>
                  </a:cubicBezTo>
                  <a:cubicBezTo>
                    <a:pt x="20363" y="532"/>
                    <a:pt x="20045" y="406"/>
                    <a:pt x="19728" y="286"/>
                  </a:cubicBezTo>
                  <a:cubicBezTo>
                    <a:pt x="19333" y="128"/>
                    <a:pt x="18903" y="0"/>
                    <a:pt x="18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8"/>
            <p:cNvSpPr/>
            <p:nvPr/>
          </p:nvSpPr>
          <p:spPr>
            <a:xfrm>
              <a:off x="4573004" y="3519087"/>
              <a:ext cx="27242" cy="44674"/>
            </a:xfrm>
            <a:custGeom>
              <a:avLst/>
              <a:gdLst/>
              <a:ahLst/>
              <a:cxnLst/>
              <a:rect l="l" t="t" r="r" b="b"/>
              <a:pathLst>
                <a:path w="398" h="688" extrusionOk="0">
                  <a:moveTo>
                    <a:pt x="86" y="0"/>
                  </a:moveTo>
                  <a:cubicBezTo>
                    <a:pt x="41" y="0"/>
                    <a:pt x="1" y="49"/>
                    <a:pt x="21" y="101"/>
                  </a:cubicBezTo>
                  <a:cubicBezTo>
                    <a:pt x="86" y="281"/>
                    <a:pt x="174" y="456"/>
                    <a:pt x="245" y="637"/>
                  </a:cubicBezTo>
                  <a:cubicBezTo>
                    <a:pt x="259" y="673"/>
                    <a:pt x="284" y="688"/>
                    <a:pt x="310" y="688"/>
                  </a:cubicBezTo>
                  <a:cubicBezTo>
                    <a:pt x="354" y="688"/>
                    <a:pt x="398" y="642"/>
                    <a:pt x="377" y="582"/>
                  </a:cubicBezTo>
                  <a:cubicBezTo>
                    <a:pt x="305" y="402"/>
                    <a:pt x="223" y="226"/>
                    <a:pt x="158" y="51"/>
                  </a:cubicBezTo>
                  <a:cubicBezTo>
                    <a:pt x="147" y="46"/>
                    <a:pt x="141" y="29"/>
                    <a:pt x="136" y="24"/>
                  </a:cubicBezTo>
                  <a:cubicBezTo>
                    <a:pt x="121" y="7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8"/>
            <p:cNvSpPr/>
            <p:nvPr/>
          </p:nvSpPr>
          <p:spPr>
            <a:xfrm>
              <a:off x="3801464" y="3079169"/>
              <a:ext cx="1590857" cy="1673505"/>
            </a:xfrm>
            <a:custGeom>
              <a:avLst/>
              <a:gdLst/>
              <a:ahLst/>
              <a:cxnLst/>
              <a:rect l="l" t="t" r="r" b="b"/>
              <a:pathLst>
                <a:path w="23242" h="25773" extrusionOk="0">
                  <a:moveTo>
                    <a:pt x="18494" y="0"/>
                  </a:moveTo>
                  <a:cubicBezTo>
                    <a:pt x="18479" y="0"/>
                    <a:pt x="18463" y="0"/>
                    <a:pt x="18447" y="1"/>
                  </a:cubicBezTo>
                  <a:cubicBezTo>
                    <a:pt x="18195" y="28"/>
                    <a:pt x="17954" y="110"/>
                    <a:pt x="17713" y="192"/>
                  </a:cubicBezTo>
                  <a:cubicBezTo>
                    <a:pt x="16777" y="521"/>
                    <a:pt x="15967" y="1139"/>
                    <a:pt x="15283" y="1873"/>
                  </a:cubicBezTo>
                  <a:cubicBezTo>
                    <a:pt x="14763" y="2420"/>
                    <a:pt x="14276" y="2995"/>
                    <a:pt x="13871" y="3635"/>
                  </a:cubicBezTo>
                  <a:cubicBezTo>
                    <a:pt x="13094" y="4872"/>
                    <a:pt x="12273" y="6087"/>
                    <a:pt x="11649" y="7407"/>
                  </a:cubicBezTo>
                  <a:cubicBezTo>
                    <a:pt x="11649" y="7448"/>
                    <a:pt x="11613" y="7473"/>
                    <a:pt x="11576" y="7473"/>
                  </a:cubicBezTo>
                  <a:cubicBezTo>
                    <a:pt x="11559" y="7473"/>
                    <a:pt x="11542" y="7468"/>
                    <a:pt x="11528" y="7456"/>
                  </a:cubicBezTo>
                  <a:cubicBezTo>
                    <a:pt x="11512" y="7439"/>
                    <a:pt x="11495" y="7412"/>
                    <a:pt x="11495" y="7379"/>
                  </a:cubicBezTo>
                  <a:cubicBezTo>
                    <a:pt x="11430" y="7209"/>
                    <a:pt x="11353" y="7051"/>
                    <a:pt x="11293" y="6881"/>
                  </a:cubicBezTo>
                  <a:cubicBezTo>
                    <a:pt x="11282" y="6859"/>
                    <a:pt x="11282" y="6843"/>
                    <a:pt x="11293" y="6832"/>
                  </a:cubicBezTo>
                  <a:cubicBezTo>
                    <a:pt x="11036" y="6241"/>
                    <a:pt x="10773" y="5660"/>
                    <a:pt x="10461" y="5108"/>
                  </a:cubicBezTo>
                  <a:cubicBezTo>
                    <a:pt x="10204" y="4642"/>
                    <a:pt x="9913" y="4188"/>
                    <a:pt x="9612" y="3750"/>
                  </a:cubicBezTo>
                  <a:cubicBezTo>
                    <a:pt x="9355" y="3378"/>
                    <a:pt x="9087" y="3006"/>
                    <a:pt x="8780" y="2672"/>
                  </a:cubicBezTo>
                  <a:cubicBezTo>
                    <a:pt x="8266" y="2135"/>
                    <a:pt x="7669" y="1692"/>
                    <a:pt x="7040" y="1314"/>
                  </a:cubicBezTo>
                  <a:cubicBezTo>
                    <a:pt x="6438" y="975"/>
                    <a:pt x="5797" y="685"/>
                    <a:pt x="5119" y="565"/>
                  </a:cubicBezTo>
                  <a:cubicBezTo>
                    <a:pt x="4924" y="533"/>
                    <a:pt x="4730" y="522"/>
                    <a:pt x="4534" y="522"/>
                  </a:cubicBezTo>
                  <a:cubicBezTo>
                    <a:pt x="4421" y="522"/>
                    <a:pt x="4308" y="526"/>
                    <a:pt x="4194" y="532"/>
                  </a:cubicBezTo>
                  <a:cubicBezTo>
                    <a:pt x="3958" y="548"/>
                    <a:pt x="3723" y="619"/>
                    <a:pt x="3493" y="685"/>
                  </a:cubicBezTo>
                  <a:cubicBezTo>
                    <a:pt x="2978" y="833"/>
                    <a:pt x="2568" y="1068"/>
                    <a:pt x="2168" y="1435"/>
                  </a:cubicBezTo>
                  <a:cubicBezTo>
                    <a:pt x="1714" y="1845"/>
                    <a:pt x="1293" y="2322"/>
                    <a:pt x="959" y="2842"/>
                  </a:cubicBezTo>
                  <a:cubicBezTo>
                    <a:pt x="83" y="4402"/>
                    <a:pt x="1" y="6284"/>
                    <a:pt x="329" y="8020"/>
                  </a:cubicBezTo>
                  <a:cubicBezTo>
                    <a:pt x="455" y="8715"/>
                    <a:pt x="718" y="9361"/>
                    <a:pt x="959" y="10017"/>
                  </a:cubicBezTo>
                  <a:cubicBezTo>
                    <a:pt x="1418" y="11271"/>
                    <a:pt x="2053" y="12442"/>
                    <a:pt x="2688" y="13603"/>
                  </a:cubicBezTo>
                  <a:cubicBezTo>
                    <a:pt x="3033" y="14221"/>
                    <a:pt x="3400" y="14807"/>
                    <a:pt x="3778" y="15398"/>
                  </a:cubicBezTo>
                  <a:cubicBezTo>
                    <a:pt x="4434" y="16432"/>
                    <a:pt x="5091" y="17472"/>
                    <a:pt x="5770" y="18491"/>
                  </a:cubicBezTo>
                  <a:cubicBezTo>
                    <a:pt x="6460" y="19514"/>
                    <a:pt x="7133" y="20549"/>
                    <a:pt x="7790" y="21594"/>
                  </a:cubicBezTo>
                  <a:cubicBezTo>
                    <a:pt x="8594" y="22842"/>
                    <a:pt x="9410" y="24096"/>
                    <a:pt x="10225" y="25338"/>
                  </a:cubicBezTo>
                  <a:cubicBezTo>
                    <a:pt x="10308" y="25464"/>
                    <a:pt x="10384" y="25595"/>
                    <a:pt x="10477" y="25710"/>
                  </a:cubicBezTo>
                  <a:cubicBezTo>
                    <a:pt x="10503" y="25736"/>
                    <a:pt x="10530" y="25773"/>
                    <a:pt x="10567" y="25773"/>
                  </a:cubicBezTo>
                  <a:cubicBezTo>
                    <a:pt x="10576" y="25773"/>
                    <a:pt x="10586" y="25771"/>
                    <a:pt x="10598" y="25765"/>
                  </a:cubicBezTo>
                  <a:cubicBezTo>
                    <a:pt x="10724" y="25710"/>
                    <a:pt x="10817" y="25606"/>
                    <a:pt x="10915" y="25519"/>
                  </a:cubicBezTo>
                  <a:cubicBezTo>
                    <a:pt x="11057" y="25365"/>
                    <a:pt x="11200" y="25218"/>
                    <a:pt x="11337" y="25064"/>
                  </a:cubicBezTo>
                  <a:cubicBezTo>
                    <a:pt x="11796" y="24572"/>
                    <a:pt x="12234" y="24063"/>
                    <a:pt x="12661" y="23532"/>
                  </a:cubicBezTo>
                  <a:cubicBezTo>
                    <a:pt x="13406" y="22629"/>
                    <a:pt x="14150" y="21725"/>
                    <a:pt x="14867" y="20795"/>
                  </a:cubicBezTo>
                  <a:cubicBezTo>
                    <a:pt x="15458" y="20040"/>
                    <a:pt x="16088" y="19306"/>
                    <a:pt x="16673" y="18545"/>
                  </a:cubicBezTo>
                  <a:cubicBezTo>
                    <a:pt x="17834" y="16991"/>
                    <a:pt x="19082" y="15513"/>
                    <a:pt x="20166" y="13898"/>
                  </a:cubicBezTo>
                  <a:cubicBezTo>
                    <a:pt x="20724" y="13044"/>
                    <a:pt x="21173" y="12119"/>
                    <a:pt x="21583" y="11178"/>
                  </a:cubicBezTo>
                  <a:cubicBezTo>
                    <a:pt x="21873" y="10499"/>
                    <a:pt x="22147" y="9815"/>
                    <a:pt x="22393" y="9120"/>
                  </a:cubicBezTo>
                  <a:cubicBezTo>
                    <a:pt x="22661" y="8370"/>
                    <a:pt x="22913" y="7620"/>
                    <a:pt x="23067" y="6832"/>
                  </a:cubicBezTo>
                  <a:cubicBezTo>
                    <a:pt x="23181" y="6164"/>
                    <a:pt x="23242" y="5469"/>
                    <a:pt x="23181" y="4796"/>
                  </a:cubicBezTo>
                  <a:cubicBezTo>
                    <a:pt x="23116" y="4210"/>
                    <a:pt x="22990" y="3635"/>
                    <a:pt x="22782" y="3104"/>
                  </a:cubicBezTo>
                  <a:cubicBezTo>
                    <a:pt x="22645" y="2759"/>
                    <a:pt x="22464" y="2426"/>
                    <a:pt x="22273" y="2119"/>
                  </a:cubicBezTo>
                  <a:cubicBezTo>
                    <a:pt x="22065" y="1807"/>
                    <a:pt x="21840" y="1522"/>
                    <a:pt x="21561" y="1298"/>
                  </a:cubicBezTo>
                  <a:cubicBezTo>
                    <a:pt x="21014" y="822"/>
                    <a:pt x="20346" y="532"/>
                    <a:pt x="19684" y="274"/>
                  </a:cubicBezTo>
                  <a:cubicBezTo>
                    <a:pt x="19305" y="132"/>
                    <a:pt x="18900" y="0"/>
                    <a:pt x="18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8"/>
            <p:cNvSpPr/>
            <p:nvPr/>
          </p:nvSpPr>
          <p:spPr>
            <a:xfrm>
              <a:off x="4197091" y="3317991"/>
              <a:ext cx="366126" cy="313624"/>
            </a:xfrm>
            <a:custGeom>
              <a:avLst/>
              <a:gdLst/>
              <a:ahLst/>
              <a:cxnLst/>
              <a:rect l="l" t="t" r="r" b="b"/>
              <a:pathLst>
                <a:path w="5349" h="4830" extrusionOk="0">
                  <a:moveTo>
                    <a:pt x="3182" y="121"/>
                  </a:moveTo>
                  <a:cubicBezTo>
                    <a:pt x="3219" y="121"/>
                    <a:pt x="3258" y="126"/>
                    <a:pt x="3296" y="138"/>
                  </a:cubicBezTo>
                  <a:cubicBezTo>
                    <a:pt x="3471" y="176"/>
                    <a:pt x="3652" y="258"/>
                    <a:pt x="3750" y="422"/>
                  </a:cubicBezTo>
                  <a:cubicBezTo>
                    <a:pt x="3876" y="658"/>
                    <a:pt x="3876" y="932"/>
                    <a:pt x="3832" y="1183"/>
                  </a:cubicBezTo>
                  <a:cubicBezTo>
                    <a:pt x="3816" y="1315"/>
                    <a:pt x="3778" y="1441"/>
                    <a:pt x="3739" y="1566"/>
                  </a:cubicBezTo>
                  <a:cubicBezTo>
                    <a:pt x="3723" y="1616"/>
                    <a:pt x="3690" y="1670"/>
                    <a:pt x="3712" y="1714"/>
                  </a:cubicBezTo>
                  <a:cubicBezTo>
                    <a:pt x="3726" y="1742"/>
                    <a:pt x="3752" y="1754"/>
                    <a:pt x="3778" y="1754"/>
                  </a:cubicBezTo>
                  <a:cubicBezTo>
                    <a:pt x="3794" y="1754"/>
                    <a:pt x="3809" y="1750"/>
                    <a:pt x="3821" y="1742"/>
                  </a:cubicBezTo>
                  <a:cubicBezTo>
                    <a:pt x="3936" y="1698"/>
                    <a:pt x="4062" y="1676"/>
                    <a:pt x="4183" y="1660"/>
                  </a:cubicBezTo>
                  <a:cubicBezTo>
                    <a:pt x="4202" y="1659"/>
                    <a:pt x="4221" y="1658"/>
                    <a:pt x="4240" y="1658"/>
                  </a:cubicBezTo>
                  <a:cubicBezTo>
                    <a:pt x="4483" y="1658"/>
                    <a:pt x="4725" y="1723"/>
                    <a:pt x="4944" y="1835"/>
                  </a:cubicBezTo>
                  <a:cubicBezTo>
                    <a:pt x="5212" y="1982"/>
                    <a:pt x="5146" y="2207"/>
                    <a:pt x="5037" y="2448"/>
                  </a:cubicBezTo>
                  <a:cubicBezTo>
                    <a:pt x="4889" y="2782"/>
                    <a:pt x="4599" y="3044"/>
                    <a:pt x="4232" y="3055"/>
                  </a:cubicBezTo>
                  <a:cubicBezTo>
                    <a:pt x="4205" y="3059"/>
                    <a:pt x="4178" y="3060"/>
                    <a:pt x="4152" y="3060"/>
                  </a:cubicBezTo>
                  <a:cubicBezTo>
                    <a:pt x="4069" y="3060"/>
                    <a:pt x="3990" y="3048"/>
                    <a:pt x="3907" y="3048"/>
                  </a:cubicBezTo>
                  <a:cubicBezTo>
                    <a:pt x="3888" y="3048"/>
                    <a:pt x="3868" y="3048"/>
                    <a:pt x="3849" y="3050"/>
                  </a:cubicBezTo>
                  <a:cubicBezTo>
                    <a:pt x="3767" y="3072"/>
                    <a:pt x="3794" y="3181"/>
                    <a:pt x="3860" y="3203"/>
                  </a:cubicBezTo>
                  <a:cubicBezTo>
                    <a:pt x="3964" y="3263"/>
                    <a:pt x="4073" y="3323"/>
                    <a:pt x="4161" y="3406"/>
                  </a:cubicBezTo>
                  <a:cubicBezTo>
                    <a:pt x="4298" y="3564"/>
                    <a:pt x="4391" y="3783"/>
                    <a:pt x="4341" y="3991"/>
                  </a:cubicBezTo>
                  <a:cubicBezTo>
                    <a:pt x="4309" y="4117"/>
                    <a:pt x="4254" y="4270"/>
                    <a:pt x="4122" y="4320"/>
                  </a:cubicBezTo>
                  <a:cubicBezTo>
                    <a:pt x="4099" y="4326"/>
                    <a:pt x="4076" y="4329"/>
                    <a:pt x="4053" y="4329"/>
                  </a:cubicBezTo>
                  <a:cubicBezTo>
                    <a:pt x="3910" y="4329"/>
                    <a:pt x="3775" y="4209"/>
                    <a:pt x="3657" y="4134"/>
                  </a:cubicBezTo>
                  <a:cubicBezTo>
                    <a:pt x="3416" y="3947"/>
                    <a:pt x="3230" y="3685"/>
                    <a:pt x="3066" y="3427"/>
                  </a:cubicBezTo>
                  <a:cubicBezTo>
                    <a:pt x="3061" y="3400"/>
                    <a:pt x="3050" y="3373"/>
                    <a:pt x="3028" y="3351"/>
                  </a:cubicBezTo>
                  <a:cubicBezTo>
                    <a:pt x="3014" y="3339"/>
                    <a:pt x="2999" y="3333"/>
                    <a:pt x="2985" y="3333"/>
                  </a:cubicBezTo>
                  <a:cubicBezTo>
                    <a:pt x="2948" y="3333"/>
                    <a:pt x="2916" y="3369"/>
                    <a:pt x="2924" y="3417"/>
                  </a:cubicBezTo>
                  <a:cubicBezTo>
                    <a:pt x="2929" y="3444"/>
                    <a:pt x="2946" y="3471"/>
                    <a:pt x="2957" y="3499"/>
                  </a:cubicBezTo>
                  <a:cubicBezTo>
                    <a:pt x="2973" y="3570"/>
                    <a:pt x="2979" y="3646"/>
                    <a:pt x="2984" y="3723"/>
                  </a:cubicBezTo>
                  <a:cubicBezTo>
                    <a:pt x="3000" y="4019"/>
                    <a:pt x="2913" y="4675"/>
                    <a:pt x="2557" y="4692"/>
                  </a:cubicBezTo>
                  <a:cubicBezTo>
                    <a:pt x="2272" y="4686"/>
                    <a:pt x="1928" y="4489"/>
                    <a:pt x="1889" y="4177"/>
                  </a:cubicBezTo>
                  <a:cubicBezTo>
                    <a:pt x="1873" y="4035"/>
                    <a:pt x="1878" y="3887"/>
                    <a:pt x="1906" y="3739"/>
                  </a:cubicBezTo>
                  <a:cubicBezTo>
                    <a:pt x="1917" y="3646"/>
                    <a:pt x="1944" y="3548"/>
                    <a:pt x="1966" y="3455"/>
                  </a:cubicBezTo>
                  <a:cubicBezTo>
                    <a:pt x="1971" y="3411"/>
                    <a:pt x="1993" y="3345"/>
                    <a:pt x="1939" y="3323"/>
                  </a:cubicBezTo>
                  <a:cubicBezTo>
                    <a:pt x="1933" y="3322"/>
                    <a:pt x="1928" y="3321"/>
                    <a:pt x="1923" y="3321"/>
                  </a:cubicBezTo>
                  <a:cubicBezTo>
                    <a:pt x="1908" y="3321"/>
                    <a:pt x="1895" y="3328"/>
                    <a:pt x="1878" y="3340"/>
                  </a:cubicBezTo>
                  <a:cubicBezTo>
                    <a:pt x="1845" y="3367"/>
                    <a:pt x="1807" y="3400"/>
                    <a:pt x="1774" y="3433"/>
                  </a:cubicBezTo>
                  <a:cubicBezTo>
                    <a:pt x="1616" y="3586"/>
                    <a:pt x="1451" y="3739"/>
                    <a:pt x="1260" y="3843"/>
                  </a:cubicBezTo>
                  <a:cubicBezTo>
                    <a:pt x="1136" y="3913"/>
                    <a:pt x="1003" y="3960"/>
                    <a:pt x="861" y="3960"/>
                  </a:cubicBezTo>
                  <a:cubicBezTo>
                    <a:pt x="846" y="3960"/>
                    <a:pt x="831" y="3959"/>
                    <a:pt x="816" y="3958"/>
                  </a:cubicBezTo>
                  <a:cubicBezTo>
                    <a:pt x="674" y="3953"/>
                    <a:pt x="510" y="3865"/>
                    <a:pt x="488" y="3707"/>
                  </a:cubicBezTo>
                  <a:cubicBezTo>
                    <a:pt x="466" y="3564"/>
                    <a:pt x="532" y="3433"/>
                    <a:pt x="597" y="3318"/>
                  </a:cubicBezTo>
                  <a:cubicBezTo>
                    <a:pt x="784" y="3039"/>
                    <a:pt x="1123" y="2847"/>
                    <a:pt x="1451" y="2836"/>
                  </a:cubicBezTo>
                  <a:cubicBezTo>
                    <a:pt x="1468" y="2836"/>
                    <a:pt x="1490" y="2836"/>
                    <a:pt x="1501" y="2831"/>
                  </a:cubicBezTo>
                  <a:cubicBezTo>
                    <a:pt x="1550" y="2820"/>
                    <a:pt x="1550" y="2738"/>
                    <a:pt x="1501" y="2721"/>
                  </a:cubicBezTo>
                  <a:cubicBezTo>
                    <a:pt x="1488" y="2718"/>
                    <a:pt x="1474" y="2717"/>
                    <a:pt x="1459" y="2717"/>
                  </a:cubicBezTo>
                  <a:cubicBezTo>
                    <a:pt x="1430" y="2717"/>
                    <a:pt x="1398" y="2721"/>
                    <a:pt x="1369" y="2721"/>
                  </a:cubicBezTo>
                  <a:cubicBezTo>
                    <a:pt x="1090" y="2689"/>
                    <a:pt x="811" y="2639"/>
                    <a:pt x="559" y="2502"/>
                  </a:cubicBezTo>
                  <a:cubicBezTo>
                    <a:pt x="346" y="2382"/>
                    <a:pt x="176" y="2141"/>
                    <a:pt x="181" y="1878"/>
                  </a:cubicBezTo>
                  <a:cubicBezTo>
                    <a:pt x="209" y="1675"/>
                    <a:pt x="310" y="1608"/>
                    <a:pt x="450" y="1608"/>
                  </a:cubicBezTo>
                  <a:cubicBezTo>
                    <a:pt x="501" y="1608"/>
                    <a:pt x="559" y="1617"/>
                    <a:pt x="619" y="1632"/>
                  </a:cubicBezTo>
                  <a:cubicBezTo>
                    <a:pt x="953" y="1687"/>
                    <a:pt x="1260" y="1851"/>
                    <a:pt x="1583" y="1972"/>
                  </a:cubicBezTo>
                  <a:cubicBezTo>
                    <a:pt x="1614" y="1984"/>
                    <a:pt x="1662" y="1997"/>
                    <a:pt x="1704" y="1997"/>
                  </a:cubicBezTo>
                  <a:cubicBezTo>
                    <a:pt x="1757" y="1997"/>
                    <a:pt x="1802" y="1976"/>
                    <a:pt x="1796" y="1906"/>
                  </a:cubicBezTo>
                  <a:cubicBezTo>
                    <a:pt x="1791" y="1873"/>
                    <a:pt x="1769" y="1846"/>
                    <a:pt x="1747" y="1824"/>
                  </a:cubicBezTo>
                  <a:cubicBezTo>
                    <a:pt x="1681" y="1753"/>
                    <a:pt x="1605" y="1670"/>
                    <a:pt x="1533" y="1588"/>
                  </a:cubicBezTo>
                  <a:cubicBezTo>
                    <a:pt x="1331" y="1276"/>
                    <a:pt x="1030" y="915"/>
                    <a:pt x="1057" y="521"/>
                  </a:cubicBezTo>
                  <a:cubicBezTo>
                    <a:pt x="1068" y="384"/>
                    <a:pt x="1112" y="209"/>
                    <a:pt x="1254" y="165"/>
                  </a:cubicBezTo>
                  <a:cubicBezTo>
                    <a:pt x="1277" y="153"/>
                    <a:pt x="1301" y="148"/>
                    <a:pt x="1324" y="148"/>
                  </a:cubicBezTo>
                  <a:cubicBezTo>
                    <a:pt x="1384" y="148"/>
                    <a:pt x="1445" y="181"/>
                    <a:pt x="1501" y="209"/>
                  </a:cubicBezTo>
                  <a:cubicBezTo>
                    <a:pt x="1791" y="362"/>
                    <a:pt x="1944" y="685"/>
                    <a:pt x="2043" y="992"/>
                  </a:cubicBezTo>
                  <a:cubicBezTo>
                    <a:pt x="2092" y="1150"/>
                    <a:pt x="2125" y="1315"/>
                    <a:pt x="2136" y="1479"/>
                  </a:cubicBezTo>
                  <a:cubicBezTo>
                    <a:pt x="2125" y="1539"/>
                    <a:pt x="2119" y="1605"/>
                    <a:pt x="2119" y="1670"/>
                  </a:cubicBezTo>
                  <a:cubicBezTo>
                    <a:pt x="2119" y="1687"/>
                    <a:pt x="2125" y="1703"/>
                    <a:pt x="2136" y="1714"/>
                  </a:cubicBezTo>
                  <a:cubicBezTo>
                    <a:pt x="2147" y="1736"/>
                    <a:pt x="2157" y="1758"/>
                    <a:pt x="2185" y="1764"/>
                  </a:cubicBezTo>
                  <a:cubicBezTo>
                    <a:pt x="2188" y="1764"/>
                    <a:pt x="2192" y="1764"/>
                    <a:pt x="2195" y="1764"/>
                  </a:cubicBezTo>
                  <a:cubicBezTo>
                    <a:pt x="2292" y="1764"/>
                    <a:pt x="2256" y="1537"/>
                    <a:pt x="2256" y="1468"/>
                  </a:cubicBezTo>
                  <a:cubicBezTo>
                    <a:pt x="2294" y="1293"/>
                    <a:pt x="2365" y="1123"/>
                    <a:pt x="2431" y="948"/>
                  </a:cubicBezTo>
                  <a:cubicBezTo>
                    <a:pt x="2519" y="751"/>
                    <a:pt x="2595" y="548"/>
                    <a:pt x="2732" y="373"/>
                  </a:cubicBezTo>
                  <a:cubicBezTo>
                    <a:pt x="2845" y="238"/>
                    <a:pt x="3006" y="121"/>
                    <a:pt x="3182" y="121"/>
                  </a:cubicBezTo>
                  <a:close/>
                  <a:moveTo>
                    <a:pt x="3183" y="1"/>
                  </a:moveTo>
                  <a:cubicBezTo>
                    <a:pt x="3119" y="1"/>
                    <a:pt x="3056" y="11"/>
                    <a:pt x="2995" y="34"/>
                  </a:cubicBezTo>
                  <a:cubicBezTo>
                    <a:pt x="2738" y="138"/>
                    <a:pt x="2568" y="373"/>
                    <a:pt x="2459" y="620"/>
                  </a:cubicBezTo>
                  <a:cubicBezTo>
                    <a:pt x="2376" y="806"/>
                    <a:pt x="2289" y="997"/>
                    <a:pt x="2218" y="1194"/>
                  </a:cubicBezTo>
                  <a:cubicBezTo>
                    <a:pt x="2130" y="778"/>
                    <a:pt x="1960" y="335"/>
                    <a:pt x="1588" y="116"/>
                  </a:cubicBezTo>
                  <a:cubicBezTo>
                    <a:pt x="1506" y="71"/>
                    <a:pt x="1417" y="22"/>
                    <a:pt x="1324" y="22"/>
                  </a:cubicBezTo>
                  <a:cubicBezTo>
                    <a:pt x="1294" y="22"/>
                    <a:pt x="1263" y="27"/>
                    <a:pt x="1232" y="39"/>
                  </a:cubicBezTo>
                  <a:cubicBezTo>
                    <a:pt x="1063" y="94"/>
                    <a:pt x="981" y="264"/>
                    <a:pt x="959" y="439"/>
                  </a:cubicBezTo>
                  <a:cubicBezTo>
                    <a:pt x="915" y="751"/>
                    <a:pt x="1057" y="1063"/>
                    <a:pt x="1221" y="1320"/>
                  </a:cubicBezTo>
                  <a:cubicBezTo>
                    <a:pt x="1325" y="1490"/>
                    <a:pt x="1435" y="1670"/>
                    <a:pt x="1577" y="1818"/>
                  </a:cubicBezTo>
                  <a:cubicBezTo>
                    <a:pt x="1282" y="1720"/>
                    <a:pt x="997" y="1583"/>
                    <a:pt x="685" y="1517"/>
                  </a:cubicBezTo>
                  <a:cubicBezTo>
                    <a:pt x="606" y="1500"/>
                    <a:pt x="523" y="1481"/>
                    <a:pt x="442" y="1481"/>
                  </a:cubicBezTo>
                  <a:cubicBezTo>
                    <a:pt x="392" y="1481"/>
                    <a:pt x="344" y="1488"/>
                    <a:pt x="296" y="1506"/>
                  </a:cubicBezTo>
                  <a:cubicBezTo>
                    <a:pt x="176" y="1550"/>
                    <a:pt x="105" y="1670"/>
                    <a:pt x="72" y="1791"/>
                  </a:cubicBezTo>
                  <a:cubicBezTo>
                    <a:pt x="1" y="2108"/>
                    <a:pt x="203" y="2426"/>
                    <a:pt x="455" y="2585"/>
                  </a:cubicBezTo>
                  <a:cubicBezTo>
                    <a:pt x="652" y="2699"/>
                    <a:pt x="871" y="2754"/>
                    <a:pt x="1090" y="2793"/>
                  </a:cubicBezTo>
                  <a:cubicBezTo>
                    <a:pt x="816" y="2886"/>
                    <a:pt x="570" y="3094"/>
                    <a:pt x="439" y="3367"/>
                  </a:cubicBezTo>
                  <a:cubicBezTo>
                    <a:pt x="243" y="3781"/>
                    <a:pt x="491" y="4093"/>
                    <a:pt x="855" y="4093"/>
                  </a:cubicBezTo>
                  <a:cubicBezTo>
                    <a:pt x="920" y="4093"/>
                    <a:pt x="988" y="4083"/>
                    <a:pt x="1057" y="4062"/>
                  </a:cubicBezTo>
                  <a:cubicBezTo>
                    <a:pt x="1369" y="3975"/>
                    <a:pt x="1616" y="3739"/>
                    <a:pt x="1851" y="3515"/>
                  </a:cubicBezTo>
                  <a:lnTo>
                    <a:pt x="1851" y="3515"/>
                  </a:lnTo>
                  <a:cubicBezTo>
                    <a:pt x="1687" y="4128"/>
                    <a:pt x="1714" y="4610"/>
                    <a:pt x="2382" y="4812"/>
                  </a:cubicBezTo>
                  <a:cubicBezTo>
                    <a:pt x="2429" y="4824"/>
                    <a:pt x="2474" y="4830"/>
                    <a:pt x="2516" y="4830"/>
                  </a:cubicBezTo>
                  <a:cubicBezTo>
                    <a:pt x="2732" y="4830"/>
                    <a:pt x="2889" y="4686"/>
                    <a:pt x="2962" y="4462"/>
                  </a:cubicBezTo>
                  <a:cubicBezTo>
                    <a:pt x="3061" y="4227"/>
                    <a:pt x="3099" y="3975"/>
                    <a:pt x="3088" y="3723"/>
                  </a:cubicBezTo>
                  <a:lnTo>
                    <a:pt x="3088" y="3723"/>
                  </a:lnTo>
                  <a:cubicBezTo>
                    <a:pt x="3263" y="3969"/>
                    <a:pt x="3471" y="4194"/>
                    <a:pt x="3728" y="4353"/>
                  </a:cubicBezTo>
                  <a:cubicBezTo>
                    <a:pt x="3825" y="4405"/>
                    <a:pt x="3926" y="4455"/>
                    <a:pt x="4030" y="4455"/>
                  </a:cubicBezTo>
                  <a:cubicBezTo>
                    <a:pt x="4055" y="4455"/>
                    <a:pt x="4081" y="4452"/>
                    <a:pt x="4106" y="4446"/>
                  </a:cubicBezTo>
                  <a:cubicBezTo>
                    <a:pt x="4320" y="4385"/>
                    <a:pt x="4413" y="4134"/>
                    <a:pt x="4434" y="3926"/>
                  </a:cubicBezTo>
                  <a:cubicBezTo>
                    <a:pt x="4451" y="3789"/>
                    <a:pt x="4413" y="3652"/>
                    <a:pt x="4352" y="3531"/>
                  </a:cubicBezTo>
                  <a:cubicBezTo>
                    <a:pt x="4292" y="3395"/>
                    <a:pt x="4188" y="3274"/>
                    <a:pt x="4068" y="3203"/>
                  </a:cubicBezTo>
                  <a:lnTo>
                    <a:pt x="4068" y="3203"/>
                  </a:lnTo>
                  <a:cubicBezTo>
                    <a:pt x="4092" y="3205"/>
                    <a:pt x="4116" y="3205"/>
                    <a:pt x="4140" y="3205"/>
                  </a:cubicBezTo>
                  <a:cubicBezTo>
                    <a:pt x="4683" y="3205"/>
                    <a:pt x="5081" y="2791"/>
                    <a:pt x="5223" y="2256"/>
                  </a:cubicBezTo>
                  <a:cubicBezTo>
                    <a:pt x="5349" y="1807"/>
                    <a:pt x="4894" y="1643"/>
                    <a:pt x="4560" y="1572"/>
                  </a:cubicBezTo>
                  <a:cubicBezTo>
                    <a:pt x="4470" y="1549"/>
                    <a:pt x="4379" y="1539"/>
                    <a:pt x="4287" y="1539"/>
                  </a:cubicBezTo>
                  <a:cubicBezTo>
                    <a:pt x="4133" y="1539"/>
                    <a:pt x="3980" y="1568"/>
                    <a:pt x="3832" y="1616"/>
                  </a:cubicBezTo>
                  <a:cubicBezTo>
                    <a:pt x="3964" y="1189"/>
                    <a:pt x="4073" y="510"/>
                    <a:pt x="3696" y="198"/>
                  </a:cubicBezTo>
                  <a:cubicBezTo>
                    <a:pt x="3550" y="84"/>
                    <a:pt x="3364" y="1"/>
                    <a:pt x="31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8"/>
            <p:cNvSpPr/>
            <p:nvPr/>
          </p:nvSpPr>
          <p:spPr>
            <a:xfrm>
              <a:off x="4352603" y="3444220"/>
              <a:ext cx="83985" cy="58699"/>
            </a:xfrm>
            <a:custGeom>
              <a:avLst/>
              <a:gdLst/>
              <a:ahLst/>
              <a:cxnLst/>
              <a:rect l="l" t="t" r="r" b="b"/>
              <a:pathLst>
                <a:path w="1227" h="904" extrusionOk="0">
                  <a:moveTo>
                    <a:pt x="624" y="115"/>
                  </a:moveTo>
                  <a:cubicBezTo>
                    <a:pt x="783" y="137"/>
                    <a:pt x="1057" y="164"/>
                    <a:pt x="1117" y="339"/>
                  </a:cubicBezTo>
                  <a:cubicBezTo>
                    <a:pt x="1150" y="580"/>
                    <a:pt x="925" y="772"/>
                    <a:pt x="707" y="777"/>
                  </a:cubicBezTo>
                  <a:cubicBezTo>
                    <a:pt x="694" y="778"/>
                    <a:pt x="682" y="779"/>
                    <a:pt x="668" y="779"/>
                  </a:cubicBezTo>
                  <a:cubicBezTo>
                    <a:pt x="517" y="779"/>
                    <a:pt x="291" y="721"/>
                    <a:pt x="236" y="575"/>
                  </a:cubicBezTo>
                  <a:cubicBezTo>
                    <a:pt x="208" y="405"/>
                    <a:pt x="356" y="252"/>
                    <a:pt x="493" y="186"/>
                  </a:cubicBezTo>
                  <a:cubicBezTo>
                    <a:pt x="542" y="153"/>
                    <a:pt x="613" y="175"/>
                    <a:pt x="624" y="115"/>
                  </a:cubicBezTo>
                  <a:close/>
                  <a:moveTo>
                    <a:pt x="590" y="0"/>
                  </a:moveTo>
                  <a:cubicBezTo>
                    <a:pt x="517" y="0"/>
                    <a:pt x="449" y="11"/>
                    <a:pt x="395" y="38"/>
                  </a:cubicBezTo>
                  <a:cubicBezTo>
                    <a:pt x="351" y="60"/>
                    <a:pt x="285" y="88"/>
                    <a:pt x="318" y="148"/>
                  </a:cubicBezTo>
                  <a:cubicBezTo>
                    <a:pt x="0" y="422"/>
                    <a:pt x="50" y="777"/>
                    <a:pt x="466" y="881"/>
                  </a:cubicBezTo>
                  <a:cubicBezTo>
                    <a:pt x="527" y="896"/>
                    <a:pt x="591" y="904"/>
                    <a:pt x="655" y="904"/>
                  </a:cubicBezTo>
                  <a:cubicBezTo>
                    <a:pt x="785" y="904"/>
                    <a:pt x="914" y="871"/>
                    <a:pt x="1013" y="794"/>
                  </a:cubicBezTo>
                  <a:cubicBezTo>
                    <a:pt x="1144" y="695"/>
                    <a:pt x="1227" y="531"/>
                    <a:pt x="1227" y="367"/>
                  </a:cubicBezTo>
                  <a:cubicBezTo>
                    <a:pt x="1221" y="246"/>
                    <a:pt x="1123" y="142"/>
                    <a:pt x="1024" y="93"/>
                  </a:cubicBezTo>
                  <a:cubicBezTo>
                    <a:pt x="907" y="46"/>
                    <a:pt x="738" y="0"/>
                    <a:pt x="59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8"/>
            <p:cNvSpPr/>
            <p:nvPr/>
          </p:nvSpPr>
          <p:spPr>
            <a:xfrm>
              <a:off x="4208385" y="3326302"/>
              <a:ext cx="345455" cy="297066"/>
            </a:xfrm>
            <a:custGeom>
              <a:avLst/>
              <a:gdLst/>
              <a:ahLst/>
              <a:cxnLst/>
              <a:rect l="l" t="t" r="r" b="b"/>
              <a:pathLst>
                <a:path w="5047" h="4575" extrusionOk="0">
                  <a:moveTo>
                    <a:pt x="2713" y="1810"/>
                  </a:moveTo>
                  <a:cubicBezTo>
                    <a:pt x="2862" y="1810"/>
                    <a:pt x="3028" y="1853"/>
                    <a:pt x="3136" y="1904"/>
                  </a:cubicBezTo>
                  <a:cubicBezTo>
                    <a:pt x="3240" y="1953"/>
                    <a:pt x="3334" y="2046"/>
                    <a:pt x="3339" y="2177"/>
                  </a:cubicBezTo>
                  <a:cubicBezTo>
                    <a:pt x="3339" y="2342"/>
                    <a:pt x="3257" y="2506"/>
                    <a:pt x="3131" y="2604"/>
                  </a:cubicBezTo>
                  <a:cubicBezTo>
                    <a:pt x="3026" y="2684"/>
                    <a:pt x="2898" y="2718"/>
                    <a:pt x="2773" y="2718"/>
                  </a:cubicBezTo>
                  <a:cubicBezTo>
                    <a:pt x="2708" y="2718"/>
                    <a:pt x="2643" y="2709"/>
                    <a:pt x="2584" y="2692"/>
                  </a:cubicBezTo>
                  <a:cubicBezTo>
                    <a:pt x="2157" y="2588"/>
                    <a:pt x="2118" y="2232"/>
                    <a:pt x="2430" y="1958"/>
                  </a:cubicBezTo>
                  <a:cubicBezTo>
                    <a:pt x="2398" y="1898"/>
                    <a:pt x="2463" y="1871"/>
                    <a:pt x="2507" y="1849"/>
                  </a:cubicBezTo>
                  <a:cubicBezTo>
                    <a:pt x="2565" y="1821"/>
                    <a:pt x="2637" y="1810"/>
                    <a:pt x="2713" y="1810"/>
                  </a:cubicBezTo>
                  <a:close/>
                  <a:moveTo>
                    <a:pt x="3011" y="0"/>
                  </a:moveTo>
                  <a:cubicBezTo>
                    <a:pt x="2835" y="0"/>
                    <a:pt x="2676" y="115"/>
                    <a:pt x="2562" y="256"/>
                  </a:cubicBezTo>
                  <a:cubicBezTo>
                    <a:pt x="2425" y="426"/>
                    <a:pt x="2348" y="634"/>
                    <a:pt x="2261" y="831"/>
                  </a:cubicBezTo>
                  <a:cubicBezTo>
                    <a:pt x="2184" y="1001"/>
                    <a:pt x="2124" y="1170"/>
                    <a:pt x="2080" y="1351"/>
                  </a:cubicBezTo>
                  <a:cubicBezTo>
                    <a:pt x="2080" y="1415"/>
                    <a:pt x="2122" y="1647"/>
                    <a:pt x="2021" y="1647"/>
                  </a:cubicBezTo>
                  <a:cubicBezTo>
                    <a:pt x="2019" y="1647"/>
                    <a:pt x="2017" y="1647"/>
                    <a:pt x="2014" y="1646"/>
                  </a:cubicBezTo>
                  <a:cubicBezTo>
                    <a:pt x="1987" y="1646"/>
                    <a:pt x="1971" y="1625"/>
                    <a:pt x="1965" y="1597"/>
                  </a:cubicBezTo>
                  <a:cubicBezTo>
                    <a:pt x="1949" y="1581"/>
                    <a:pt x="1943" y="1570"/>
                    <a:pt x="1943" y="1548"/>
                  </a:cubicBezTo>
                  <a:cubicBezTo>
                    <a:pt x="1943" y="1488"/>
                    <a:pt x="1949" y="1417"/>
                    <a:pt x="1965" y="1356"/>
                  </a:cubicBezTo>
                  <a:cubicBezTo>
                    <a:pt x="1949" y="1192"/>
                    <a:pt x="1916" y="1028"/>
                    <a:pt x="1867" y="869"/>
                  </a:cubicBezTo>
                  <a:cubicBezTo>
                    <a:pt x="1779" y="563"/>
                    <a:pt x="1615" y="251"/>
                    <a:pt x="1330" y="92"/>
                  </a:cubicBezTo>
                  <a:cubicBezTo>
                    <a:pt x="1271" y="67"/>
                    <a:pt x="1206" y="32"/>
                    <a:pt x="1142" y="32"/>
                  </a:cubicBezTo>
                  <a:cubicBezTo>
                    <a:pt x="1122" y="32"/>
                    <a:pt x="1103" y="35"/>
                    <a:pt x="1084" y="43"/>
                  </a:cubicBezTo>
                  <a:cubicBezTo>
                    <a:pt x="936" y="92"/>
                    <a:pt x="898" y="256"/>
                    <a:pt x="881" y="398"/>
                  </a:cubicBezTo>
                  <a:cubicBezTo>
                    <a:pt x="854" y="798"/>
                    <a:pt x="1155" y="1159"/>
                    <a:pt x="1363" y="1466"/>
                  </a:cubicBezTo>
                  <a:cubicBezTo>
                    <a:pt x="1423" y="1548"/>
                    <a:pt x="1505" y="1625"/>
                    <a:pt x="1576" y="1707"/>
                  </a:cubicBezTo>
                  <a:cubicBezTo>
                    <a:pt x="1593" y="1734"/>
                    <a:pt x="1615" y="1756"/>
                    <a:pt x="1620" y="1789"/>
                  </a:cubicBezTo>
                  <a:cubicBezTo>
                    <a:pt x="1629" y="1855"/>
                    <a:pt x="1586" y="1875"/>
                    <a:pt x="1533" y="1875"/>
                  </a:cubicBezTo>
                  <a:cubicBezTo>
                    <a:pt x="1490" y="1875"/>
                    <a:pt x="1442" y="1861"/>
                    <a:pt x="1412" y="1849"/>
                  </a:cubicBezTo>
                  <a:cubicBezTo>
                    <a:pt x="1089" y="1734"/>
                    <a:pt x="783" y="1570"/>
                    <a:pt x="443" y="1515"/>
                  </a:cubicBezTo>
                  <a:cubicBezTo>
                    <a:pt x="383" y="1501"/>
                    <a:pt x="327" y="1492"/>
                    <a:pt x="276" y="1492"/>
                  </a:cubicBezTo>
                  <a:cubicBezTo>
                    <a:pt x="135" y="1492"/>
                    <a:pt x="38" y="1560"/>
                    <a:pt x="6" y="1761"/>
                  </a:cubicBezTo>
                  <a:cubicBezTo>
                    <a:pt x="0" y="2019"/>
                    <a:pt x="170" y="2259"/>
                    <a:pt x="383" y="2385"/>
                  </a:cubicBezTo>
                  <a:cubicBezTo>
                    <a:pt x="630" y="2528"/>
                    <a:pt x="920" y="2566"/>
                    <a:pt x="1199" y="2604"/>
                  </a:cubicBezTo>
                  <a:cubicBezTo>
                    <a:pt x="1224" y="2604"/>
                    <a:pt x="1255" y="2597"/>
                    <a:pt x="1285" y="2597"/>
                  </a:cubicBezTo>
                  <a:cubicBezTo>
                    <a:pt x="1300" y="2597"/>
                    <a:pt x="1316" y="2599"/>
                    <a:pt x="1330" y="2604"/>
                  </a:cubicBezTo>
                  <a:cubicBezTo>
                    <a:pt x="1374" y="2615"/>
                    <a:pt x="1374" y="2697"/>
                    <a:pt x="1330" y="2714"/>
                  </a:cubicBezTo>
                  <a:cubicBezTo>
                    <a:pt x="1314" y="2719"/>
                    <a:pt x="1303" y="2719"/>
                    <a:pt x="1281" y="2719"/>
                  </a:cubicBezTo>
                  <a:cubicBezTo>
                    <a:pt x="952" y="2725"/>
                    <a:pt x="608" y="2911"/>
                    <a:pt x="427" y="3195"/>
                  </a:cubicBezTo>
                  <a:cubicBezTo>
                    <a:pt x="356" y="3316"/>
                    <a:pt x="296" y="3453"/>
                    <a:pt x="318" y="3590"/>
                  </a:cubicBezTo>
                  <a:cubicBezTo>
                    <a:pt x="345" y="3743"/>
                    <a:pt x="504" y="3836"/>
                    <a:pt x="646" y="3841"/>
                  </a:cubicBezTo>
                  <a:cubicBezTo>
                    <a:pt x="654" y="3842"/>
                    <a:pt x="662" y="3842"/>
                    <a:pt x="670" y="3842"/>
                  </a:cubicBezTo>
                  <a:cubicBezTo>
                    <a:pt x="820" y="3842"/>
                    <a:pt x="959" y="3794"/>
                    <a:pt x="1089" y="3726"/>
                  </a:cubicBezTo>
                  <a:cubicBezTo>
                    <a:pt x="1281" y="3622"/>
                    <a:pt x="1445" y="3464"/>
                    <a:pt x="1604" y="3316"/>
                  </a:cubicBezTo>
                  <a:cubicBezTo>
                    <a:pt x="1637" y="3278"/>
                    <a:pt x="1670" y="3250"/>
                    <a:pt x="1702" y="3217"/>
                  </a:cubicBezTo>
                  <a:cubicBezTo>
                    <a:pt x="1712" y="3205"/>
                    <a:pt x="1725" y="3199"/>
                    <a:pt x="1739" y="3199"/>
                  </a:cubicBezTo>
                  <a:cubicBezTo>
                    <a:pt x="1749" y="3199"/>
                    <a:pt x="1759" y="3202"/>
                    <a:pt x="1768" y="3206"/>
                  </a:cubicBezTo>
                  <a:cubicBezTo>
                    <a:pt x="1823" y="3217"/>
                    <a:pt x="1801" y="3294"/>
                    <a:pt x="1795" y="3332"/>
                  </a:cubicBezTo>
                  <a:lnTo>
                    <a:pt x="1735" y="3622"/>
                  </a:lnTo>
                  <a:cubicBezTo>
                    <a:pt x="1713" y="3765"/>
                    <a:pt x="1697" y="3918"/>
                    <a:pt x="1719" y="4060"/>
                  </a:cubicBezTo>
                  <a:cubicBezTo>
                    <a:pt x="1763" y="4372"/>
                    <a:pt x="2107" y="4564"/>
                    <a:pt x="2392" y="4575"/>
                  </a:cubicBezTo>
                  <a:cubicBezTo>
                    <a:pt x="2748" y="4547"/>
                    <a:pt x="2835" y="3891"/>
                    <a:pt x="2819" y="3601"/>
                  </a:cubicBezTo>
                  <a:cubicBezTo>
                    <a:pt x="2814" y="3524"/>
                    <a:pt x="2814" y="3453"/>
                    <a:pt x="2792" y="3376"/>
                  </a:cubicBezTo>
                  <a:cubicBezTo>
                    <a:pt x="2781" y="3354"/>
                    <a:pt x="2764" y="3327"/>
                    <a:pt x="2759" y="3294"/>
                  </a:cubicBezTo>
                  <a:cubicBezTo>
                    <a:pt x="2751" y="3251"/>
                    <a:pt x="2785" y="3214"/>
                    <a:pt x="2821" y="3214"/>
                  </a:cubicBezTo>
                  <a:cubicBezTo>
                    <a:pt x="2835" y="3214"/>
                    <a:pt x="2850" y="3220"/>
                    <a:pt x="2863" y="3234"/>
                  </a:cubicBezTo>
                  <a:cubicBezTo>
                    <a:pt x="2885" y="3250"/>
                    <a:pt x="2896" y="3278"/>
                    <a:pt x="2901" y="3305"/>
                  </a:cubicBezTo>
                  <a:cubicBezTo>
                    <a:pt x="3065" y="3568"/>
                    <a:pt x="3251" y="3819"/>
                    <a:pt x="3492" y="4011"/>
                  </a:cubicBezTo>
                  <a:cubicBezTo>
                    <a:pt x="3609" y="4086"/>
                    <a:pt x="3742" y="4209"/>
                    <a:pt x="3884" y="4209"/>
                  </a:cubicBezTo>
                  <a:cubicBezTo>
                    <a:pt x="3908" y="4209"/>
                    <a:pt x="3933" y="4205"/>
                    <a:pt x="3957" y="4197"/>
                  </a:cubicBezTo>
                  <a:cubicBezTo>
                    <a:pt x="4089" y="4148"/>
                    <a:pt x="4149" y="4000"/>
                    <a:pt x="4176" y="3869"/>
                  </a:cubicBezTo>
                  <a:cubicBezTo>
                    <a:pt x="4215" y="3655"/>
                    <a:pt x="4133" y="3436"/>
                    <a:pt x="3996" y="3289"/>
                  </a:cubicBezTo>
                  <a:cubicBezTo>
                    <a:pt x="3908" y="3206"/>
                    <a:pt x="3799" y="3141"/>
                    <a:pt x="3695" y="3081"/>
                  </a:cubicBezTo>
                  <a:cubicBezTo>
                    <a:pt x="3629" y="3059"/>
                    <a:pt x="3602" y="2949"/>
                    <a:pt x="3684" y="2933"/>
                  </a:cubicBezTo>
                  <a:cubicBezTo>
                    <a:pt x="3711" y="2929"/>
                    <a:pt x="3738" y="2928"/>
                    <a:pt x="3764" y="2928"/>
                  </a:cubicBezTo>
                  <a:cubicBezTo>
                    <a:pt x="3847" y="2928"/>
                    <a:pt x="3926" y="2941"/>
                    <a:pt x="4009" y="2941"/>
                  </a:cubicBezTo>
                  <a:cubicBezTo>
                    <a:pt x="4028" y="2941"/>
                    <a:pt x="4047" y="2940"/>
                    <a:pt x="4067" y="2938"/>
                  </a:cubicBezTo>
                  <a:cubicBezTo>
                    <a:pt x="4428" y="2916"/>
                    <a:pt x="4718" y="2665"/>
                    <a:pt x="4872" y="2331"/>
                  </a:cubicBezTo>
                  <a:cubicBezTo>
                    <a:pt x="4981" y="2090"/>
                    <a:pt x="5047" y="1865"/>
                    <a:pt x="4779" y="1712"/>
                  </a:cubicBezTo>
                  <a:cubicBezTo>
                    <a:pt x="4548" y="1602"/>
                    <a:pt x="4292" y="1542"/>
                    <a:pt x="4045" y="1542"/>
                  </a:cubicBezTo>
                  <a:cubicBezTo>
                    <a:pt x="4034" y="1542"/>
                    <a:pt x="4023" y="1542"/>
                    <a:pt x="4012" y="1542"/>
                  </a:cubicBezTo>
                  <a:cubicBezTo>
                    <a:pt x="3886" y="1553"/>
                    <a:pt x="3766" y="1581"/>
                    <a:pt x="3646" y="1625"/>
                  </a:cubicBezTo>
                  <a:cubicBezTo>
                    <a:pt x="3632" y="1632"/>
                    <a:pt x="3618" y="1636"/>
                    <a:pt x="3604" y="1636"/>
                  </a:cubicBezTo>
                  <a:cubicBezTo>
                    <a:pt x="3577" y="1636"/>
                    <a:pt x="3550" y="1622"/>
                    <a:pt x="3536" y="1597"/>
                  </a:cubicBezTo>
                  <a:cubicBezTo>
                    <a:pt x="3520" y="1548"/>
                    <a:pt x="3552" y="1493"/>
                    <a:pt x="3563" y="1444"/>
                  </a:cubicBezTo>
                  <a:cubicBezTo>
                    <a:pt x="3613" y="1324"/>
                    <a:pt x="3640" y="1192"/>
                    <a:pt x="3662" y="1061"/>
                  </a:cubicBezTo>
                  <a:cubicBezTo>
                    <a:pt x="3700" y="809"/>
                    <a:pt x="3700" y="535"/>
                    <a:pt x="3580" y="305"/>
                  </a:cubicBezTo>
                  <a:cubicBezTo>
                    <a:pt x="3476" y="147"/>
                    <a:pt x="3301" y="59"/>
                    <a:pt x="3120" y="15"/>
                  </a:cubicBezTo>
                  <a:cubicBezTo>
                    <a:pt x="3083" y="5"/>
                    <a:pt x="3047" y="0"/>
                    <a:pt x="3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8"/>
            <p:cNvSpPr/>
            <p:nvPr/>
          </p:nvSpPr>
          <p:spPr>
            <a:xfrm>
              <a:off x="4366841" y="3451298"/>
              <a:ext cx="64478" cy="43245"/>
            </a:xfrm>
            <a:custGeom>
              <a:avLst/>
              <a:gdLst/>
              <a:ahLst/>
              <a:cxnLst/>
              <a:rect l="l" t="t" r="r" b="b"/>
              <a:pathLst>
                <a:path w="942" h="666" extrusionOk="0">
                  <a:moveTo>
                    <a:pt x="416" y="1"/>
                  </a:moveTo>
                  <a:cubicBezTo>
                    <a:pt x="405" y="61"/>
                    <a:pt x="329" y="50"/>
                    <a:pt x="285" y="66"/>
                  </a:cubicBezTo>
                  <a:cubicBezTo>
                    <a:pt x="148" y="137"/>
                    <a:pt x="0" y="285"/>
                    <a:pt x="28" y="460"/>
                  </a:cubicBezTo>
                  <a:cubicBezTo>
                    <a:pt x="81" y="606"/>
                    <a:pt x="294" y="666"/>
                    <a:pt x="445" y="666"/>
                  </a:cubicBezTo>
                  <a:cubicBezTo>
                    <a:pt x="464" y="666"/>
                    <a:pt x="482" y="665"/>
                    <a:pt x="499" y="663"/>
                  </a:cubicBezTo>
                  <a:cubicBezTo>
                    <a:pt x="717" y="663"/>
                    <a:pt x="942" y="466"/>
                    <a:pt x="909" y="225"/>
                  </a:cubicBezTo>
                  <a:cubicBezTo>
                    <a:pt x="849" y="50"/>
                    <a:pt x="575" y="22"/>
                    <a:pt x="41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8"/>
            <p:cNvSpPr/>
            <p:nvPr/>
          </p:nvSpPr>
          <p:spPr>
            <a:xfrm>
              <a:off x="4454522" y="4497944"/>
              <a:ext cx="287069" cy="264730"/>
            </a:xfrm>
            <a:custGeom>
              <a:avLst/>
              <a:gdLst/>
              <a:ahLst/>
              <a:cxnLst/>
              <a:rect l="l" t="t" r="r" b="b"/>
              <a:pathLst>
                <a:path w="4194" h="4077" extrusionOk="0">
                  <a:moveTo>
                    <a:pt x="1731" y="141"/>
                  </a:moveTo>
                  <a:cubicBezTo>
                    <a:pt x="1823" y="141"/>
                    <a:pt x="1906" y="181"/>
                    <a:pt x="1976" y="242"/>
                  </a:cubicBezTo>
                  <a:cubicBezTo>
                    <a:pt x="2151" y="379"/>
                    <a:pt x="2244" y="603"/>
                    <a:pt x="2299" y="822"/>
                  </a:cubicBezTo>
                  <a:cubicBezTo>
                    <a:pt x="2343" y="976"/>
                    <a:pt x="2343" y="1145"/>
                    <a:pt x="2387" y="1299"/>
                  </a:cubicBezTo>
                  <a:cubicBezTo>
                    <a:pt x="2397" y="1325"/>
                    <a:pt x="2414" y="1335"/>
                    <a:pt x="2433" y="1335"/>
                  </a:cubicBezTo>
                  <a:cubicBezTo>
                    <a:pt x="2466" y="1335"/>
                    <a:pt x="2504" y="1304"/>
                    <a:pt x="2518" y="1266"/>
                  </a:cubicBezTo>
                  <a:cubicBezTo>
                    <a:pt x="2617" y="1047"/>
                    <a:pt x="2726" y="822"/>
                    <a:pt x="2956" y="713"/>
                  </a:cubicBezTo>
                  <a:cubicBezTo>
                    <a:pt x="3046" y="661"/>
                    <a:pt x="3150" y="636"/>
                    <a:pt x="3256" y="636"/>
                  </a:cubicBezTo>
                  <a:cubicBezTo>
                    <a:pt x="3361" y="636"/>
                    <a:pt x="3468" y="661"/>
                    <a:pt x="3564" y="707"/>
                  </a:cubicBezTo>
                  <a:cubicBezTo>
                    <a:pt x="3679" y="773"/>
                    <a:pt x="3766" y="932"/>
                    <a:pt x="3783" y="1069"/>
                  </a:cubicBezTo>
                  <a:cubicBezTo>
                    <a:pt x="3783" y="1282"/>
                    <a:pt x="3728" y="1490"/>
                    <a:pt x="3613" y="1671"/>
                  </a:cubicBezTo>
                  <a:cubicBezTo>
                    <a:pt x="3575" y="1731"/>
                    <a:pt x="3531" y="1791"/>
                    <a:pt x="3476" y="1840"/>
                  </a:cubicBezTo>
                  <a:cubicBezTo>
                    <a:pt x="3449" y="1868"/>
                    <a:pt x="3410" y="1884"/>
                    <a:pt x="3383" y="1917"/>
                  </a:cubicBezTo>
                  <a:cubicBezTo>
                    <a:pt x="3367" y="1950"/>
                    <a:pt x="3367" y="2005"/>
                    <a:pt x="3405" y="2027"/>
                  </a:cubicBezTo>
                  <a:cubicBezTo>
                    <a:pt x="3596" y="2109"/>
                    <a:pt x="3793" y="2207"/>
                    <a:pt x="3941" y="2371"/>
                  </a:cubicBezTo>
                  <a:cubicBezTo>
                    <a:pt x="4056" y="2536"/>
                    <a:pt x="4056" y="2749"/>
                    <a:pt x="3876" y="2859"/>
                  </a:cubicBezTo>
                  <a:cubicBezTo>
                    <a:pt x="3749" y="2947"/>
                    <a:pt x="3596" y="3006"/>
                    <a:pt x="3440" y="3006"/>
                  </a:cubicBezTo>
                  <a:cubicBezTo>
                    <a:pt x="3394" y="3006"/>
                    <a:pt x="3347" y="3001"/>
                    <a:pt x="3301" y="2990"/>
                  </a:cubicBezTo>
                  <a:cubicBezTo>
                    <a:pt x="3219" y="2968"/>
                    <a:pt x="3148" y="2930"/>
                    <a:pt x="3071" y="2886"/>
                  </a:cubicBezTo>
                  <a:cubicBezTo>
                    <a:pt x="3026" y="2864"/>
                    <a:pt x="2967" y="2798"/>
                    <a:pt x="2911" y="2798"/>
                  </a:cubicBezTo>
                  <a:cubicBezTo>
                    <a:pt x="2899" y="2798"/>
                    <a:pt x="2886" y="2801"/>
                    <a:pt x="2874" y="2809"/>
                  </a:cubicBezTo>
                  <a:cubicBezTo>
                    <a:pt x="2836" y="2848"/>
                    <a:pt x="2847" y="2891"/>
                    <a:pt x="2857" y="2935"/>
                  </a:cubicBezTo>
                  <a:cubicBezTo>
                    <a:pt x="2879" y="2995"/>
                    <a:pt x="2890" y="3056"/>
                    <a:pt x="2907" y="3121"/>
                  </a:cubicBezTo>
                  <a:cubicBezTo>
                    <a:pt x="2945" y="3313"/>
                    <a:pt x="2994" y="3515"/>
                    <a:pt x="2907" y="3696"/>
                  </a:cubicBezTo>
                  <a:cubicBezTo>
                    <a:pt x="2847" y="3833"/>
                    <a:pt x="2699" y="3926"/>
                    <a:pt x="2562" y="3964"/>
                  </a:cubicBezTo>
                  <a:cubicBezTo>
                    <a:pt x="2559" y="3965"/>
                    <a:pt x="2555" y="3965"/>
                    <a:pt x="2552" y="3965"/>
                  </a:cubicBezTo>
                  <a:cubicBezTo>
                    <a:pt x="2484" y="3965"/>
                    <a:pt x="2417" y="3914"/>
                    <a:pt x="2359" y="3888"/>
                  </a:cubicBezTo>
                  <a:cubicBezTo>
                    <a:pt x="2217" y="3767"/>
                    <a:pt x="2097" y="3625"/>
                    <a:pt x="2025" y="3450"/>
                  </a:cubicBezTo>
                  <a:cubicBezTo>
                    <a:pt x="1987" y="3357"/>
                    <a:pt x="1954" y="3275"/>
                    <a:pt x="1927" y="3187"/>
                  </a:cubicBezTo>
                  <a:cubicBezTo>
                    <a:pt x="1916" y="3132"/>
                    <a:pt x="1900" y="3078"/>
                    <a:pt x="1889" y="3028"/>
                  </a:cubicBezTo>
                  <a:cubicBezTo>
                    <a:pt x="1880" y="3004"/>
                    <a:pt x="1856" y="2992"/>
                    <a:pt x="1831" y="2992"/>
                  </a:cubicBezTo>
                  <a:cubicBezTo>
                    <a:pt x="1812" y="2992"/>
                    <a:pt x="1791" y="3000"/>
                    <a:pt x="1779" y="3017"/>
                  </a:cubicBezTo>
                  <a:cubicBezTo>
                    <a:pt x="1730" y="3099"/>
                    <a:pt x="1713" y="3198"/>
                    <a:pt x="1670" y="3286"/>
                  </a:cubicBezTo>
                  <a:cubicBezTo>
                    <a:pt x="1626" y="3379"/>
                    <a:pt x="1560" y="3455"/>
                    <a:pt x="1478" y="3515"/>
                  </a:cubicBezTo>
                  <a:cubicBezTo>
                    <a:pt x="1369" y="3586"/>
                    <a:pt x="1244" y="3670"/>
                    <a:pt x="1113" y="3670"/>
                  </a:cubicBezTo>
                  <a:cubicBezTo>
                    <a:pt x="1093" y="3670"/>
                    <a:pt x="1072" y="3668"/>
                    <a:pt x="1051" y="3663"/>
                  </a:cubicBezTo>
                  <a:cubicBezTo>
                    <a:pt x="931" y="3625"/>
                    <a:pt x="821" y="3526"/>
                    <a:pt x="777" y="3395"/>
                  </a:cubicBezTo>
                  <a:cubicBezTo>
                    <a:pt x="739" y="3286"/>
                    <a:pt x="799" y="3176"/>
                    <a:pt x="849" y="3072"/>
                  </a:cubicBezTo>
                  <a:cubicBezTo>
                    <a:pt x="909" y="2946"/>
                    <a:pt x="985" y="2831"/>
                    <a:pt x="1057" y="2716"/>
                  </a:cubicBezTo>
                  <a:cubicBezTo>
                    <a:pt x="1128" y="2607"/>
                    <a:pt x="1193" y="2497"/>
                    <a:pt x="1270" y="2393"/>
                  </a:cubicBezTo>
                  <a:cubicBezTo>
                    <a:pt x="1297" y="2355"/>
                    <a:pt x="1330" y="2317"/>
                    <a:pt x="1347" y="2273"/>
                  </a:cubicBezTo>
                  <a:cubicBezTo>
                    <a:pt x="1356" y="2226"/>
                    <a:pt x="1313" y="2187"/>
                    <a:pt x="1270" y="2187"/>
                  </a:cubicBezTo>
                  <a:cubicBezTo>
                    <a:pt x="1263" y="2187"/>
                    <a:pt x="1255" y="2188"/>
                    <a:pt x="1248" y="2191"/>
                  </a:cubicBezTo>
                  <a:cubicBezTo>
                    <a:pt x="1227" y="2192"/>
                    <a:pt x="1206" y="2192"/>
                    <a:pt x="1184" y="2192"/>
                  </a:cubicBezTo>
                  <a:cubicBezTo>
                    <a:pt x="948" y="2192"/>
                    <a:pt x="710" y="2136"/>
                    <a:pt x="504" y="2016"/>
                  </a:cubicBezTo>
                  <a:cubicBezTo>
                    <a:pt x="318" y="1906"/>
                    <a:pt x="192" y="1715"/>
                    <a:pt x="154" y="1496"/>
                  </a:cubicBezTo>
                  <a:cubicBezTo>
                    <a:pt x="143" y="1414"/>
                    <a:pt x="126" y="1320"/>
                    <a:pt x="170" y="1244"/>
                  </a:cubicBezTo>
                  <a:cubicBezTo>
                    <a:pt x="230" y="1178"/>
                    <a:pt x="290" y="1085"/>
                    <a:pt x="389" y="1058"/>
                  </a:cubicBezTo>
                  <a:cubicBezTo>
                    <a:pt x="414" y="1054"/>
                    <a:pt x="439" y="1053"/>
                    <a:pt x="464" y="1053"/>
                  </a:cubicBezTo>
                  <a:cubicBezTo>
                    <a:pt x="554" y="1053"/>
                    <a:pt x="645" y="1072"/>
                    <a:pt x="739" y="1085"/>
                  </a:cubicBezTo>
                  <a:cubicBezTo>
                    <a:pt x="909" y="1123"/>
                    <a:pt x="1057" y="1211"/>
                    <a:pt x="1204" y="1315"/>
                  </a:cubicBezTo>
                  <a:cubicBezTo>
                    <a:pt x="1259" y="1359"/>
                    <a:pt x="1303" y="1408"/>
                    <a:pt x="1352" y="1463"/>
                  </a:cubicBezTo>
                  <a:cubicBezTo>
                    <a:pt x="1363" y="1474"/>
                    <a:pt x="1377" y="1478"/>
                    <a:pt x="1391" y="1478"/>
                  </a:cubicBezTo>
                  <a:cubicBezTo>
                    <a:pt x="1421" y="1478"/>
                    <a:pt x="1451" y="1458"/>
                    <a:pt x="1451" y="1424"/>
                  </a:cubicBezTo>
                  <a:cubicBezTo>
                    <a:pt x="1456" y="1464"/>
                    <a:pt x="1481" y="1483"/>
                    <a:pt x="1506" y="1483"/>
                  </a:cubicBezTo>
                  <a:cubicBezTo>
                    <a:pt x="1536" y="1483"/>
                    <a:pt x="1566" y="1456"/>
                    <a:pt x="1560" y="1408"/>
                  </a:cubicBezTo>
                  <a:cubicBezTo>
                    <a:pt x="1544" y="1337"/>
                    <a:pt x="1511" y="1266"/>
                    <a:pt x="1489" y="1200"/>
                  </a:cubicBezTo>
                  <a:cubicBezTo>
                    <a:pt x="1434" y="998"/>
                    <a:pt x="1396" y="779"/>
                    <a:pt x="1440" y="576"/>
                  </a:cubicBezTo>
                  <a:cubicBezTo>
                    <a:pt x="1467" y="417"/>
                    <a:pt x="1533" y="242"/>
                    <a:pt x="1659" y="149"/>
                  </a:cubicBezTo>
                  <a:cubicBezTo>
                    <a:pt x="1683" y="144"/>
                    <a:pt x="1707" y="141"/>
                    <a:pt x="1731" y="141"/>
                  </a:cubicBezTo>
                  <a:close/>
                  <a:moveTo>
                    <a:pt x="1734" y="0"/>
                  </a:moveTo>
                  <a:cubicBezTo>
                    <a:pt x="1683" y="0"/>
                    <a:pt x="1633" y="12"/>
                    <a:pt x="1588" y="40"/>
                  </a:cubicBezTo>
                  <a:cubicBezTo>
                    <a:pt x="1451" y="166"/>
                    <a:pt x="1374" y="341"/>
                    <a:pt x="1341" y="521"/>
                  </a:cubicBezTo>
                  <a:cubicBezTo>
                    <a:pt x="1276" y="801"/>
                    <a:pt x="1330" y="1096"/>
                    <a:pt x="1429" y="1353"/>
                  </a:cubicBezTo>
                  <a:cubicBezTo>
                    <a:pt x="1210" y="1096"/>
                    <a:pt x="881" y="937"/>
                    <a:pt x="553" y="915"/>
                  </a:cubicBezTo>
                  <a:cubicBezTo>
                    <a:pt x="517" y="911"/>
                    <a:pt x="480" y="907"/>
                    <a:pt x="444" y="907"/>
                  </a:cubicBezTo>
                  <a:cubicBezTo>
                    <a:pt x="393" y="907"/>
                    <a:pt x="343" y="915"/>
                    <a:pt x="301" y="937"/>
                  </a:cubicBezTo>
                  <a:cubicBezTo>
                    <a:pt x="230" y="970"/>
                    <a:pt x="175" y="1036"/>
                    <a:pt x="126" y="1091"/>
                  </a:cubicBezTo>
                  <a:cubicBezTo>
                    <a:pt x="88" y="1129"/>
                    <a:pt x="55" y="1178"/>
                    <a:pt x="39" y="1238"/>
                  </a:cubicBezTo>
                  <a:cubicBezTo>
                    <a:pt x="0" y="1419"/>
                    <a:pt x="55" y="1611"/>
                    <a:pt x="126" y="1764"/>
                  </a:cubicBezTo>
                  <a:cubicBezTo>
                    <a:pt x="340" y="2147"/>
                    <a:pt x="794" y="2295"/>
                    <a:pt x="1188" y="2295"/>
                  </a:cubicBezTo>
                  <a:cubicBezTo>
                    <a:pt x="1040" y="2514"/>
                    <a:pt x="663" y="3023"/>
                    <a:pt x="646" y="3280"/>
                  </a:cubicBezTo>
                  <a:cubicBezTo>
                    <a:pt x="646" y="3499"/>
                    <a:pt x="810" y="3702"/>
                    <a:pt x="1018" y="3762"/>
                  </a:cubicBezTo>
                  <a:cubicBezTo>
                    <a:pt x="1055" y="3774"/>
                    <a:pt x="1092" y="3779"/>
                    <a:pt x="1128" y="3779"/>
                  </a:cubicBezTo>
                  <a:cubicBezTo>
                    <a:pt x="1220" y="3779"/>
                    <a:pt x="1310" y="3745"/>
                    <a:pt x="1396" y="3702"/>
                  </a:cubicBezTo>
                  <a:cubicBezTo>
                    <a:pt x="1588" y="3614"/>
                    <a:pt x="1752" y="3455"/>
                    <a:pt x="1823" y="3242"/>
                  </a:cubicBezTo>
                  <a:cubicBezTo>
                    <a:pt x="1878" y="3400"/>
                    <a:pt x="1943" y="3565"/>
                    <a:pt x="2042" y="3696"/>
                  </a:cubicBezTo>
                  <a:cubicBezTo>
                    <a:pt x="2162" y="3855"/>
                    <a:pt x="2310" y="4008"/>
                    <a:pt x="2496" y="4074"/>
                  </a:cubicBezTo>
                  <a:cubicBezTo>
                    <a:pt x="2509" y="4076"/>
                    <a:pt x="2521" y="4077"/>
                    <a:pt x="2534" y="4077"/>
                  </a:cubicBezTo>
                  <a:cubicBezTo>
                    <a:pt x="2623" y="4077"/>
                    <a:pt x="2705" y="4028"/>
                    <a:pt x="2792" y="3975"/>
                  </a:cubicBezTo>
                  <a:cubicBezTo>
                    <a:pt x="2901" y="3915"/>
                    <a:pt x="2989" y="3811"/>
                    <a:pt x="3027" y="3691"/>
                  </a:cubicBezTo>
                  <a:cubicBezTo>
                    <a:pt x="3109" y="3472"/>
                    <a:pt x="3049" y="3225"/>
                    <a:pt x="3000" y="2995"/>
                  </a:cubicBezTo>
                  <a:lnTo>
                    <a:pt x="3000" y="2995"/>
                  </a:lnTo>
                  <a:cubicBezTo>
                    <a:pt x="3135" y="3093"/>
                    <a:pt x="3288" y="3138"/>
                    <a:pt x="3440" y="3138"/>
                  </a:cubicBezTo>
                  <a:cubicBezTo>
                    <a:pt x="3615" y="3138"/>
                    <a:pt x="3790" y="3079"/>
                    <a:pt x="3941" y="2968"/>
                  </a:cubicBezTo>
                  <a:cubicBezTo>
                    <a:pt x="4138" y="2842"/>
                    <a:pt x="4193" y="2601"/>
                    <a:pt x="4084" y="2388"/>
                  </a:cubicBezTo>
                  <a:cubicBezTo>
                    <a:pt x="3980" y="2185"/>
                    <a:pt x="3711" y="2038"/>
                    <a:pt x="3514" y="1950"/>
                  </a:cubicBezTo>
                  <a:cubicBezTo>
                    <a:pt x="3766" y="1736"/>
                    <a:pt x="3903" y="1403"/>
                    <a:pt x="3903" y="1069"/>
                  </a:cubicBezTo>
                  <a:cubicBezTo>
                    <a:pt x="3897" y="888"/>
                    <a:pt x="3799" y="718"/>
                    <a:pt x="3673" y="609"/>
                  </a:cubicBezTo>
                  <a:cubicBezTo>
                    <a:pt x="3564" y="531"/>
                    <a:pt x="3418" y="494"/>
                    <a:pt x="3274" y="494"/>
                  </a:cubicBezTo>
                  <a:cubicBezTo>
                    <a:pt x="3143" y="494"/>
                    <a:pt x="3013" y="524"/>
                    <a:pt x="2912" y="582"/>
                  </a:cubicBezTo>
                  <a:cubicBezTo>
                    <a:pt x="2693" y="691"/>
                    <a:pt x="2578" y="872"/>
                    <a:pt x="2469" y="1091"/>
                  </a:cubicBezTo>
                  <a:cubicBezTo>
                    <a:pt x="2420" y="740"/>
                    <a:pt x="2332" y="341"/>
                    <a:pt x="2042" y="122"/>
                  </a:cubicBezTo>
                  <a:cubicBezTo>
                    <a:pt x="1960" y="55"/>
                    <a:pt x="1844" y="0"/>
                    <a:pt x="173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8"/>
            <p:cNvSpPr/>
            <p:nvPr/>
          </p:nvSpPr>
          <p:spPr>
            <a:xfrm>
              <a:off x="4582998" y="4610083"/>
              <a:ext cx="54005" cy="44738"/>
            </a:xfrm>
            <a:custGeom>
              <a:avLst/>
              <a:gdLst/>
              <a:ahLst/>
              <a:cxnLst/>
              <a:rect l="l" t="t" r="r" b="b"/>
              <a:pathLst>
                <a:path w="789" h="689" extrusionOk="0">
                  <a:moveTo>
                    <a:pt x="378" y="130"/>
                  </a:moveTo>
                  <a:cubicBezTo>
                    <a:pt x="493" y="135"/>
                    <a:pt x="641" y="223"/>
                    <a:pt x="619" y="360"/>
                  </a:cubicBezTo>
                  <a:cubicBezTo>
                    <a:pt x="575" y="486"/>
                    <a:pt x="439" y="546"/>
                    <a:pt x="324" y="568"/>
                  </a:cubicBezTo>
                  <a:cubicBezTo>
                    <a:pt x="258" y="568"/>
                    <a:pt x="181" y="524"/>
                    <a:pt x="132" y="469"/>
                  </a:cubicBezTo>
                  <a:cubicBezTo>
                    <a:pt x="121" y="376"/>
                    <a:pt x="192" y="272"/>
                    <a:pt x="263" y="217"/>
                  </a:cubicBezTo>
                  <a:cubicBezTo>
                    <a:pt x="285" y="201"/>
                    <a:pt x="302" y="185"/>
                    <a:pt x="329" y="185"/>
                  </a:cubicBezTo>
                  <a:cubicBezTo>
                    <a:pt x="356" y="185"/>
                    <a:pt x="378" y="157"/>
                    <a:pt x="378" y="130"/>
                  </a:cubicBezTo>
                  <a:close/>
                  <a:moveTo>
                    <a:pt x="356" y="1"/>
                  </a:moveTo>
                  <a:cubicBezTo>
                    <a:pt x="319" y="1"/>
                    <a:pt x="283" y="4"/>
                    <a:pt x="247" y="9"/>
                  </a:cubicBezTo>
                  <a:cubicBezTo>
                    <a:pt x="214" y="20"/>
                    <a:pt x="187" y="64"/>
                    <a:pt x="209" y="103"/>
                  </a:cubicBezTo>
                  <a:cubicBezTo>
                    <a:pt x="94" y="185"/>
                    <a:pt x="1" y="327"/>
                    <a:pt x="17" y="475"/>
                  </a:cubicBezTo>
                  <a:cubicBezTo>
                    <a:pt x="50" y="601"/>
                    <a:pt x="181" y="677"/>
                    <a:pt x="296" y="688"/>
                  </a:cubicBezTo>
                  <a:cubicBezTo>
                    <a:pt x="301" y="688"/>
                    <a:pt x="306" y="689"/>
                    <a:pt x="311" y="689"/>
                  </a:cubicBezTo>
                  <a:cubicBezTo>
                    <a:pt x="432" y="689"/>
                    <a:pt x="546" y="625"/>
                    <a:pt x="630" y="551"/>
                  </a:cubicBezTo>
                  <a:cubicBezTo>
                    <a:pt x="789" y="409"/>
                    <a:pt x="756" y="163"/>
                    <a:pt x="575" y="59"/>
                  </a:cubicBezTo>
                  <a:cubicBezTo>
                    <a:pt x="548" y="48"/>
                    <a:pt x="515" y="31"/>
                    <a:pt x="482" y="20"/>
                  </a:cubicBezTo>
                  <a:cubicBezTo>
                    <a:pt x="441" y="6"/>
                    <a:pt x="399" y="1"/>
                    <a:pt x="3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8"/>
            <p:cNvSpPr/>
            <p:nvPr/>
          </p:nvSpPr>
          <p:spPr>
            <a:xfrm>
              <a:off x="4463146" y="4506386"/>
              <a:ext cx="268656" cy="249016"/>
            </a:xfrm>
            <a:custGeom>
              <a:avLst/>
              <a:gdLst/>
              <a:ahLst/>
              <a:cxnLst/>
              <a:rect l="l" t="t" r="r" b="b"/>
              <a:pathLst>
                <a:path w="3925" h="3835" extrusionOk="0">
                  <a:moveTo>
                    <a:pt x="2124" y="1589"/>
                  </a:moveTo>
                  <a:cubicBezTo>
                    <a:pt x="2161" y="1589"/>
                    <a:pt x="2198" y="1594"/>
                    <a:pt x="2233" y="1606"/>
                  </a:cubicBezTo>
                  <a:cubicBezTo>
                    <a:pt x="2266" y="1617"/>
                    <a:pt x="2294" y="1628"/>
                    <a:pt x="2326" y="1650"/>
                  </a:cubicBezTo>
                  <a:cubicBezTo>
                    <a:pt x="2507" y="1754"/>
                    <a:pt x="2540" y="2006"/>
                    <a:pt x="2381" y="2143"/>
                  </a:cubicBezTo>
                  <a:cubicBezTo>
                    <a:pt x="2300" y="2219"/>
                    <a:pt x="2191" y="2281"/>
                    <a:pt x="2075" y="2281"/>
                  </a:cubicBezTo>
                  <a:cubicBezTo>
                    <a:pt x="2066" y="2281"/>
                    <a:pt x="2057" y="2281"/>
                    <a:pt x="2047" y="2280"/>
                  </a:cubicBezTo>
                  <a:cubicBezTo>
                    <a:pt x="1932" y="2263"/>
                    <a:pt x="1795" y="2192"/>
                    <a:pt x="1768" y="2066"/>
                  </a:cubicBezTo>
                  <a:cubicBezTo>
                    <a:pt x="1746" y="1918"/>
                    <a:pt x="1845" y="1771"/>
                    <a:pt x="1960" y="1689"/>
                  </a:cubicBezTo>
                  <a:cubicBezTo>
                    <a:pt x="1938" y="1656"/>
                    <a:pt x="1960" y="1606"/>
                    <a:pt x="1998" y="1601"/>
                  </a:cubicBezTo>
                  <a:cubicBezTo>
                    <a:pt x="2039" y="1595"/>
                    <a:pt x="2081" y="1589"/>
                    <a:pt x="2124" y="1589"/>
                  </a:cubicBezTo>
                  <a:close/>
                  <a:moveTo>
                    <a:pt x="1597" y="0"/>
                  </a:moveTo>
                  <a:cubicBezTo>
                    <a:pt x="1575" y="0"/>
                    <a:pt x="1554" y="3"/>
                    <a:pt x="1533" y="8"/>
                  </a:cubicBezTo>
                  <a:cubicBezTo>
                    <a:pt x="1401" y="101"/>
                    <a:pt x="1347" y="276"/>
                    <a:pt x="1314" y="430"/>
                  </a:cubicBezTo>
                  <a:cubicBezTo>
                    <a:pt x="1265" y="638"/>
                    <a:pt x="1308" y="857"/>
                    <a:pt x="1363" y="1054"/>
                  </a:cubicBezTo>
                  <a:cubicBezTo>
                    <a:pt x="1385" y="1130"/>
                    <a:pt x="1412" y="1190"/>
                    <a:pt x="1429" y="1267"/>
                  </a:cubicBezTo>
                  <a:cubicBezTo>
                    <a:pt x="1438" y="1314"/>
                    <a:pt x="1410" y="1341"/>
                    <a:pt x="1380" y="1341"/>
                  </a:cubicBezTo>
                  <a:cubicBezTo>
                    <a:pt x="1354" y="1341"/>
                    <a:pt x="1327" y="1321"/>
                    <a:pt x="1319" y="1278"/>
                  </a:cubicBezTo>
                  <a:cubicBezTo>
                    <a:pt x="1315" y="1309"/>
                    <a:pt x="1286" y="1335"/>
                    <a:pt x="1258" y="1335"/>
                  </a:cubicBezTo>
                  <a:cubicBezTo>
                    <a:pt x="1247" y="1335"/>
                    <a:pt x="1236" y="1331"/>
                    <a:pt x="1226" y="1322"/>
                  </a:cubicBezTo>
                  <a:cubicBezTo>
                    <a:pt x="1177" y="1267"/>
                    <a:pt x="1128" y="1212"/>
                    <a:pt x="1073" y="1169"/>
                  </a:cubicBezTo>
                  <a:cubicBezTo>
                    <a:pt x="931" y="1070"/>
                    <a:pt x="783" y="988"/>
                    <a:pt x="608" y="944"/>
                  </a:cubicBezTo>
                  <a:cubicBezTo>
                    <a:pt x="518" y="927"/>
                    <a:pt x="428" y="913"/>
                    <a:pt x="338" y="913"/>
                  </a:cubicBezTo>
                  <a:cubicBezTo>
                    <a:pt x="313" y="913"/>
                    <a:pt x="288" y="914"/>
                    <a:pt x="263" y="917"/>
                  </a:cubicBezTo>
                  <a:cubicBezTo>
                    <a:pt x="164" y="939"/>
                    <a:pt x="104" y="1026"/>
                    <a:pt x="44" y="1103"/>
                  </a:cubicBezTo>
                  <a:cubicBezTo>
                    <a:pt x="0" y="1180"/>
                    <a:pt x="17" y="1273"/>
                    <a:pt x="28" y="1355"/>
                  </a:cubicBezTo>
                  <a:cubicBezTo>
                    <a:pt x="60" y="1574"/>
                    <a:pt x="192" y="1765"/>
                    <a:pt x="378" y="1875"/>
                  </a:cubicBezTo>
                  <a:cubicBezTo>
                    <a:pt x="582" y="1994"/>
                    <a:pt x="818" y="2046"/>
                    <a:pt x="1053" y="2046"/>
                  </a:cubicBezTo>
                  <a:cubicBezTo>
                    <a:pt x="1076" y="2046"/>
                    <a:pt x="1099" y="2045"/>
                    <a:pt x="1122" y="2044"/>
                  </a:cubicBezTo>
                  <a:cubicBezTo>
                    <a:pt x="1129" y="2042"/>
                    <a:pt x="1137" y="2041"/>
                    <a:pt x="1144" y="2041"/>
                  </a:cubicBezTo>
                  <a:cubicBezTo>
                    <a:pt x="1187" y="2041"/>
                    <a:pt x="1230" y="2080"/>
                    <a:pt x="1221" y="2126"/>
                  </a:cubicBezTo>
                  <a:cubicBezTo>
                    <a:pt x="1204" y="2176"/>
                    <a:pt x="1171" y="2209"/>
                    <a:pt x="1144" y="2252"/>
                  </a:cubicBezTo>
                  <a:cubicBezTo>
                    <a:pt x="1067" y="2362"/>
                    <a:pt x="1002" y="2466"/>
                    <a:pt x="931" y="2575"/>
                  </a:cubicBezTo>
                  <a:cubicBezTo>
                    <a:pt x="854" y="2690"/>
                    <a:pt x="783" y="2805"/>
                    <a:pt x="717" y="2931"/>
                  </a:cubicBezTo>
                  <a:cubicBezTo>
                    <a:pt x="673" y="3024"/>
                    <a:pt x="613" y="3134"/>
                    <a:pt x="651" y="3249"/>
                  </a:cubicBezTo>
                  <a:cubicBezTo>
                    <a:pt x="690" y="3380"/>
                    <a:pt x="799" y="3484"/>
                    <a:pt x="925" y="3517"/>
                  </a:cubicBezTo>
                  <a:cubicBezTo>
                    <a:pt x="948" y="3521"/>
                    <a:pt x="970" y="3524"/>
                    <a:pt x="991" y="3524"/>
                  </a:cubicBezTo>
                  <a:cubicBezTo>
                    <a:pt x="1124" y="3524"/>
                    <a:pt x="1243" y="3445"/>
                    <a:pt x="1347" y="3374"/>
                  </a:cubicBezTo>
                  <a:cubicBezTo>
                    <a:pt x="1423" y="3314"/>
                    <a:pt x="1500" y="3238"/>
                    <a:pt x="1538" y="3139"/>
                  </a:cubicBezTo>
                  <a:cubicBezTo>
                    <a:pt x="1587" y="3052"/>
                    <a:pt x="1604" y="2958"/>
                    <a:pt x="1648" y="2876"/>
                  </a:cubicBezTo>
                  <a:cubicBezTo>
                    <a:pt x="1660" y="2856"/>
                    <a:pt x="1682" y="2847"/>
                    <a:pt x="1703" y="2847"/>
                  </a:cubicBezTo>
                  <a:cubicBezTo>
                    <a:pt x="1727" y="2847"/>
                    <a:pt x="1751" y="2861"/>
                    <a:pt x="1757" y="2887"/>
                  </a:cubicBezTo>
                  <a:cubicBezTo>
                    <a:pt x="1774" y="2942"/>
                    <a:pt x="1785" y="2991"/>
                    <a:pt x="1801" y="3046"/>
                  </a:cubicBezTo>
                  <a:cubicBezTo>
                    <a:pt x="1828" y="3134"/>
                    <a:pt x="1861" y="3221"/>
                    <a:pt x="1894" y="3303"/>
                  </a:cubicBezTo>
                  <a:cubicBezTo>
                    <a:pt x="1971" y="3484"/>
                    <a:pt x="2086" y="3632"/>
                    <a:pt x="2233" y="3741"/>
                  </a:cubicBezTo>
                  <a:cubicBezTo>
                    <a:pt x="2291" y="3778"/>
                    <a:pt x="2349" y="3835"/>
                    <a:pt x="2421" y="3835"/>
                  </a:cubicBezTo>
                  <a:cubicBezTo>
                    <a:pt x="2424" y="3835"/>
                    <a:pt x="2427" y="3834"/>
                    <a:pt x="2430" y="3834"/>
                  </a:cubicBezTo>
                  <a:cubicBezTo>
                    <a:pt x="2567" y="3796"/>
                    <a:pt x="2704" y="3703"/>
                    <a:pt x="2770" y="3566"/>
                  </a:cubicBezTo>
                  <a:cubicBezTo>
                    <a:pt x="2863" y="3380"/>
                    <a:pt x="2814" y="3177"/>
                    <a:pt x="2770" y="2991"/>
                  </a:cubicBezTo>
                  <a:cubicBezTo>
                    <a:pt x="2759" y="2931"/>
                    <a:pt x="2748" y="2865"/>
                    <a:pt x="2726" y="2805"/>
                  </a:cubicBezTo>
                  <a:cubicBezTo>
                    <a:pt x="2710" y="2767"/>
                    <a:pt x="2704" y="2712"/>
                    <a:pt x="2737" y="2685"/>
                  </a:cubicBezTo>
                  <a:cubicBezTo>
                    <a:pt x="2751" y="2676"/>
                    <a:pt x="2765" y="2673"/>
                    <a:pt x="2778" y="2673"/>
                  </a:cubicBezTo>
                  <a:cubicBezTo>
                    <a:pt x="2835" y="2673"/>
                    <a:pt x="2891" y="2734"/>
                    <a:pt x="2939" y="2756"/>
                  </a:cubicBezTo>
                  <a:cubicBezTo>
                    <a:pt x="3011" y="2800"/>
                    <a:pt x="3087" y="2838"/>
                    <a:pt x="3169" y="2860"/>
                  </a:cubicBezTo>
                  <a:cubicBezTo>
                    <a:pt x="3218" y="2872"/>
                    <a:pt x="3267" y="2878"/>
                    <a:pt x="3317" y="2878"/>
                  </a:cubicBezTo>
                  <a:cubicBezTo>
                    <a:pt x="3469" y="2878"/>
                    <a:pt x="3620" y="2823"/>
                    <a:pt x="3744" y="2729"/>
                  </a:cubicBezTo>
                  <a:cubicBezTo>
                    <a:pt x="3925" y="2614"/>
                    <a:pt x="3925" y="2400"/>
                    <a:pt x="3804" y="2247"/>
                  </a:cubicBezTo>
                  <a:cubicBezTo>
                    <a:pt x="3667" y="2083"/>
                    <a:pt x="3470" y="1979"/>
                    <a:pt x="3279" y="1880"/>
                  </a:cubicBezTo>
                  <a:cubicBezTo>
                    <a:pt x="3235" y="1864"/>
                    <a:pt x="3230" y="1809"/>
                    <a:pt x="3257" y="1771"/>
                  </a:cubicBezTo>
                  <a:cubicBezTo>
                    <a:pt x="3279" y="1743"/>
                    <a:pt x="3317" y="1727"/>
                    <a:pt x="3345" y="1700"/>
                  </a:cubicBezTo>
                  <a:cubicBezTo>
                    <a:pt x="3394" y="1645"/>
                    <a:pt x="3443" y="1590"/>
                    <a:pt x="3481" y="1524"/>
                  </a:cubicBezTo>
                  <a:cubicBezTo>
                    <a:pt x="3602" y="1355"/>
                    <a:pt x="3657" y="1136"/>
                    <a:pt x="3657" y="922"/>
                  </a:cubicBezTo>
                  <a:cubicBezTo>
                    <a:pt x="3640" y="785"/>
                    <a:pt x="3553" y="638"/>
                    <a:pt x="3438" y="561"/>
                  </a:cubicBezTo>
                  <a:cubicBezTo>
                    <a:pt x="3340" y="519"/>
                    <a:pt x="3232" y="496"/>
                    <a:pt x="3124" y="496"/>
                  </a:cubicBezTo>
                  <a:cubicBezTo>
                    <a:pt x="3020" y="496"/>
                    <a:pt x="2916" y="518"/>
                    <a:pt x="2825" y="567"/>
                  </a:cubicBezTo>
                  <a:cubicBezTo>
                    <a:pt x="2600" y="676"/>
                    <a:pt x="2496" y="895"/>
                    <a:pt x="2387" y="1125"/>
                  </a:cubicBezTo>
                  <a:cubicBezTo>
                    <a:pt x="2380" y="1163"/>
                    <a:pt x="2344" y="1197"/>
                    <a:pt x="2311" y="1197"/>
                  </a:cubicBezTo>
                  <a:cubicBezTo>
                    <a:pt x="2291" y="1197"/>
                    <a:pt x="2273" y="1186"/>
                    <a:pt x="2261" y="1158"/>
                  </a:cubicBezTo>
                  <a:cubicBezTo>
                    <a:pt x="2211" y="999"/>
                    <a:pt x="2217" y="835"/>
                    <a:pt x="2168" y="676"/>
                  </a:cubicBezTo>
                  <a:cubicBezTo>
                    <a:pt x="2113" y="457"/>
                    <a:pt x="2025" y="233"/>
                    <a:pt x="1850" y="96"/>
                  </a:cubicBezTo>
                  <a:cubicBezTo>
                    <a:pt x="1775" y="43"/>
                    <a:pt x="1686" y="0"/>
                    <a:pt x="1597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8"/>
            <p:cNvSpPr/>
            <p:nvPr/>
          </p:nvSpPr>
          <p:spPr>
            <a:xfrm>
              <a:off x="4590527" y="4617745"/>
              <a:ext cx="36414" cy="28505"/>
            </a:xfrm>
            <a:custGeom>
              <a:avLst/>
              <a:gdLst/>
              <a:ahLst/>
              <a:cxnLst/>
              <a:rect l="l" t="t" r="r" b="b"/>
              <a:pathLst>
                <a:path w="532" h="439" extrusionOk="0">
                  <a:moveTo>
                    <a:pt x="268" y="1"/>
                  </a:moveTo>
                  <a:cubicBezTo>
                    <a:pt x="268" y="26"/>
                    <a:pt x="250" y="51"/>
                    <a:pt x="226" y="51"/>
                  </a:cubicBezTo>
                  <a:cubicBezTo>
                    <a:pt x="224" y="51"/>
                    <a:pt x="221" y="51"/>
                    <a:pt x="219" y="50"/>
                  </a:cubicBezTo>
                  <a:cubicBezTo>
                    <a:pt x="192" y="50"/>
                    <a:pt x="175" y="72"/>
                    <a:pt x="153" y="83"/>
                  </a:cubicBezTo>
                  <a:cubicBezTo>
                    <a:pt x="77" y="138"/>
                    <a:pt x="0" y="242"/>
                    <a:pt x="22" y="340"/>
                  </a:cubicBezTo>
                  <a:cubicBezTo>
                    <a:pt x="71" y="401"/>
                    <a:pt x="137" y="439"/>
                    <a:pt x="214" y="439"/>
                  </a:cubicBezTo>
                  <a:cubicBezTo>
                    <a:pt x="329" y="422"/>
                    <a:pt x="465" y="357"/>
                    <a:pt x="509" y="236"/>
                  </a:cubicBezTo>
                  <a:cubicBezTo>
                    <a:pt x="531" y="99"/>
                    <a:pt x="383" y="12"/>
                    <a:pt x="268" y="1"/>
                  </a:cubicBezTo>
                  <a:close/>
                </a:path>
              </a:pathLst>
            </a:custGeom>
            <a:solidFill>
              <a:srgbClr val="FF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8"/>
            <p:cNvSpPr/>
            <p:nvPr/>
          </p:nvSpPr>
          <p:spPr>
            <a:xfrm>
              <a:off x="4863975" y="3932512"/>
              <a:ext cx="366126" cy="313494"/>
            </a:xfrm>
            <a:custGeom>
              <a:avLst/>
              <a:gdLst/>
              <a:ahLst/>
              <a:cxnLst/>
              <a:rect l="l" t="t" r="r" b="b"/>
              <a:pathLst>
                <a:path w="5349" h="4828" extrusionOk="0">
                  <a:moveTo>
                    <a:pt x="3189" y="118"/>
                  </a:moveTo>
                  <a:cubicBezTo>
                    <a:pt x="3224" y="118"/>
                    <a:pt x="3260" y="122"/>
                    <a:pt x="3296" y="132"/>
                  </a:cubicBezTo>
                  <a:cubicBezTo>
                    <a:pt x="3471" y="176"/>
                    <a:pt x="3652" y="258"/>
                    <a:pt x="3750" y="422"/>
                  </a:cubicBezTo>
                  <a:cubicBezTo>
                    <a:pt x="3876" y="652"/>
                    <a:pt x="3876" y="926"/>
                    <a:pt x="3832" y="1183"/>
                  </a:cubicBezTo>
                  <a:cubicBezTo>
                    <a:pt x="3816" y="1309"/>
                    <a:pt x="3778" y="1440"/>
                    <a:pt x="3739" y="1566"/>
                  </a:cubicBezTo>
                  <a:cubicBezTo>
                    <a:pt x="3723" y="1610"/>
                    <a:pt x="3690" y="1665"/>
                    <a:pt x="3712" y="1714"/>
                  </a:cubicBezTo>
                  <a:cubicBezTo>
                    <a:pt x="3726" y="1742"/>
                    <a:pt x="3752" y="1754"/>
                    <a:pt x="3779" y="1754"/>
                  </a:cubicBezTo>
                  <a:cubicBezTo>
                    <a:pt x="3794" y="1754"/>
                    <a:pt x="3809" y="1750"/>
                    <a:pt x="3821" y="1741"/>
                  </a:cubicBezTo>
                  <a:cubicBezTo>
                    <a:pt x="3936" y="1692"/>
                    <a:pt x="4062" y="1676"/>
                    <a:pt x="4183" y="1659"/>
                  </a:cubicBezTo>
                  <a:cubicBezTo>
                    <a:pt x="4202" y="1659"/>
                    <a:pt x="4221" y="1658"/>
                    <a:pt x="4240" y="1658"/>
                  </a:cubicBezTo>
                  <a:cubicBezTo>
                    <a:pt x="4483" y="1658"/>
                    <a:pt x="4725" y="1722"/>
                    <a:pt x="4944" y="1829"/>
                  </a:cubicBezTo>
                  <a:cubicBezTo>
                    <a:pt x="5212" y="1982"/>
                    <a:pt x="5146" y="2207"/>
                    <a:pt x="5037" y="2448"/>
                  </a:cubicBezTo>
                  <a:cubicBezTo>
                    <a:pt x="4889" y="2781"/>
                    <a:pt x="4599" y="3044"/>
                    <a:pt x="4232" y="3055"/>
                  </a:cubicBezTo>
                  <a:cubicBezTo>
                    <a:pt x="4208" y="3058"/>
                    <a:pt x="4184" y="3059"/>
                    <a:pt x="4161" y="3059"/>
                  </a:cubicBezTo>
                  <a:cubicBezTo>
                    <a:pt x="4080" y="3059"/>
                    <a:pt x="4001" y="3045"/>
                    <a:pt x="3920" y="3045"/>
                  </a:cubicBezTo>
                  <a:cubicBezTo>
                    <a:pt x="3897" y="3045"/>
                    <a:pt x="3873" y="3047"/>
                    <a:pt x="3849" y="3050"/>
                  </a:cubicBezTo>
                  <a:cubicBezTo>
                    <a:pt x="3767" y="3072"/>
                    <a:pt x="3794" y="3181"/>
                    <a:pt x="3860" y="3203"/>
                  </a:cubicBezTo>
                  <a:cubicBezTo>
                    <a:pt x="3964" y="3263"/>
                    <a:pt x="4073" y="3323"/>
                    <a:pt x="4161" y="3405"/>
                  </a:cubicBezTo>
                  <a:cubicBezTo>
                    <a:pt x="4298" y="3564"/>
                    <a:pt x="4391" y="3783"/>
                    <a:pt x="4341" y="3986"/>
                  </a:cubicBezTo>
                  <a:cubicBezTo>
                    <a:pt x="4309" y="4117"/>
                    <a:pt x="4254" y="4265"/>
                    <a:pt x="4123" y="4314"/>
                  </a:cubicBezTo>
                  <a:cubicBezTo>
                    <a:pt x="4097" y="4322"/>
                    <a:pt x="4072" y="4326"/>
                    <a:pt x="4047" y="4326"/>
                  </a:cubicBezTo>
                  <a:cubicBezTo>
                    <a:pt x="3906" y="4326"/>
                    <a:pt x="3774" y="4207"/>
                    <a:pt x="3657" y="4128"/>
                  </a:cubicBezTo>
                  <a:cubicBezTo>
                    <a:pt x="3416" y="3947"/>
                    <a:pt x="3230" y="3685"/>
                    <a:pt x="3066" y="3427"/>
                  </a:cubicBezTo>
                  <a:cubicBezTo>
                    <a:pt x="3061" y="3400"/>
                    <a:pt x="3050" y="3373"/>
                    <a:pt x="3028" y="3351"/>
                  </a:cubicBezTo>
                  <a:cubicBezTo>
                    <a:pt x="3014" y="3337"/>
                    <a:pt x="2998" y="3331"/>
                    <a:pt x="2984" y="3331"/>
                  </a:cubicBezTo>
                  <a:cubicBezTo>
                    <a:pt x="2947" y="3331"/>
                    <a:pt x="2916" y="3368"/>
                    <a:pt x="2924" y="3411"/>
                  </a:cubicBezTo>
                  <a:cubicBezTo>
                    <a:pt x="2929" y="3438"/>
                    <a:pt x="2946" y="3466"/>
                    <a:pt x="2957" y="3493"/>
                  </a:cubicBezTo>
                  <a:cubicBezTo>
                    <a:pt x="2973" y="3570"/>
                    <a:pt x="2979" y="3646"/>
                    <a:pt x="2984" y="3723"/>
                  </a:cubicBezTo>
                  <a:cubicBezTo>
                    <a:pt x="3000" y="4013"/>
                    <a:pt x="2913" y="4670"/>
                    <a:pt x="2557" y="4692"/>
                  </a:cubicBezTo>
                  <a:cubicBezTo>
                    <a:pt x="2272" y="4686"/>
                    <a:pt x="1928" y="4495"/>
                    <a:pt x="1889" y="4177"/>
                  </a:cubicBezTo>
                  <a:cubicBezTo>
                    <a:pt x="1873" y="4035"/>
                    <a:pt x="1878" y="3882"/>
                    <a:pt x="1906" y="3739"/>
                  </a:cubicBezTo>
                  <a:cubicBezTo>
                    <a:pt x="1917" y="3646"/>
                    <a:pt x="1944" y="3548"/>
                    <a:pt x="1966" y="3455"/>
                  </a:cubicBezTo>
                  <a:cubicBezTo>
                    <a:pt x="1971" y="3411"/>
                    <a:pt x="1993" y="3345"/>
                    <a:pt x="1939" y="3323"/>
                  </a:cubicBezTo>
                  <a:cubicBezTo>
                    <a:pt x="1933" y="3322"/>
                    <a:pt x="1927" y="3321"/>
                    <a:pt x="1922" y="3321"/>
                  </a:cubicBezTo>
                  <a:cubicBezTo>
                    <a:pt x="1907" y="3321"/>
                    <a:pt x="1894" y="3326"/>
                    <a:pt x="1878" y="3334"/>
                  </a:cubicBezTo>
                  <a:cubicBezTo>
                    <a:pt x="1846" y="3362"/>
                    <a:pt x="1807" y="3400"/>
                    <a:pt x="1774" y="3433"/>
                  </a:cubicBezTo>
                  <a:cubicBezTo>
                    <a:pt x="1616" y="3581"/>
                    <a:pt x="1451" y="3739"/>
                    <a:pt x="1260" y="3843"/>
                  </a:cubicBezTo>
                  <a:cubicBezTo>
                    <a:pt x="1131" y="3916"/>
                    <a:pt x="992" y="3959"/>
                    <a:pt x="843" y="3959"/>
                  </a:cubicBezTo>
                  <a:cubicBezTo>
                    <a:pt x="834" y="3959"/>
                    <a:pt x="825" y="3959"/>
                    <a:pt x="816" y="3958"/>
                  </a:cubicBezTo>
                  <a:cubicBezTo>
                    <a:pt x="674" y="3953"/>
                    <a:pt x="510" y="3865"/>
                    <a:pt x="488" y="3706"/>
                  </a:cubicBezTo>
                  <a:cubicBezTo>
                    <a:pt x="466" y="3564"/>
                    <a:pt x="532" y="3433"/>
                    <a:pt x="598" y="3318"/>
                  </a:cubicBezTo>
                  <a:cubicBezTo>
                    <a:pt x="784" y="3033"/>
                    <a:pt x="1123" y="2842"/>
                    <a:pt x="1451" y="2836"/>
                  </a:cubicBezTo>
                  <a:cubicBezTo>
                    <a:pt x="1468" y="2836"/>
                    <a:pt x="1490" y="2836"/>
                    <a:pt x="1501" y="2831"/>
                  </a:cubicBezTo>
                  <a:cubicBezTo>
                    <a:pt x="1550" y="2814"/>
                    <a:pt x="1550" y="2732"/>
                    <a:pt x="1501" y="2721"/>
                  </a:cubicBezTo>
                  <a:cubicBezTo>
                    <a:pt x="1488" y="2716"/>
                    <a:pt x="1474" y="2714"/>
                    <a:pt x="1459" y="2714"/>
                  </a:cubicBezTo>
                  <a:cubicBezTo>
                    <a:pt x="1430" y="2714"/>
                    <a:pt x="1398" y="2721"/>
                    <a:pt x="1369" y="2721"/>
                  </a:cubicBezTo>
                  <a:cubicBezTo>
                    <a:pt x="1090" y="2688"/>
                    <a:pt x="811" y="2639"/>
                    <a:pt x="559" y="2502"/>
                  </a:cubicBezTo>
                  <a:cubicBezTo>
                    <a:pt x="346" y="2376"/>
                    <a:pt x="176" y="2141"/>
                    <a:pt x="182" y="1878"/>
                  </a:cubicBezTo>
                  <a:cubicBezTo>
                    <a:pt x="209" y="1675"/>
                    <a:pt x="310" y="1608"/>
                    <a:pt x="450" y="1608"/>
                  </a:cubicBezTo>
                  <a:cubicBezTo>
                    <a:pt x="502" y="1608"/>
                    <a:pt x="559" y="1617"/>
                    <a:pt x="619" y="1632"/>
                  </a:cubicBezTo>
                  <a:cubicBezTo>
                    <a:pt x="953" y="1687"/>
                    <a:pt x="1260" y="1851"/>
                    <a:pt x="1583" y="1966"/>
                  </a:cubicBezTo>
                  <a:cubicBezTo>
                    <a:pt x="1616" y="1979"/>
                    <a:pt x="1666" y="1994"/>
                    <a:pt x="1710" y="1994"/>
                  </a:cubicBezTo>
                  <a:cubicBezTo>
                    <a:pt x="1761" y="1994"/>
                    <a:pt x="1802" y="1973"/>
                    <a:pt x="1796" y="1906"/>
                  </a:cubicBezTo>
                  <a:cubicBezTo>
                    <a:pt x="1791" y="1873"/>
                    <a:pt x="1769" y="1845"/>
                    <a:pt x="1747" y="1824"/>
                  </a:cubicBezTo>
                  <a:cubicBezTo>
                    <a:pt x="1681" y="1747"/>
                    <a:pt x="1605" y="1665"/>
                    <a:pt x="1534" y="1583"/>
                  </a:cubicBezTo>
                  <a:cubicBezTo>
                    <a:pt x="1331" y="1276"/>
                    <a:pt x="1030" y="915"/>
                    <a:pt x="1057" y="515"/>
                  </a:cubicBezTo>
                  <a:cubicBezTo>
                    <a:pt x="1068" y="379"/>
                    <a:pt x="1112" y="209"/>
                    <a:pt x="1254" y="160"/>
                  </a:cubicBezTo>
                  <a:cubicBezTo>
                    <a:pt x="1275" y="150"/>
                    <a:pt x="1297" y="146"/>
                    <a:pt x="1318" y="146"/>
                  </a:cubicBezTo>
                  <a:cubicBezTo>
                    <a:pt x="1380" y="146"/>
                    <a:pt x="1444" y="180"/>
                    <a:pt x="1501" y="209"/>
                  </a:cubicBezTo>
                  <a:cubicBezTo>
                    <a:pt x="1791" y="362"/>
                    <a:pt x="1944" y="680"/>
                    <a:pt x="2043" y="992"/>
                  </a:cubicBezTo>
                  <a:cubicBezTo>
                    <a:pt x="2092" y="1145"/>
                    <a:pt x="2125" y="1309"/>
                    <a:pt x="2136" y="1473"/>
                  </a:cubicBezTo>
                  <a:cubicBezTo>
                    <a:pt x="2125" y="1539"/>
                    <a:pt x="2119" y="1605"/>
                    <a:pt x="2119" y="1665"/>
                  </a:cubicBezTo>
                  <a:cubicBezTo>
                    <a:pt x="2119" y="1687"/>
                    <a:pt x="2125" y="1703"/>
                    <a:pt x="2136" y="1714"/>
                  </a:cubicBezTo>
                  <a:cubicBezTo>
                    <a:pt x="2147" y="1736"/>
                    <a:pt x="2158" y="1758"/>
                    <a:pt x="2185" y="1763"/>
                  </a:cubicBezTo>
                  <a:cubicBezTo>
                    <a:pt x="2187" y="1764"/>
                    <a:pt x="2190" y="1764"/>
                    <a:pt x="2192" y="1764"/>
                  </a:cubicBezTo>
                  <a:cubicBezTo>
                    <a:pt x="2293" y="1764"/>
                    <a:pt x="2256" y="1537"/>
                    <a:pt x="2256" y="1468"/>
                  </a:cubicBezTo>
                  <a:cubicBezTo>
                    <a:pt x="2294" y="1293"/>
                    <a:pt x="2366" y="1117"/>
                    <a:pt x="2431" y="948"/>
                  </a:cubicBezTo>
                  <a:cubicBezTo>
                    <a:pt x="2519" y="751"/>
                    <a:pt x="2595" y="543"/>
                    <a:pt x="2732" y="373"/>
                  </a:cubicBezTo>
                  <a:cubicBezTo>
                    <a:pt x="2847" y="236"/>
                    <a:pt x="3011" y="118"/>
                    <a:pt x="3189" y="118"/>
                  </a:cubicBezTo>
                  <a:close/>
                  <a:moveTo>
                    <a:pt x="3183" y="1"/>
                  </a:moveTo>
                  <a:cubicBezTo>
                    <a:pt x="3119" y="1"/>
                    <a:pt x="3056" y="11"/>
                    <a:pt x="2995" y="34"/>
                  </a:cubicBezTo>
                  <a:cubicBezTo>
                    <a:pt x="2738" y="138"/>
                    <a:pt x="2568" y="373"/>
                    <a:pt x="2459" y="619"/>
                  </a:cubicBezTo>
                  <a:cubicBezTo>
                    <a:pt x="2376" y="805"/>
                    <a:pt x="2289" y="997"/>
                    <a:pt x="2218" y="1194"/>
                  </a:cubicBezTo>
                  <a:cubicBezTo>
                    <a:pt x="2130" y="778"/>
                    <a:pt x="1960" y="335"/>
                    <a:pt x="1588" y="116"/>
                  </a:cubicBezTo>
                  <a:cubicBezTo>
                    <a:pt x="1506" y="70"/>
                    <a:pt x="1417" y="22"/>
                    <a:pt x="1324" y="22"/>
                  </a:cubicBezTo>
                  <a:cubicBezTo>
                    <a:pt x="1294" y="22"/>
                    <a:pt x="1263" y="27"/>
                    <a:pt x="1232" y="39"/>
                  </a:cubicBezTo>
                  <a:cubicBezTo>
                    <a:pt x="1063" y="94"/>
                    <a:pt x="981" y="264"/>
                    <a:pt x="959" y="439"/>
                  </a:cubicBezTo>
                  <a:cubicBezTo>
                    <a:pt x="915" y="751"/>
                    <a:pt x="1057" y="1057"/>
                    <a:pt x="1222" y="1320"/>
                  </a:cubicBezTo>
                  <a:cubicBezTo>
                    <a:pt x="1326" y="1490"/>
                    <a:pt x="1435" y="1670"/>
                    <a:pt x="1577" y="1818"/>
                  </a:cubicBezTo>
                  <a:cubicBezTo>
                    <a:pt x="1282" y="1714"/>
                    <a:pt x="997" y="1577"/>
                    <a:pt x="685" y="1517"/>
                  </a:cubicBezTo>
                  <a:cubicBezTo>
                    <a:pt x="606" y="1500"/>
                    <a:pt x="523" y="1481"/>
                    <a:pt x="442" y="1481"/>
                  </a:cubicBezTo>
                  <a:cubicBezTo>
                    <a:pt x="392" y="1481"/>
                    <a:pt x="344" y="1488"/>
                    <a:pt x="296" y="1506"/>
                  </a:cubicBezTo>
                  <a:cubicBezTo>
                    <a:pt x="176" y="1550"/>
                    <a:pt x="105" y="1670"/>
                    <a:pt x="72" y="1791"/>
                  </a:cubicBezTo>
                  <a:cubicBezTo>
                    <a:pt x="1" y="2108"/>
                    <a:pt x="203" y="2426"/>
                    <a:pt x="455" y="2584"/>
                  </a:cubicBezTo>
                  <a:cubicBezTo>
                    <a:pt x="652" y="2699"/>
                    <a:pt x="871" y="2754"/>
                    <a:pt x="1090" y="2792"/>
                  </a:cubicBezTo>
                  <a:cubicBezTo>
                    <a:pt x="816" y="2885"/>
                    <a:pt x="570" y="3093"/>
                    <a:pt x="439" y="3367"/>
                  </a:cubicBezTo>
                  <a:cubicBezTo>
                    <a:pt x="243" y="3777"/>
                    <a:pt x="492" y="4092"/>
                    <a:pt x="857" y="4092"/>
                  </a:cubicBezTo>
                  <a:cubicBezTo>
                    <a:pt x="921" y="4092"/>
                    <a:pt x="988" y="4083"/>
                    <a:pt x="1057" y="4062"/>
                  </a:cubicBezTo>
                  <a:cubicBezTo>
                    <a:pt x="1369" y="3975"/>
                    <a:pt x="1616" y="3739"/>
                    <a:pt x="1851" y="3515"/>
                  </a:cubicBezTo>
                  <a:lnTo>
                    <a:pt x="1851" y="3515"/>
                  </a:lnTo>
                  <a:cubicBezTo>
                    <a:pt x="1687" y="4122"/>
                    <a:pt x="1714" y="4610"/>
                    <a:pt x="2382" y="4807"/>
                  </a:cubicBezTo>
                  <a:cubicBezTo>
                    <a:pt x="2432" y="4821"/>
                    <a:pt x="2480" y="4828"/>
                    <a:pt x="2525" y="4828"/>
                  </a:cubicBezTo>
                  <a:cubicBezTo>
                    <a:pt x="2736" y="4828"/>
                    <a:pt x="2890" y="4677"/>
                    <a:pt x="2962" y="4456"/>
                  </a:cubicBezTo>
                  <a:cubicBezTo>
                    <a:pt x="3061" y="4226"/>
                    <a:pt x="3099" y="3975"/>
                    <a:pt x="3088" y="3717"/>
                  </a:cubicBezTo>
                  <a:lnTo>
                    <a:pt x="3088" y="3717"/>
                  </a:lnTo>
                  <a:cubicBezTo>
                    <a:pt x="3263" y="3969"/>
                    <a:pt x="3471" y="4194"/>
                    <a:pt x="3728" y="4347"/>
                  </a:cubicBezTo>
                  <a:cubicBezTo>
                    <a:pt x="3826" y="4404"/>
                    <a:pt x="3926" y="4455"/>
                    <a:pt x="4031" y="4455"/>
                  </a:cubicBezTo>
                  <a:cubicBezTo>
                    <a:pt x="4056" y="4455"/>
                    <a:pt x="4081" y="4452"/>
                    <a:pt x="4106" y="4445"/>
                  </a:cubicBezTo>
                  <a:cubicBezTo>
                    <a:pt x="4320" y="4385"/>
                    <a:pt x="4413" y="4133"/>
                    <a:pt x="4435" y="3925"/>
                  </a:cubicBezTo>
                  <a:cubicBezTo>
                    <a:pt x="4451" y="3789"/>
                    <a:pt x="4413" y="3652"/>
                    <a:pt x="4352" y="3531"/>
                  </a:cubicBezTo>
                  <a:cubicBezTo>
                    <a:pt x="4292" y="3394"/>
                    <a:pt x="4188" y="3274"/>
                    <a:pt x="4068" y="3203"/>
                  </a:cubicBezTo>
                  <a:lnTo>
                    <a:pt x="4068" y="3203"/>
                  </a:lnTo>
                  <a:cubicBezTo>
                    <a:pt x="4092" y="3205"/>
                    <a:pt x="4115" y="3205"/>
                    <a:pt x="4139" y="3205"/>
                  </a:cubicBezTo>
                  <a:cubicBezTo>
                    <a:pt x="4683" y="3205"/>
                    <a:pt x="5081" y="2786"/>
                    <a:pt x="5223" y="2256"/>
                  </a:cubicBezTo>
                  <a:cubicBezTo>
                    <a:pt x="5349" y="1807"/>
                    <a:pt x="4894" y="1643"/>
                    <a:pt x="4560" y="1572"/>
                  </a:cubicBezTo>
                  <a:cubicBezTo>
                    <a:pt x="4470" y="1549"/>
                    <a:pt x="4379" y="1539"/>
                    <a:pt x="4287" y="1539"/>
                  </a:cubicBezTo>
                  <a:cubicBezTo>
                    <a:pt x="4133" y="1539"/>
                    <a:pt x="3980" y="1568"/>
                    <a:pt x="3832" y="1616"/>
                  </a:cubicBezTo>
                  <a:cubicBezTo>
                    <a:pt x="3964" y="1189"/>
                    <a:pt x="4073" y="510"/>
                    <a:pt x="3696" y="198"/>
                  </a:cubicBezTo>
                  <a:cubicBezTo>
                    <a:pt x="3550" y="84"/>
                    <a:pt x="3364" y="1"/>
                    <a:pt x="31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8"/>
            <p:cNvSpPr/>
            <p:nvPr/>
          </p:nvSpPr>
          <p:spPr>
            <a:xfrm>
              <a:off x="5019487" y="4058611"/>
              <a:ext cx="83985" cy="59089"/>
            </a:xfrm>
            <a:custGeom>
              <a:avLst/>
              <a:gdLst/>
              <a:ahLst/>
              <a:cxnLst/>
              <a:rect l="l" t="t" r="r" b="b"/>
              <a:pathLst>
                <a:path w="1227" h="910" extrusionOk="0">
                  <a:moveTo>
                    <a:pt x="624" y="117"/>
                  </a:moveTo>
                  <a:cubicBezTo>
                    <a:pt x="783" y="139"/>
                    <a:pt x="1057" y="166"/>
                    <a:pt x="1117" y="341"/>
                  </a:cubicBezTo>
                  <a:cubicBezTo>
                    <a:pt x="1150" y="582"/>
                    <a:pt x="925" y="774"/>
                    <a:pt x="707" y="779"/>
                  </a:cubicBezTo>
                  <a:cubicBezTo>
                    <a:pt x="699" y="780"/>
                    <a:pt x="690" y="780"/>
                    <a:pt x="682" y="780"/>
                  </a:cubicBezTo>
                  <a:cubicBezTo>
                    <a:pt x="531" y="780"/>
                    <a:pt x="293" y="732"/>
                    <a:pt x="236" y="577"/>
                  </a:cubicBezTo>
                  <a:cubicBezTo>
                    <a:pt x="208" y="402"/>
                    <a:pt x="356" y="254"/>
                    <a:pt x="493" y="183"/>
                  </a:cubicBezTo>
                  <a:cubicBezTo>
                    <a:pt x="542" y="155"/>
                    <a:pt x="613" y="177"/>
                    <a:pt x="624" y="117"/>
                  </a:cubicBezTo>
                  <a:close/>
                  <a:moveTo>
                    <a:pt x="596" y="1"/>
                  </a:moveTo>
                  <a:cubicBezTo>
                    <a:pt x="521" y="1"/>
                    <a:pt x="450" y="12"/>
                    <a:pt x="395" y="40"/>
                  </a:cubicBezTo>
                  <a:cubicBezTo>
                    <a:pt x="351" y="62"/>
                    <a:pt x="285" y="90"/>
                    <a:pt x="318" y="150"/>
                  </a:cubicBezTo>
                  <a:cubicBezTo>
                    <a:pt x="0" y="423"/>
                    <a:pt x="50" y="779"/>
                    <a:pt x="466" y="883"/>
                  </a:cubicBezTo>
                  <a:cubicBezTo>
                    <a:pt x="529" y="900"/>
                    <a:pt x="596" y="909"/>
                    <a:pt x="662" y="909"/>
                  </a:cubicBezTo>
                  <a:cubicBezTo>
                    <a:pt x="790" y="909"/>
                    <a:pt x="916" y="875"/>
                    <a:pt x="1013" y="796"/>
                  </a:cubicBezTo>
                  <a:cubicBezTo>
                    <a:pt x="1144" y="697"/>
                    <a:pt x="1227" y="533"/>
                    <a:pt x="1227" y="369"/>
                  </a:cubicBezTo>
                  <a:cubicBezTo>
                    <a:pt x="1221" y="248"/>
                    <a:pt x="1123" y="144"/>
                    <a:pt x="1024" y="95"/>
                  </a:cubicBezTo>
                  <a:cubicBezTo>
                    <a:pt x="908" y="44"/>
                    <a:pt x="742" y="1"/>
                    <a:pt x="59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48"/>
            <p:cNvSpPr/>
            <p:nvPr/>
          </p:nvSpPr>
          <p:spPr>
            <a:xfrm>
              <a:off x="4875269" y="3941148"/>
              <a:ext cx="345455" cy="297131"/>
            </a:xfrm>
            <a:custGeom>
              <a:avLst/>
              <a:gdLst/>
              <a:ahLst/>
              <a:cxnLst/>
              <a:rect l="l" t="t" r="r" b="b"/>
              <a:pathLst>
                <a:path w="5047" h="4576" extrusionOk="0">
                  <a:moveTo>
                    <a:pt x="2713" y="1810"/>
                  </a:moveTo>
                  <a:cubicBezTo>
                    <a:pt x="2862" y="1810"/>
                    <a:pt x="3028" y="1853"/>
                    <a:pt x="3136" y="1904"/>
                  </a:cubicBezTo>
                  <a:cubicBezTo>
                    <a:pt x="3240" y="1953"/>
                    <a:pt x="3334" y="2046"/>
                    <a:pt x="3339" y="2178"/>
                  </a:cubicBezTo>
                  <a:cubicBezTo>
                    <a:pt x="3339" y="2342"/>
                    <a:pt x="3257" y="2506"/>
                    <a:pt x="3131" y="2605"/>
                  </a:cubicBezTo>
                  <a:cubicBezTo>
                    <a:pt x="3026" y="2684"/>
                    <a:pt x="2898" y="2718"/>
                    <a:pt x="2773" y="2718"/>
                  </a:cubicBezTo>
                  <a:cubicBezTo>
                    <a:pt x="2708" y="2718"/>
                    <a:pt x="2643" y="2709"/>
                    <a:pt x="2584" y="2692"/>
                  </a:cubicBezTo>
                  <a:cubicBezTo>
                    <a:pt x="2157" y="2588"/>
                    <a:pt x="2118" y="2232"/>
                    <a:pt x="2430" y="1959"/>
                  </a:cubicBezTo>
                  <a:cubicBezTo>
                    <a:pt x="2398" y="1899"/>
                    <a:pt x="2463" y="1871"/>
                    <a:pt x="2507" y="1849"/>
                  </a:cubicBezTo>
                  <a:cubicBezTo>
                    <a:pt x="2565" y="1821"/>
                    <a:pt x="2637" y="1810"/>
                    <a:pt x="2713" y="1810"/>
                  </a:cubicBezTo>
                  <a:close/>
                  <a:moveTo>
                    <a:pt x="3011" y="1"/>
                  </a:moveTo>
                  <a:cubicBezTo>
                    <a:pt x="2835" y="1"/>
                    <a:pt x="2676" y="115"/>
                    <a:pt x="2562" y="256"/>
                  </a:cubicBezTo>
                  <a:cubicBezTo>
                    <a:pt x="2425" y="426"/>
                    <a:pt x="2348" y="634"/>
                    <a:pt x="2261" y="831"/>
                  </a:cubicBezTo>
                  <a:cubicBezTo>
                    <a:pt x="2184" y="1001"/>
                    <a:pt x="2124" y="1171"/>
                    <a:pt x="2080" y="1351"/>
                  </a:cubicBezTo>
                  <a:cubicBezTo>
                    <a:pt x="2080" y="1415"/>
                    <a:pt x="2122" y="1647"/>
                    <a:pt x="2021" y="1647"/>
                  </a:cubicBezTo>
                  <a:cubicBezTo>
                    <a:pt x="2019" y="1647"/>
                    <a:pt x="2017" y="1647"/>
                    <a:pt x="2014" y="1647"/>
                  </a:cubicBezTo>
                  <a:cubicBezTo>
                    <a:pt x="1987" y="1647"/>
                    <a:pt x="1971" y="1625"/>
                    <a:pt x="1965" y="1598"/>
                  </a:cubicBezTo>
                  <a:cubicBezTo>
                    <a:pt x="1949" y="1581"/>
                    <a:pt x="1943" y="1570"/>
                    <a:pt x="1943" y="1548"/>
                  </a:cubicBezTo>
                  <a:cubicBezTo>
                    <a:pt x="1943" y="1488"/>
                    <a:pt x="1949" y="1417"/>
                    <a:pt x="1965" y="1357"/>
                  </a:cubicBezTo>
                  <a:cubicBezTo>
                    <a:pt x="1949" y="1192"/>
                    <a:pt x="1916" y="1028"/>
                    <a:pt x="1867" y="870"/>
                  </a:cubicBezTo>
                  <a:cubicBezTo>
                    <a:pt x="1779" y="563"/>
                    <a:pt x="1615" y="251"/>
                    <a:pt x="1330" y="92"/>
                  </a:cubicBezTo>
                  <a:cubicBezTo>
                    <a:pt x="1271" y="67"/>
                    <a:pt x="1206" y="32"/>
                    <a:pt x="1142" y="32"/>
                  </a:cubicBezTo>
                  <a:cubicBezTo>
                    <a:pt x="1122" y="32"/>
                    <a:pt x="1103" y="35"/>
                    <a:pt x="1084" y="43"/>
                  </a:cubicBezTo>
                  <a:cubicBezTo>
                    <a:pt x="936" y="92"/>
                    <a:pt x="898" y="256"/>
                    <a:pt x="881" y="399"/>
                  </a:cubicBezTo>
                  <a:cubicBezTo>
                    <a:pt x="854" y="798"/>
                    <a:pt x="1155" y="1160"/>
                    <a:pt x="1363" y="1466"/>
                  </a:cubicBezTo>
                  <a:cubicBezTo>
                    <a:pt x="1423" y="1548"/>
                    <a:pt x="1505" y="1625"/>
                    <a:pt x="1577" y="1707"/>
                  </a:cubicBezTo>
                  <a:cubicBezTo>
                    <a:pt x="1593" y="1734"/>
                    <a:pt x="1615" y="1756"/>
                    <a:pt x="1620" y="1789"/>
                  </a:cubicBezTo>
                  <a:cubicBezTo>
                    <a:pt x="1629" y="1855"/>
                    <a:pt x="1586" y="1875"/>
                    <a:pt x="1533" y="1875"/>
                  </a:cubicBezTo>
                  <a:cubicBezTo>
                    <a:pt x="1491" y="1875"/>
                    <a:pt x="1442" y="1862"/>
                    <a:pt x="1412" y="1849"/>
                  </a:cubicBezTo>
                  <a:cubicBezTo>
                    <a:pt x="1089" y="1734"/>
                    <a:pt x="783" y="1570"/>
                    <a:pt x="443" y="1515"/>
                  </a:cubicBezTo>
                  <a:cubicBezTo>
                    <a:pt x="383" y="1501"/>
                    <a:pt x="327" y="1492"/>
                    <a:pt x="276" y="1492"/>
                  </a:cubicBezTo>
                  <a:cubicBezTo>
                    <a:pt x="135" y="1492"/>
                    <a:pt x="38" y="1560"/>
                    <a:pt x="6" y="1762"/>
                  </a:cubicBezTo>
                  <a:cubicBezTo>
                    <a:pt x="0" y="2019"/>
                    <a:pt x="170" y="2260"/>
                    <a:pt x="383" y="2386"/>
                  </a:cubicBezTo>
                  <a:cubicBezTo>
                    <a:pt x="630" y="2528"/>
                    <a:pt x="920" y="2566"/>
                    <a:pt x="1199" y="2605"/>
                  </a:cubicBezTo>
                  <a:cubicBezTo>
                    <a:pt x="1224" y="2605"/>
                    <a:pt x="1255" y="2597"/>
                    <a:pt x="1285" y="2597"/>
                  </a:cubicBezTo>
                  <a:cubicBezTo>
                    <a:pt x="1300" y="2597"/>
                    <a:pt x="1316" y="2599"/>
                    <a:pt x="1330" y="2605"/>
                  </a:cubicBezTo>
                  <a:cubicBezTo>
                    <a:pt x="1374" y="2616"/>
                    <a:pt x="1374" y="2698"/>
                    <a:pt x="1330" y="2714"/>
                  </a:cubicBezTo>
                  <a:cubicBezTo>
                    <a:pt x="1314" y="2720"/>
                    <a:pt x="1303" y="2720"/>
                    <a:pt x="1281" y="2720"/>
                  </a:cubicBezTo>
                  <a:cubicBezTo>
                    <a:pt x="953" y="2725"/>
                    <a:pt x="608" y="2911"/>
                    <a:pt x="427" y="3196"/>
                  </a:cubicBezTo>
                  <a:cubicBezTo>
                    <a:pt x="356" y="3316"/>
                    <a:pt x="296" y="3453"/>
                    <a:pt x="318" y="3590"/>
                  </a:cubicBezTo>
                  <a:cubicBezTo>
                    <a:pt x="345" y="3743"/>
                    <a:pt x="498" y="3836"/>
                    <a:pt x="646" y="3842"/>
                  </a:cubicBezTo>
                  <a:cubicBezTo>
                    <a:pt x="654" y="3842"/>
                    <a:pt x="662" y="3842"/>
                    <a:pt x="669" y="3842"/>
                  </a:cubicBezTo>
                  <a:cubicBezTo>
                    <a:pt x="815" y="3842"/>
                    <a:pt x="959" y="3794"/>
                    <a:pt x="1089" y="3727"/>
                  </a:cubicBezTo>
                  <a:cubicBezTo>
                    <a:pt x="1281" y="3623"/>
                    <a:pt x="1445" y="3464"/>
                    <a:pt x="1604" y="3316"/>
                  </a:cubicBezTo>
                  <a:cubicBezTo>
                    <a:pt x="1637" y="3278"/>
                    <a:pt x="1670" y="3251"/>
                    <a:pt x="1702" y="3218"/>
                  </a:cubicBezTo>
                  <a:cubicBezTo>
                    <a:pt x="1712" y="3205"/>
                    <a:pt x="1725" y="3200"/>
                    <a:pt x="1739" y="3200"/>
                  </a:cubicBezTo>
                  <a:cubicBezTo>
                    <a:pt x="1749" y="3200"/>
                    <a:pt x="1759" y="3202"/>
                    <a:pt x="1768" y="3207"/>
                  </a:cubicBezTo>
                  <a:cubicBezTo>
                    <a:pt x="1823" y="3218"/>
                    <a:pt x="1801" y="3294"/>
                    <a:pt x="1795" y="3333"/>
                  </a:cubicBezTo>
                  <a:lnTo>
                    <a:pt x="1730" y="3623"/>
                  </a:lnTo>
                  <a:cubicBezTo>
                    <a:pt x="1713" y="3765"/>
                    <a:pt x="1697" y="3918"/>
                    <a:pt x="1719" y="4061"/>
                  </a:cubicBezTo>
                  <a:cubicBezTo>
                    <a:pt x="1763" y="4373"/>
                    <a:pt x="2107" y="4564"/>
                    <a:pt x="2392" y="4575"/>
                  </a:cubicBezTo>
                  <a:cubicBezTo>
                    <a:pt x="2748" y="4548"/>
                    <a:pt x="2835" y="3891"/>
                    <a:pt x="2819" y="3601"/>
                  </a:cubicBezTo>
                  <a:cubicBezTo>
                    <a:pt x="2814" y="3524"/>
                    <a:pt x="2814" y="3453"/>
                    <a:pt x="2792" y="3376"/>
                  </a:cubicBezTo>
                  <a:cubicBezTo>
                    <a:pt x="2781" y="3355"/>
                    <a:pt x="2764" y="3327"/>
                    <a:pt x="2759" y="3294"/>
                  </a:cubicBezTo>
                  <a:cubicBezTo>
                    <a:pt x="2751" y="3251"/>
                    <a:pt x="2785" y="3214"/>
                    <a:pt x="2821" y="3214"/>
                  </a:cubicBezTo>
                  <a:cubicBezTo>
                    <a:pt x="2835" y="3214"/>
                    <a:pt x="2850" y="3220"/>
                    <a:pt x="2863" y="3234"/>
                  </a:cubicBezTo>
                  <a:cubicBezTo>
                    <a:pt x="2879" y="3251"/>
                    <a:pt x="2896" y="3278"/>
                    <a:pt x="2901" y="3305"/>
                  </a:cubicBezTo>
                  <a:cubicBezTo>
                    <a:pt x="3065" y="3568"/>
                    <a:pt x="3251" y="3820"/>
                    <a:pt x="3492" y="4011"/>
                  </a:cubicBezTo>
                  <a:cubicBezTo>
                    <a:pt x="3609" y="4086"/>
                    <a:pt x="3742" y="4209"/>
                    <a:pt x="3884" y="4209"/>
                  </a:cubicBezTo>
                  <a:cubicBezTo>
                    <a:pt x="3908" y="4209"/>
                    <a:pt x="3933" y="4205"/>
                    <a:pt x="3958" y="4197"/>
                  </a:cubicBezTo>
                  <a:cubicBezTo>
                    <a:pt x="4083" y="4148"/>
                    <a:pt x="4149" y="4000"/>
                    <a:pt x="4176" y="3869"/>
                  </a:cubicBezTo>
                  <a:cubicBezTo>
                    <a:pt x="4215" y="3656"/>
                    <a:pt x="4133" y="3437"/>
                    <a:pt x="3996" y="3289"/>
                  </a:cubicBezTo>
                  <a:cubicBezTo>
                    <a:pt x="3908" y="3207"/>
                    <a:pt x="3799" y="3141"/>
                    <a:pt x="3695" y="3081"/>
                  </a:cubicBezTo>
                  <a:cubicBezTo>
                    <a:pt x="3629" y="3059"/>
                    <a:pt x="3602" y="2949"/>
                    <a:pt x="3684" y="2933"/>
                  </a:cubicBezTo>
                  <a:cubicBezTo>
                    <a:pt x="3711" y="2930"/>
                    <a:pt x="3738" y="2928"/>
                    <a:pt x="3764" y="2928"/>
                  </a:cubicBezTo>
                  <a:cubicBezTo>
                    <a:pt x="3847" y="2928"/>
                    <a:pt x="3926" y="2941"/>
                    <a:pt x="4009" y="2941"/>
                  </a:cubicBezTo>
                  <a:cubicBezTo>
                    <a:pt x="4028" y="2941"/>
                    <a:pt x="4048" y="2940"/>
                    <a:pt x="4067" y="2939"/>
                  </a:cubicBezTo>
                  <a:cubicBezTo>
                    <a:pt x="4428" y="2917"/>
                    <a:pt x="4718" y="2665"/>
                    <a:pt x="4872" y="2331"/>
                  </a:cubicBezTo>
                  <a:cubicBezTo>
                    <a:pt x="4981" y="2090"/>
                    <a:pt x="5047" y="1866"/>
                    <a:pt x="4779" y="1712"/>
                  </a:cubicBezTo>
                  <a:cubicBezTo>
                    <a:pt x="4567" y="1604"/>
                    <a:pt x="4334" y="1540"/>
                    <a:pt x="4094" y="1540"/>
                  </a:cubicBezTo>
                  <a:cubicBezTo>
                    <a:pt x="4067" y="1540"/>
                    <a:pt x="4040" y="1541"/>
                    <a:pt x="4012" y="1543"/>
                  </a:cubicBezTo>
                  <a:cubicBezTo>
                    <a:pt x="3886" y="1554"/>
                    <a:pt x="3766" y="1581"/>
                    <a:pt x="3646" y="1625"/>
                  </a:cubicBezTo>
                  <a:cubicBezTo>
                    <a:pt x="3632" y="1632"/>
                    <a:pt x="3618" y="1636"/>
                    <a:pt x="3604" y="1636"/>
                  </a:cubicBezTo>
                  <a:cubicBezTo>
                    <a:pt x="3577" y="1636"/>
                    <a:pt x="3550" y="1623"/>
                    <a:pt x="3536" y="1598"/>
                  </a:cubicBezTo>
                  <a:cubicBezTo>
                    <a:pt x="3520" y="1548"/>
                    <a:pt x="3552" y="1494"/>
                    <a:pt x="3563" y="1444"/>
                  </a:cubicBezTo>
                  <a:cubicBezTo>
                    <a:pt x="3613" y="1324"/>
                    <a:pt x="3640" y="1192"/>
                    <a:pt x="3662" y="1061"/>
                  </a:cubicBezTo>
                  <a:cubicBezTo>
                    <a:pt x="3700" y="809"/>
                    <a:pt x="3700" y="536"/>
                    <a:pt x="3580" y="306"/>
                  </a:cubicBezTo>
                  <a:cubicBezTo>
                    <a:pt x="3476" y="147"/>
                    <a:pt x="3301" y="59"/>
                    <a:pt x="3120" y="16"/>
                  </a:cubicBezTo>
                  <a:cubicBezTo>
                    <a:pt x="3083" y="6"/>
                    <a:pt x="3047" y="1"/>
                    <a:pt x="3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48"/>
            <p:cNvSpPr/>
            <p:nvPr/>
          </p:nvSpPr>
          <p:spPr>
            <a:xfrm>
              <a:off x="5033725" y="4066143"/>
              <a:ext cx="64478" cy="43310"/>
            </a:xfrm>
            <a:custGeom>
              <a:avLst/>
              <a:gdLst/>
              <a:ahLst/>
              <a:cxnLst/>
              <a:rect l="l" t="t" r="r" b="b"/>
              <a:pathLst>
                <a:path w="942" h="667" extrusionOk="0">
                  <a:moveTo>
                    <a:pt x="416" y="1"/>
                  </a:moveTo>
                  <a:cubicBezTo>
                    <a:pt x="405" y="61"/>
                    <a:pt x="329" y="50"/>
                    <a:pt x="285" y="67"/>
                  </a:cubicBezTo>
                  <a:cubicBezTo>
                    <a:pt x="148" y="138"/>
                    <a:pt x="0" y="286"/>
                    <a:pt x="28" y="461"/>
                  </a:cubicBezTo>
                  <a:cubicBezTo>
                    <a:pt x="81" y="607"/>
                    <a:pt x="294" y="666"/>
                    <a:pt x="445" y="666"/>
                  </a:cubicBezTo>
                  <a:cubicBezTo>
                    <a:pt x="464" y="666"/>
                    <a:pt x="482" y="665"/>
                    <a:pt x="499" y="663"/>
                  </a:cubicBezTo>
                  <a:cubicBezTo>
                    <a:pt x="717" y="663"/>
                    <a:pt x="942" y="466"/>
                    <a:pt x="909" y="225"/>
                  </a:cubicBezTo>
                  <a:cubicBezTo>
                    <a:pt x="849" y="50"/>
                    <a:pt x="575" y="12"/>
                    <a:pt x="41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48"/>
            <p:cNvSpPr/>
            <p:nvPr/>
          </p:nvSpPr>
          <p:spPr>
            <a:xfrm>
              <a:off x="4535837" y="3450908"/>
              <a:ext cx="248807" cy="236874"/>
            </a:xfrm>
            <a:custGeom>
              <a:avLst/>
              <a:gdLst/>
              <a:ahLst/>
              <a:cxnLst/>
              <a:rect l="l" t="t" r="r" b="b"/>
              <a:pathLst>
                <a:path w="3635" h="3648" extrusionOk="0">
                  <a:moveTo>
                    <a:pt x="2254" y="123"/>
                  </a:moveTo>
                  <a:cubicBezTo>
                    <a:pt x="2280" y="123"/>
                    <a:pt x="2306" y="124"/>
                    <a:pt x="2332" y="127"/>
                  </a:cubicBezTo>
                  <a:cubicBezTo>
                    <a:pt x="2491" y="149"/>
                    <a:pt x="2616" y="269"/>
                    <a:pt x="2649" y="428"/>
                  </a:cubicBezTo>
                  <a:cubicBezTo>
                    <a:pt x="2677" y="516"/>
                    <a:pt x="2644" y="598"/>
                    <a:pt x="2605" y="674"/>
                  </a:cubicBezTo>
                  <a:cubicBezTo>
                    <a:pt x="2441" y="992"/>
                    <a:pt x="2113" y="1145"/>
                    <a:pt x="1856" y="1359"/>
                  </a:cubicBezTo>
                  <a:cubicBezTo>
                    <a:pt x="1784" y="1419"/>
                    <a:pt x="1697" y="1463"/>
                    <a:pt x="1648" y="1545"/>
                  </a:cubicBezTo>
                  <a:cubicBezTo>
                    <a:pt x="1631" y="1594"/>
                    <a:pt x="1659" y="1654"/>
                    <a:pt x="1702" y="1660"/>
                  </a:cubicBezTo>
                  <a:cubicBezTo>
                    <a:pt x="1784" y="1660"/>
                    <a:pt x="1877" y="1627"/>
                    <a:pt x="1965" y="1621"/>
                  </a:cubicBezTo>
                  <a:cubicBezTo>
                    <a:pt x="2222" y="1578"/>
                    <a:pt x="2480" y="1528"/>
                    <a:pt x="2731" y="1495"/>
                  </a:cubicBezTo>
                  <a:cubicBezTo>
                    <a:pt x="2805" y="1486"/>
                    <a:pt x="2888" y="1477"/>
                    <a:pt x="2972" y="1477"/>
                  </a:cubicBezTo>
                  <a:cubicBezTo>
                    <a:pt x="3177" y="1477"/>
                    <a:pt x="3384" y="1528"/>
                    <a:pt x="3454" y="1742"/>
                  </a:cubicBezTo>
                  <a:cubicBezTo>
                    <a:pt x="3481" y="1818"/>
                    <a:pt x="3421" y="1879"/>
                    <a:pt x="3361" y="1911"/>
                  </a:cubicBezTo>
                  <a:cubicBezTo>
                    <a:pt x="3273" y="1966"/>
                    <a:pt x="3180" y="2010"/>
                    <a:pt x="3093" y="2043"/>
                  </a:cubicBezTo>
                  <a:cubicBezTo>
                    <a:pt x="2868" y="2141"/>
                    <a:pt x="2622" y="2180"/>
                    <a:pt x="2376" y="2212"/>
                  </a:cubicBezTo>
                  <a:cubicBezTo>
                    <a:pt x="2157" y="2251"/>
                    <a:pt x="1938" y="2240"/>
                    <a:pt x="1719" y="2251"/>
                  </a:cubicBezTo>
                  <a:cubicBezTo>
                    <a:pt x="1648" y="2251"/>
                    <a:pt x="1642" y="2349"/>
                    <a:pt x="1697" y="2377"/>
                  </a:cubicBezTo>
                  <a:cubicBezTo>
                    <a:pt x="1784" y="2420"/>
                    <a:pt x="1877" y="2448"/>
                    <a:pt x="1965" y="2486"/>
                  </a:cubicBezTo>
                  <a:cubicBezTo>
                    <a:pt x="2293" y="2634"/>
                    <a:pt x="2638" y="2749"/>
                    <a:pt x="2901" y="3017"/>
                  </a:cubicBezTo>
                  <a:cubicBezTo>
                    <a:pt x="2983" y="3105"/>
                    <a:pt x="3071" y="3220"/>
                    <a:pt x="3043" y="3351"/>
                  </a:cubicBezTo>
                  <a:cubicBezTo>
                    <a:pt x="2992" y="3487"/>
                    <a:pt x="2870" y="3531"/>
                    <a:pt x="2736" y="3531"/>
                  </a:cubicBezTo>
                  <a:cubicBezTo>
                    <a:pt x="2600" y="3531"/>
                    <a:pt x="2450" y="3485"/>
                    <a:pt x="2348" y="3444"/>
                  </a:cubicBezTo>
                  <a:cubicBezTo>
                    <a:pt x="2113" y="3346"/>
                    <a:pt x="1877" y="3252"/>
                    <a:pt x="1637" y="3154"/>
                  </a:cubicBezTo>
                  <a:cubicBezTo>
                    <a:pt x="1440" y="3061"/>
                    <a:pt x="1237" y="2962"/>
                    <a:pt x="1040" y="2869"/>
                  </a:cubicBezTo>
                  <a:cubicBezTo>
                    <a:pt x="1035" y="2782"/>
                    <a:pt x="931" y="2804"/>
                    <a:pt x="870" y="2798"/>
                  </a:cubicBezTo>
                  <a:cubicBezTo>
                    <a:pt x="821" y="2782"/>
                    <a:pt x="783" y="2760"/>
                    <a:pt x="739" y="2743"/>
                  </a:cubicBezTo>
                  <a:cubicBezTo>
                    <a:pt x="684" y="2722"/>
                    <a:pt x="635" y="2689"/>
                    <a:pt x="591" y="2650"/>
                  </a:cubicBezTo>
                  <a:cubicBezTo>
                    <a:pt x="580" y="2636"/>
                    <a:pt x="561" y="2628"/>
                    <a:pt x="542" y="2628"/>
                  </a:cubicBezTo>
                  <a:cubicBezTo>
                    <a:pt x="525" y="2628"/>
                    <a:pt x="509" y="2635"/>
                    <a:pt x="498" y="2650"/>
                  </a:cubicBezTo>
                  <a:cubicBezTo>
                    <a:pt x="378" y="2574"/>
                    <a:pt x="263" y="2481"/>
                    <a:pt x="131" y="2410"/>
                  </a:cubicBezTo>
                  <a:cubicBezTo>
                    <a:pt x="131" y="2234"/>
                    <a:pt x="246" y="2098"/>
                    <a:pt x="328" y="1955"/>
                  </a:cubicBezTo>
                  <a:cubicBezTo>
                    <a:pt x="498" y="1682"/>
                    <a:pt x="690" y="1424"/>
                    <a:pt x="898" y="1162"/>
                  </a:cubicBezTo>
                  <a:cubicBezTo>
                    <a:pt x="1095" y="915"/>
                    <a:pt x="1264" y="642"/>
                    <a:pt x="1505" y="434"/>
                  </a:cubicBezTo>
                  <a:cubicBezTo>
                    <a:pt x="1720" y="274"/>
                    <a:pt x="1981" y="123"/>
                    <a:pt x="2254" y="123"/>
                  </a:cubicBezTo>
                  <a:close/>
                  <a:moveTo>
                    <a:pt x="2253" y="1"/>
                  </a:moveTo>
                  <a:cubicBezTo>
                    <a:pt x="2041" y="1"/>
                    <a:pt x="1819" y="92"/>
                    <a:pt x="1642" y="198"/>
                  </a:cubicBezTo>
                  <a:cubicBezTo>
                    <a:pt x="1390" y="340"/>
                    <a:pt x="1193" y="554"/>
                    <a:pt x="1013" y="784"/>
                  </a:cubicBezTo>
                  <a:cubicBezTo>
                    <a:pt x="717" y="1167"/>
                    <a:pt x="427" y="1550"/>
                    <a:pt x="170" y="1972"/>
                  </a:cubicBezTo>
                  <a:cubicBezTo>
                    <a:pt x="88" y="2108"/>
                    <a:pt x="0" y="2251"/>
                    <a:pt x="5" y="2399"/>
                  </a:cubicBezTo>
                  <a:cubicBezTo>
                    <a:pt x="5" y="2426"/>
                    <a:pt x="16" y="2453"/>
                    <a:pt x="33" y="2475"/>
                  </a:cubicBezTo>
                  <a:cubicBezTo>
                    <a:pt x="88" y="2524"/>
                    <a:pt x="170" y="2563"/>
                    <a:pt x="235" y="2612"/>
                  </a:cubicBezTo>
                  <a:cubicBezTo>
                    <a:pt x="372" y="2711"/>
                    <a:pt x="509" y="2809"/>
                    <a:pt x="657" y="2891"/>
                  </a:cubicBezTo>
                  <a:cubicBezTo>
                    <a:pt x="717" y="2919"/>
                    <a:pt x="783" y="2913"/>
                    <a:pt x="843" y="2919"/>
                  </a:cubicBezTo>
                  <a:cubicBezTo>
                    <a:pt x="958" y="2968"/>
                    <a:pt x="1067" y="3023"/>
                    <a:pt x="1182" y="3077"/>
                  </a:cubicBezTo>
                  <a:cubicBezTo>
                    <a:pt x="1451" y="3203"/>
                    <a:pt x="1719" y="3318"/>
                    <a:pt x="1981" y="3428"/>
                  </a:cubicBezTo>
                  <a:cubicBezTo>
                    <a:pt x="2229" y="3517"/>
                    <a:pt x="2471" y="3647"/>
                    <a:pt x="2738" y="3647"/>
                  </a:cubicBezTo>
                  <a:cubicBezTo>
                    <a:pt x="2749" y="3647"/>
                    <a:pt x="2759" y="3647"/>
                    <a:pt x="2770" y="3647"/>
                  </a:cubicBezTo>
                  <a:cubicBezTo>
                    <a:pt x="3213" y="3592"/>
                    <a:pt x="3251" y="3209"/>
                    <a:pt x="2961" y="2913"/>
                  </a:cubicBezTo>
                  <a:cubicBezTo>
                    <a:pt x="2704" y="2634"/>
                    <a:pt x="2343" y="2503"/>
                    <a:pt x="1998" y="2360"/>
                  </a:cubicBezTo>
                  <a:cubicBezTo>
                    <a:pt x="2370" y="2344"/>
                    <a:pt x="2753" y="2311"/>
                    <a:pt x="3098" y="2174"/>
                  </a:cubicBezTo>
                  <a:cubicBezTo>
                    <a:pt x="3246" y="2114"/>
                    <a:pt x="3394" y="2059"/>
                    <a:pt x="3509" y="1950"/>
                  </a:cubicBezTo>
                  <a:cubicBezTo>
                    <a:pt x="3634" y="1818"/>
                    <a:pt x="3558" y="1621"/>
                    <a:pt x="3448" y="1517"/>
                  </a:cubicBezTo>
                  <a:cubicBezTo>
                    <a:pt x="3350" y="1424"/>
                    <a:pt x="3224" y="1386"/>
                    <a:pt x="3098" y="1359"/>
                  </a:cubicBezTo>
                  <a:cubicBezTo>
                    <a:pt x="3052" y="1354"/>
                    <a:pt x="3006" y="1352"/>
                    <a:pt x="2960" y="1352"/>
                  </a:cubicBezTo>
                  <a:cubicBezTo>
                    <a:pt x="2727" y="1352"/>
                    <a:pt x="2493" y="1403"/>
                    <a:pt x="2255" y="1435"/>
                  </a:cubicBezTo>
                  <a:cubicBezTo>
                    <a:pt x="2129" y="1457"/>
                    <a:pt x="1992" y="1479"/>
                    <a:pt x="1856" y="1495"/>
                  </a:cubicBezTo>
                  <a:cubicBezTo>
                    <a:pt x="2168" y="1244"/>
                    <a:pt x="2578" y="1058"/>
                    <a:pt x="2737" y="647"/>
                  </a:cubicBezTo>
                  <a:cubicBezTo>
                    <a:pt x="2786" y="538"/>
                    <a:pt x="2770" y="417"/>
                    <a:pt x="2726" y="308"/>
                  </a:cubicBezTo>
                  <a:cubicBezTo>
                    <a:pt x="2671" y="165"/>
                    <a:pt x="2545" y="61"/>
                    <a:pt x="2403" y="18"/>
                  </a:cubicBezTo>
                  <a:cubicBezTo>
                    <a:pt x="2354" y="6"/>
                    <a:pt x="2304" y="1"/>
                    <a:pt x="22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48"/>
            <p:cNvSpPr/>
            <p:nvPr/>
          </p:nvSpPr>
          <p:spPr>
            <a:xfrm>
              <a:off x="4544804" y="3458830"/>
              <a:ext cx="230120" cy="221809"/>
            </a:xfrm>
            <a:custGeom>
              <a:avLst/>
              <a:gdLst/>
              <a:ahLst/>
              <a:cxnLst/>
              <a:rect l="l" t="t" r="r" b="b"/>
              <a:pathLst>
                <a:path w="3362" h="3416" extrusionOk="0">
                  <a:moveTo>
                    <a:pt x="2123" y="1"/>
                  </a:moveTo>
                  <a:cubicBezTo>
                    <a:pt x="1850" y="1"/>
                    <a:pt x="1589" y="152"/>
                    <a:pt x="1374" y="317"/>
                  </a:cubicBezTo>
                  <a:cubicBezTo>
                    <a:pt x="1128" y="514"/>
                    <a:pt x="958" y="793"/>
                    <a:pt x="767" y="1040"/>
                  </a:cubicBezTo>
                  <a:cubicBezTo>
                    <a:pt x="570" y="1302"/>
                    <a:pt x="378" y="1560"/>
                    <a:pt x="197" y="1833"/>
                  </a:cubicBezTo>
                  <a:cubicBezTo>
                    <a:pt x="115" y="1976"/>
                    <a:pt x="0" y="2112"/>
                    <a:pt x="0" y="2288"/>
                  </a:cubicBezTo>
                  <a:cubicBezTo>
                    <a:pt x="132" y="2359"/>
                    <a:pt x="247" y="2452"/>
                    <a:pt x="367" y="2534"/>
                  </a:cubicBezTo>
                  <a:cubicBezTo>
                    <a:pt x="378" y="2520"/>
                    <a:pt x="394" y="2513"/>
                    <a:pt x="412" y="2513"/>
                  </a:cubicBezTo>
                  <a:cubicBezTo>
                    <a:pt x="430" y="2513"/>
                    <a:pt x="449" y="2520"/>
                    <a:pt x="466" y="2534"/>
                  </a:cubicBezTo>
                  <a:cubicBezTo>
                    <a:pt x="515" y="2567"/>
                    <a:pt x="559" y="2594"/>
                    <a:pt x="613" y="2621"/>
                  </a:cubicBezTo>
                  <a:cubicBezTo>
                    <a:pt x="663" y="2643"/>
                    <a:pt x="706" y="2654"/>
                    <a:pt x="745" y="2676"/>
                  </a:cubicBezTo>
                  <a:cubicBezTo>
                    <a:pt x="805" y="2682"/>
                    <a:pt x="909" y="2660"/>
                    <a:pt x="914" y="2753"/>
                  </a:cubicBezTo>
                  <a:cubicBezTo>
                    <a:pt x="1112" y="2846"/>
                    <a:pt x="1314" y="2944"/>
                    <a:pt x="1511" y="3032"/>
                  </a:cubicBezTo>
                  <a:cubicBezTo>
                    <a:pt x="1746" y="3136"/>
                    <a:pt x="1982" y="3224"/>
                    <a:pt x="2223" y="3327"/>
                  </a:cubicBezTo>
                  <a:cubicBezTo>
                    <a:pt x="2326" y="3371"/>
                    <a:pt x="2474" y="3416"/>
                    <a:pt x="2608" y="3416"/>
                  </a:cubicBezTo>
                  <a:cubicBezTo>
                    <a:pt x="2745" y="3416"/>
                    <a:pt x="2868" y="3370"/>
                    <a:pt x="2918" y="3229"/>
                  </a:cubicBezTo>
                  <a:cubicBezTo>
                    <a:pt x="2940" y="3098"/>
                    <a:pt x="2858" y="2983"/>
                    <a:pt x="2776" y="2895"/>
                  </a:cubicBezTo>
                  <a:cubicBezTo>
                    <a:pt x="2518" y="2627"/>
                    <a:pt x="2168" y="2512"/>
                    <a:pt x="1840" y="2370"/>
                  </a:cubicBezTo>
                  <a:cubicBezTo>
                    <a:pt x="1752" y="2331"/>
                    <a:pt x="1664" y="2298"/>
                    <a:pt x="1571" y="2260"/>
                  </a:cubicBezTo>
                  <a:cubicBezTo>
                    <a:pt x="1528" y="2233"/>
                    <a:pt x="1528" y="2134"/>
                    <a:pt x="1593" y="2129"/>
                  </a:cubicBezTo>
                  <a:cubicBezTo>
                    <a:pt x="1812" y="2123"/>
                    <a:pt x="2031" y="2129"/>
                    <a:pt x="2250" y="2096"/>
                  </a:cubicBezTo>
                  <a:cubicBezTo>
                    <a:pt x="2491" y="2058"/>
                    <a:pt x="2737" y="2019"/>
                    <a:pt x="2967" y="1921"/>
                  </a:cubicBezTo>
                  <a:cubicBezTo>
                    <a:pt x="3066" y="1882"/>
                    <a:pt x="3153" y="1839"/>
                    <a:pt x="3235" y="1795"/>
                  </a:cubicBezTo>
                  <a:cubicBezTo>
                    <a:pt x="3295" y="1757"/>
                    <a:pt x="3361" y="1696"/>
                    <a:pt x="3334" y="1620"/>
                  </a:cubicBezTo>
                  <a:cubicBezTo>
                    <a:pt x="3258" y="1409"/>
                    <a:pt x="3041" y="1357"/>
                    <a:pt x="2831" y="1357"/>
                  </a:cubicBezTo>
                  <a:cubicBezTo>
                    <a:pt x="2753" y="1357"/>
                    <a:pt x="2675" y="1364"/>
                    <a:pt x="2606" y="1373"/>
                  </a:cubicBezTo>
                  <a:cubicBezTo>
                    <a:pt x="2349" y="1412"/>
                    <a:pt x="2091" y="1456"/>
                    <a:pt x="1840" y="1499"/>
                  </a:cubicBezTo>
                  <a:cubicBezTo>
                    <a:pt x="1752" y="1510"/>
                    <a:pt x="1670" y="1538"/>
                    <a:pt x="1582" y="1538"/>
                  </a:cubicBezTo>
                  <a:cubicBezTo>
                    <a:pt x="1528" y="1532"/>
                    <a:pt x="1506" y="1472"/>
                    <a:pt x="1528" y="1423"/>
                  </a:cubicBezTo>
                  <a:cubicBezTo>
                    <a:pt x="1566" y="1341"/>
                    <a:pt x="1653" y="1302"/>
                    <a:pt x="1725" y="1237"/>
                  </a:cubicBezTo>
                  <a:cubicBezTo>
                    <a:pt x="1982" y="1029"/>
                    <a:pt x="2310" y="870"/>
                    <a:pt x="2474" y="552"/>
                  </a:cubicBezTo>
                  <a:cubicBezTo>
                    <a:pt x="2513" y="481"/>
                    <a:pt x="2546" y="388"/>
                    <a:pt x="2518" y="306"/>
                  </a:cubicBezTo>
                  <a:cubicBezTo>
                    <a:pt x="2474" y="153"/>
                    <a:pt x="2354" y="27"/>
                    <a:pt x="2201" y="5"/>
                  </a:cubicBezTo>
                  <a:cubicBezTo>
                    <a:pt x="2175" y="2"/>
                    <a:pt x="2149" y="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48"/>
            <p:cNvSpPr/>
            <p:nvPr/>
          </p:nvSpPr>
          <p:spPr>
            <a:xfrm>
              <a:off x="4700659" y="4307627"/>
              <a:ext cx="222249" cy="222264"/>
            </a:xfrm>
            <a:custGeom>
              <a:avLst/>
              <a:gdLst/>
              <a:ahLst/>
              <a:cxnLst/>
              <a:rect l="l" t="t" r="r" b="b"/>
              <a:pathLst>
                <a:path w="3247" h="3423" extrusionOk="0">
                  <a:moveTo>
                    <a:pt x="399" y="131"/>
                  </a:moveTo>
                  <a:cubicBezTo>
                    <a:pt x="501" y="131"/>
                    <a:pt x="605" y="159"/>
                    <a:pt x="712" y="174"/>
                  </a:cubicBezTo>
                  <a:cubicBezTo>
                    <a:pt x="1018" y="234"/>
                    <a:pt x="1330" y="316"/>
                    <a:pt x="1637" y="404"/>
                  </a:cubicBezTo>
                  <a:cubicBezTo>
                    <a:pt x="1938" y="497"/>
                    <a:pt x="2245" y="557"/>
                    <a:pt x="2518" y="705"/>
                  </a:cubicBezTo>
                  <a:cubicBezTo>
                    <a:pt x="2765" y="858"/>
                    <a:pt x="3027" y="1077"/>
                    <a:pt x="3115" y="1378"/>
                  </a:cubicBezTo>
                  <a:cubicBezTo>
                    <a:pt x="3153" y="1537"/>
                    <a:pt x="3093" y="1701"/>
                    <a:pt x="2973" y="1794"/>
                  </a:cubicBezTo>
                  <a:cubicBezTo>
                    <a:pt x="2915" y="1838"/>
                    <a:pt x="2850" y="1850"/>
                    <a:pt x="2783" y="1850"/>
                  </a:cubicBezTo>
                  <a:cubicBezTo>
                    <a:pt x="2768" y="1850"/>
                    <a:pt x="2753" y="1850"/>
                    <a:pt x="2737" y="1849"/>
                  </a:cubicBezTo>
                  <a:cubicBezTo>
                    <a:pt x="2398" y="1821"/>
                    <a:pt x="2130" y="1569"/>
                    <a:pt x="1840" y="1400"/>
                  </a:cubicBezTo>
                  <a:cubicBezTo>
                    <a:pt x="1768" y="1356"/>
                    <a:pt x="1692" y="1290"/>
                    <a:pt x="1604" y="1274"/>
                  </a:cubicBezTo>
                  <a:cubicBezTo>
                    <a:pt x="1555" y="1274"/>
                    <a:pt x="1506" y="1323"/>
                    <a:pt x="1522" y="1372"/>
                  </a:cubicBezTo>
                  <a:cubicBezTo>
                    <a:pt x="1555" y="1454"/>
                    <a:pt x="1615" y="1520"/>
                    <a:pt x="1659" y="1602"/>
                  </a:cubicBezTo>
                  <a:cubicBezTo>
                    <a:pt x="1785" y="1827"/>
                    <a:pt x="1933" y="2057"/>
                    <a:pt x="2058" y="2286"/>
                  </a:cubicBezTo>
                  <a:cubicBezTo>
                    <a:pt x="2184" y="2522"/>
                    <a:pt x="2349" y="2867"/>
                    <a:pt x="2124" y="3080"/>
                  </a:cubicBezTo>
                  <a:cubicBezTo>
                    <a:pt x="2100" y="3100"/>
                    <a:pt x="2075" y="3109"/>
                    <a:pt x="2051" y="3109"/>
                  </a:cubicBezTo>
                  <a:cubicBezTo>
                    <a:pt x="2008" y="3109"/>
                    <a:pt x="1967" y="3084"/>
                    <a:pt x="1933" y="3053"/>
                  </a:cubicBezTo>
                  <a:cubicBezTo>
                    <a:pt x="1856" y="2993"/>
                    <a:pt x="1785" y="2921"/>
                    <a:pt x="1719" y="2850"/>
                  </a:cubicBezTo>
                  <a:cubicBezTo>
                    <a:pt x="1538" y="2664"/>
                    <a:pt x="1402" y="2445"/>
                    <a:pt x="1281" y="2226"/>
                  </a:cubicBezTo>
                  <a:cubicBezTo>
                    <a:pt x="1166" y="2029"/>
                    <a:pt x="1084" y="1816"/>
                    <a:pt x="991" y="1608"/>
                  </a:cubicBezTo>
                  <a:cubicBezTo>
                    <a:pt x="981" y="1586"/>
                    <a:pt x="963" y="1576"/>
                    <a:pt x="944" y="1576"/>
                  </a:cubicBezTo>
                  <a:cubicBezTo>
                    <a:pt x="911" y="1576"/>
                    <a:pt x="874" y="1604"/>
                    <a:pt x="871" y="1646"/>
                  </a:cubicBezTo>
                  <a:cubicBezTo>
                    <a:pt x="871" y="1745"/>
                    <a:pt x="876" y="1843"/>
                    <a:pt x="876" y="1947"/>
                  </a:cubicBezTo>
                  <a:cubicBezTo>
                    <a:pt x="876" y="2314"/>
                    <a:pt x="909" y="2697"/>
                    <a:pt x="772" y="3047"/>
                  </a:cubicBezTo>
                  <a:cubicBezTo>
                    <a:pt x="734" y="3157"/>
                    <a:pt x="657" y="3288"/>
                    <a:pt x="537" y="3316"/>
                  </a:cubicBezTo>
                  <a:cubicBezTo>
                    <a:pt x="535" y="3316"/>
                    <a:pt x="533" y="3316"/>
                    <a:pt x="531" y="3316"/>
                  </a:cubicBezTo>
                  <a:cubicBezTo>
                    <a:pt x="251" y="3316"/>
                    <a:pt x="186" y="2914"/>
                    <a:pt x="181" y="2686"/>
                  </a:cubicBezTo>
                  <a:cubicBezTo>
                    <a:pt x="170" y="2418"/>
                    <a:pt x="159" y="2150"/>
                    <a:pt x="159" y="1881"/>
                  </a:cubicBezTo>
                  <a:cubicBezTo>
                    <a:pt x="159" y="1657"/>
                    <a:pt x="170" y="1433"/>
                    <a:pt x="170" y="1208"/>
                  </a:cubicBezTo>
                  <a:cubicBezTo>
                    <a:pt x="247" y="1164"/>
                    <a:pt x="187" y="1077"/>
                    <a:pt x="170" y="1017"/>
                  </a:cubicBezTo>
                  <a:lnTo>
                    <a:pt x="170" y="869"/>
                  </a:lnTo>
                  <a:cubicBezTo>
                    <a:pt x="170" y="809"/>
                    <a:pt x="181" y="748"/>
                    <a:pt x="192" y="694"/>
                  </a:cubicBezTo>
                  <a:cubicBezTo>
                    <a:pt x="208" y="666"/>
                    <a:pt x="192" y="617"/>
                    <a:pt x="159" y="612"/>
                  </a:cubicBezTo>
                  <a:cubicBezTo>
                    <a:pt x="187" y="464"/>
                    <a:pt x="219" y="311"/>
                    <a:pt x="236" y="163"/>
                  </a:cubicBezTo>
                  <a:cubicBezTo>
                    <a:pt x="290" y="140"/>
                    <a:pt x="344" y="131"/>
                    <a:pt x="399" y="131"/>
                  </a:cubicBezTo>
                  <a:close/>
                  <a:moveTo>
                    <a:pt x="379" y="1"/>
                  </a:moveTo>
                  <a:cubicBezTo>
                    <a:pt x="311" y="1"/>
                    <a:pt x="244" y="10"/>
                    <a:pt x="181" y="37"/>
                  </a:cubicBezTo>
                  <a:cubicBezTo>
                    <a:pt x="154" y="42"/>
                    <a:pt x="132" y="64"/>
                    <a:pt x="126" y="92"/>
                  </a:cubicBezTo>
                  <a:cubicBezTo>
                    <a:pt x="104" y="163"/>
                    <a:pt x="104" y="256"/>
                    <a:pt x="83" y="332"/>
                  </a:cubicBezTo>
                  <a:cubicBezTo>
                    <a:pt x="55" y="502"/>
                    <a:pt x="17" y="677"/>
                    <a:pt x="0" y="852"/>
                  </a:cubicBezTo>
                  <a:cubicBezTo>
                    <a:pt x="0" y="913"/>
                    <a:pt x="28" y="973"/>
                    <a:pt x="50" y="1033"/>
                  </a:cubicBezTo>
                  <a:cubicBezTo>
                    <a:pt x="50" y="1164"/>
                    <a:pt x="44" y="1296"/>
                    <a:pt x="44" y="1427"/>
                  </a:cubicBezTo>
                  <a:cubicBezTo>
                    <a:pt x="33" y="1728"/>
                    <a:pt x="28" y="2029"/>
                    <a:pt x="44" y="2330"/>
                  </a:cubicBezTo>
                  <a:cubicBezTo>
                    <a:pt x="55" y="2609"/>
                    <a:pt x="33" y="2910"/>
                    <a:pt x="159" y="3173"/>
                  </a:cubicBezTo>
                  <a:cubicBezTo>
                    <a:pt x="256" y="3346"/>
                    <a:pt x="378" y="3422"/>
                    <a:pt x="496" y="3422"/>
                  </a:cubicBezTo>
                  <a:cubicBezTo>
                    <a:pt x="651" y="3422"/>
                    <a:pt x="801" y="3290"/>
                    <a:pt x="882" y="3069"/>
                  </a:cubicBezTo>
                  <a:cubicBezTo>
                    <a:pt x="1029" y="2708"/>
                    <a:pt x="1008" y="2308"/>
                    <a:pt x="1002" y="1925"/>
                  </a:cubicBezTo>
                  <a:lnTo>
                    <a:pt x="1002" y="1925"/>
                  </a:lnTo>
                  <a:cubicBezTo>
                    <a:pt x="1150" y="2281"/>
                    <a:pt x="1325" y="2631"/>
                    <a:pt x="1588" y="2910"/>
                  </a:cubicBezTo>
                  <a:cubicBezTo>
                    <a:pt x="1697" y="3025"/>
                    <a:pt x="1807" y="3157"/>
                    <a:pt x="1949" y="3217"/>
                  </a:cubicBezTo>
                  <a:cubicBezTo>
                    <a:pt x="1977" y="3229"/>
                    <a:pt x="2004" y="3235"/>
                    <a:pt x="2031" y="3235"/>
                  </a:cubicBezTo>
                  <a:cubicBezTo>
                    <a:pt x="2158" y="3235"/>
                    <a:pt x="2269" y="3110"/>
                    <a:pt x="2305" y="2993"/>
                  </a:cubicBezTo>
                  <a:cubicBezTo>
                    <a:pt x="2360" y="2872"/>
                    <a:pt x="2343" y="2735"/>
                    <a:pt x="2310" y="2604"/>
                  </a:cubicBezTo>
                  <a:cubicBezTo>
                    <a:pt x="2223" y="2319"/>
                    <a:pt x="2058" y="2078"/>
                    <a:pt x="1916" y="1821"/>
                  </a:cubicBezTo>
                  <a:cubicBezTo>
                    <a:pt x="1845" y="1706"/>
                    <a:pt x="1779" y="1580"/>
                    <a:pt x="1703" y="1460"/>
                  </a:cubicBezTo>
                  <a:lnTo>
                    <a:pt x="1703" y="1460"/>
                  </a:lnTo>
                  <a:cubicBezTo>
                    <a:pt x="2047" y="1665"/>
                    <a:pt x="2365" y="1980"/>
                    <a:pt x="2777" y="1980"/>
                  </a:cubicBezTo>
                  <a:cubicBezTo>
                    <a:pt x="2783" y="1980"/>
                    <a:pt x="2790" y="1980"/>
                    <a:pt x="2797" y="1980"/>
                  </a:cubicBezTo>
                  <a:cubicBezTo>
                    <a:pt x="2803" y="1980"/>
                    <a:pt x="2808" y="1980"/>
                    <a:pt x="2813" y="1980"/>
                  </a:cubicBezTo>
                  <a:cubicBezTo>
                    <a:pt x="2926" y="1980"/>
                    <a:pt x="3020" y="1922"/>
                    <a:pt x="3093" y="1838"/>
                  </a:cubicBezTo>
                  <a:cubicBezTo>
                    <a:pt x="3202" y="1734"/>
                    <a:pt x="3246" y="1569"/>
                    <a:pt x="3224" y="1422"/>
                  </a:cubicBezTo>
                  <a:cubicBezTo>
                    <a:pt x="3175" y="1148"/>
                    <a:pt x="2973" y="918"/>
                    <a:pt x="2770" y="754"/>
                  </a:cubicBezTo>
                  <a:cubicBezTo>
                    <a:pt x="2551" y="573"/>
                    <a:pt x="2288" y="453"/>
                    <a:pt x="2015" y="382"/>
                  </a:cubicBezTo>
                  <a:cubicBezTo>
                    <a:pt x="1555" y="250"/>
                    <a:pt x="1101" y="108"/>
                    <a:pt x="635" y="31"/>
                  </a:cubicBezTo>
                  <a:cubicBezTo>
                    <a:pt x="553" y="16"/>
                    <a:pt x="465" y="1"/>
                    <a:pt x="37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8"/>
            <p:cNvSpPr/>
            <p:nvPr/>
          </p:nvSpPr>
          <p:spPr>
            <a:xfrm>
              <a:off x="4711542" y="4315679"/>
              <a:ext cx="205000" cy="206940"/>
            </a:xfrm>
            <a:custGeom>
              <a:avLst/>
              <a:gdLst/>
              <a:ahLst/>
              <a:cxnLst/>
              <a:rect l="l" t="t" r="r" b="b"/>
              <a:pathLst>
                <a:path w="2995" h="3187" extrusionOk="0">
                  <a:moveTo>
                    <a:pt x="229" y="0"/>
                  </a:moveTo>
                  <a:cubicBezTo>
                    <a:pt x="177" y="0"/>
                    <a:pt x="126" y="8"/>
                    <a:pt x="77" y="28"/>
                  </a:cubicBezTo>
                  <a:cubicBezTo>
                    <a:pt x="60" y="181"/>
                    <a:pt x="22" y="329"/>
                    <a:pt x="0" y="482"/>
                  </a:cubicBezTo>
                  <a:cubicBezTo>
                    <a:pt x="38" y="493"/>
                    <a:pt x="55" y="537"/>
                    <a:pt x="33" y="564"/>
                  </a:cubicBezTo>
                  <a:cubicBezTo>
                    <a:pt x="22" y="624"/>
                    <a:pt x="11" y="679"/>
                    <a:pt x="11" y="739"/>
                  </a:cubicBezTo>
                  <a:lnTo>
                    <a:pt x="11" y="887"/>
                  </a:lnTo>
                  <a:cubicBezTo>
                    <a:pt x="28" y="947"/>
                    <a:pt x="88" y="1035"/>
                    <a:pt x="11" y="1079"/>
                  </a:cubicBezTo>
                  <a:cubicBezTo>
                    <a:pt x="11" y="1303"/>
                    <a:pt x="0" y="1528"/>
                    <a:pt x="0" y="1752"/>
                  </a:cubicBezTo>
                  <a:lnTo>
                    <a:pt x="22" y="2557"/>
                  </a:lnTo>
                  <a:cubicBezTo>
                    <a:pt x="22" y="2785"/>
                    <a:pt x="87" y="3186"/>
                    <a:pt x="372" y="3186"/>
                  </a:cubicBezTo>
                  <a:cubicBezTo>
                    <a:pt x="374" y="3186"/>
                    <a:pt x="376" y="3186"/>
                    <a:pt x="378" y="3186"/>
                  </a:cubicBezTo>
                  <a:cubicBezTo>
                    <a:pt x="498" y="3159"/>
                    <a:pt x="569" y="3027"/>
                    <a:pt x="613" y="2918"/>
                  </a:cubicBezTo>
                  <a:cubicBezTo>
                    <a:pt x="750" y="2568"/>
                    <a:pt x="717" y="2184"/>
                    <a:pt x="717" y="1818"/>
                  </a:cubicBezTo>
                  <a:cubicBezTo>
                    <a:pt x="717" y="1714"/>
                    <a:pt x="712" y="1615"/>
                    <a:pt x="712" y="1517"/>
                  </a:cubicBezTo>
                  <a:cubicBezTo>
                    <a:pt x="715" y="1475"/>
                    <a:pt x="752" y="1447"/>
                    <a:pt x="785" y="1447"/>
                  </a:cubicBezTo>
                  <a:cubicBezTo>
                    <a:pt x="804" y="1447"/>
                    <a:pt x="822" y="1456"/>
                    <a:pt x="832" y="1478"/>
                  </a:cubicBezTo>
                  <a:cubicBezTo>
                    <a:pt x="931" y="1686"/>
                    <a:pt x="1013" y="1900"/>
                    <a:pt x="1122" y="2097"/>
                  </a:cubicBezTo>
                  <a:cubicBezTo>
                    <a:pt x="1254" y="2316"/>
                    <a:pt x="1379" y="2535"/>
                    <a:pt x="1560" y="2721"/>
                  </a:cubicBezTo>
                  <a:cubicBezTo>
                    <a:pt x="1620" y="2792"/>
                    <a:pt x="1697" y="2863"/>
                    <a:pt x="1774" y="2923"/>
                  </a:cubicBezTo>
                  <a:cubicBezTo>
                    <a:pt x="1808" y="2954"/>
                    <a:pt x="1849" y="2979"/>
                    <a:pt x="1892" y="2979"/>
                  </a:cubicBezTo>
                  <a:cubicBezTo>
                    <a:pt x="1916" y="2979"/>
                    <a:pt x="1941" y="2971"/>
                    <a:pt x="1965" y="2951"/>
                  </a:cubicBezTo>
                  <a:cubicBezTo>
                    <a:pt x="2190" y="2732"/>
                    <a:pt x="2025" y="2381"/>
                    <a:pt x="1899" y="2157"/>
                  </a:cubicBezTo>
                  <a:cubicBezTo>
                    <a:pt x="1774" y="1927"/>
                    <a:pt x="1637" y="1697"/>
                    <a:pt x="1500" y="1473"/>
                  </a:cubicBezTo>
                  <a:cubicBezTo>
                    <a:pt x="1456" y="1396"/>
                    <a:pt x="1396" y="1325"/>
                    <a:pt x="1363" y="1243"/>
                  </a:cubicBezTo>
                  <a:cubicBezTo>
                    <a:pt x="1347" y="1194"/>
                    <a:pt x="1396" y="1144"/>
                    <a:pt x="1445" y="1144"/>
                  </a:cubicBezTo>
                  <a:cubicBezTo>
                    <a:pt x="1533" y="1161"/>
                    <a:pt x="1609" y="1226"/>
                    <a:pt x="1681" y="1270"/>
                  </a:cubicBezTo>
                  <a:cubicBezTo>
                    <a:pt x="1971" y="1434"/>
                    <a:pt x="2239" y="1686"/>
                    <a:pt x="2578" y="1719"/>
                  </a:cubicBezTo>
                  <a:cubicBezTo>
                    <a:pt x="2597" y="1720"/>
                    <a:pt x="2617" y="1721"/>
                    <a:pt x="2636" y="1721"/>
                  </a:cubicBezTo>
                  <a:cubicBezTo>
                    <a:pt x="2700" y="1721"/>
                    <a:pt x="2763" y="1711"/>
                    <a:pt x="2814" y="1664"/>
                  </a:cubicBezTo>
                  <a:cubicBezTo>
                    <a:pt x="2934" y="1571"/>
                    <a:pt x="2994" y="1407"/>
                    <a:pt x="2956" y="1248"/>
                  </a:cubicBezTo>
                  <a:cubicBezTo>
                    <a:pt x="2868" y="947"/>
                    <a:pt x="2606" y="734"/>
                    <a:pt x="2359" y="575"/>
                  </a:cubicBezTo>
                  <a:cubicBezTo>
                    <a:pt x="2086" y="427"/>
                    <a:pt x="1774" y="367"/>
                    <a:pt x="1478" y="274"/>
                  </a:cubicBezTo>
                  <a:cubicBezTo>
                    <a:pt x="1171" y="187"/>
                    <a:pt x="859" y="104"/>
                    <a:pt x="553" y="44"/>
                  </a:cubicBezTo>
                  <a:cubicBezTo>
                    <a:pt x="444" y="30"/>
                    <a:pt x="334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48"/>
            <p:cNvSpPr/>
            <p:nvPr/>
          </p:nvSpPr>
          <p:spPr>
            <a:xfrm>
              <a:off x="4636934" y="3604538"/>
              <a:ext cx="320813" cy="350506"/>
            </a:xfrm>
            <a:custGeom>
              <a:avLst/>
              <a:gdLst/>
              <a:ahLst/>
              <a:cxnLst/>
              <a:rect l="l" t="t" r="r" b="b"/>
              <a:pathLst>
                <a:path w="4687" h="5398" extrusionOk="0">
                  <a:moveTo>
                    <a:pt x="2311" y="170"/>
                  </a:moveTo>
                  <a:lnTo>
                    <a:pt x="2311" y="170"/>
                  </a:lnTo>
                  <a:cubicBezTo>
                    <a:pt x="2364" y="179"/>
                    <a:pt x="2388" y="250"/>
                    <a:pt x="2404" y="301"/>
                  </a:cubicBezTo>
                  <a:cubicBezTo>
                    <a:pt x="2464" y="525"/>
                    <a:pt x="2398" y="766"/>
                    <a:pt x="2355" y="990"/>
                  </a:cubicBezTo>
                  <a:cubicBezTo>
                    <a:pt x="2278" y="1341"/>
                    <a:pt x="2196" y="1691"/>
                    <a:pt x="2097" y="2030"/>
                  </a:cubicBezTo>
                  <a:cubicBezTo>
                    <a:pt x="2086" y="2058"/>
                    <a:pt x="2103" y="2096"/>
                    <a:pt x="2130" y="2107"/>
                  </a:cubicBezTo>
                  <a:cubicBezTo>
                    <a:pt x="2141" y="2112"/>
                    <a:pt x="2150" y="2115"/>
                    <a:pt x="2160" y="2115"/>
                  </a:cubicBezTo>
                  <a:cubicBezTo>
                    <a:pt x="2208" y="2115"/>
                    <a:pt x="2238" y="2051"/>
                    <a:pt x="2261" y="2014"/>
                  </a:cubicBezTo>
                  <a:cubicBezTo>
                    <a:pt x="2355" y="1855"/>
                    <a:pt x="2459" y="1697"/>
                    <a:pt x="2579" y="1554"/>
                  </a:cubicBezTo>
                  <a:cubicBezTo>
                    <a:pt x="2809" y="1302"/>
                    <a:pt x="3170" y="1001"/>
                    <a:pt x="3499" y="936"/>
                  </a:cubicBezTo>
                  <a:cubicBezTo>
                    <a:pt x="3536" y="928"/>
                    <a:pt x="3576" y="923"/>
                    <a:pt x="3616" y="923"/>
                  </a:cubicBezTo>
                  <a:cubicBezTo>
                    <a:pt x="3694" y="923"/>
                    <a:pt x="3771" y="944"/>
                    <a:pt x="3821" y="1012"/>
                  </a:cubicBezTo>
                  <a:cubicBezTo>
                    <a:pt x="3904" y="1198"/>
                    <a:pt x="3832" y="1412"/>
                    <a:pt x="3750" y="1582"/>
                  </a:cubicBezTo>
                  <a:cubicBezTo>
                    <a:pt x="3553" y="1948"/>
                    <a:pt x="3170" y="2151"/>
                    <a:pt x="2814" y="2326"/>
                  </a:cubicBezTo>
                  <a:cubicBezTo>
                    <a:pt x="2743" y="2359"/>
                    <a:pt x="2595" y="2397"/>
                    <a:pt x="2645" y="2512"/>
                  </a:cubicBezTo>
                  <a:cubicBezTo>
                    <a:pt x="2665" y="2547"/>
                    <a:pt x="2700" y="2559"/>
                    <a:pt x="2738" y="2559"/>
                  </a:cubicBezTo>
                  <a:cubicBezTo>
                    <a:pt x="2802" y="2559"/>
                    <a:pt x="2878" y="2528"/>
                    <a:pt x="2929" y="2518"/>
                  </a:cubicBezTo>
                  <a:cubicBezTo>
                    <a:pt x="3236" y="2452"/>
                    <a:pt x="3531" y="2348"/>
                    <a:pt x="3854" y="2326"/>
                  </a:cubicBezTo>
                  <a:cubicBezTo>
                    <a:pt x="4002" y="2326"/>
                    <a:pt x="4150" y="2342"/>
                    <a:pt x="4298" y="2375"/>
                  </a:cubicBezTo>
                  <a:cubicBezTo>
                    <a:pt x="4435" y="2403"/>
                    <a:pt x="4506" y="2545"/>
                    <a:pt x="4484" y="2682"/>
                  </a:cubicBezTo>
                  <a:cubicBezTo>
                    <a:pt x="4398" y="2843"/>
                    <a:pt x="3901" y="2935"/>
                    <a:pt x="3646" y="2935"/>
                  </a:cubicBezTo>
                  <a:cubicBezTo>
                    <a:pt x="3607" y="2935"/>
                    <a:pt x="3573" y="2932"/>
                    <a:pt x="3548" y="2928"/>
                  </a:cubicBezTo>
                  <a:cubicBezTo>
                    <a:pt x="3420" y="2919"/>
                    <a:pt x="3293" y="2905"/>
                    <a:pt x="3169" y="2905"/>
                  </a:cubicBezTo>
                  <a:cubicBezTo>
                    <a:pt x="3149" y="2905"/>
                    <a:pt x="3129" y="2905"/>
                    <a:pt x="3110" y="2906"/>
                  </a:cubicBezTo>
                  <a:cubicBezTo>
                    <a:pt x="3083" y="2917"/>
                    <a:pt x="3061" y="2945"/>
                    <a:pt x="3055" y="2972"/>
                  </a:cubicBezTo>
                  <a:cubicBezTo>
                    <a:pt x="3033" y="3081"/>
                    <a:pt x="3225" y="3109"/>
                    <a:pt x="3301" y="3147"/>
                  </a:cubicBezTo>
                  <a:cubicBezTo>
                    <a:pt x="3548" y="3257"/>
                    <a:pt x="3838" y="3328"/>
                    <a:pt x="4002" y="3558"/>
                  </a:cubicBezTo>
                  <a:cubicBezTo>
                    <a:pt x="4123" y="3722"/>
                    <a:pt x="4347" y="4045"/>
                    <a:pt x="4188" y="4236"/>
                  </a:cubicBezTo>
                  <a:cubicBezTo>
                    <a:pt x="4150" y="4286"/>
                    <a:pt x="4106" y="4340"/>
                    <a:pt x="4046" y="4346"/>
                  </a:cubicBezTo>
                  <a:cubicBezTo>
                    <a:pt x="4019" y="4350"/>
                    <a:pt x="3991" y="4352"/>
                    <a:pt x="3963" y="4352"/>
                  </a:cubicBezTo>
                  <a:cubicBezTo>
                    <a:pt x="3853" y="4352"/>
                    <a:pt x="3742" y="4321"/>
                    <a:pt x="3641" y="4286"/>
                  </a:cubicBezTo>
                  <a:cubicBezTo>
                    <a:pt x="3444" y="4203"/>
                    <a:pt x="3285" y="4045"/>
                    <a:pt x="3121" y="3902"/>
                  </a:cubicBezTo>
                  <a:cubicBezTo>
                    <a:pt x="3017" y="3809"/>
                    <a:pt x="2918" y="3716"/>
                    <a:pt x="2825" y="3607"/>
                  </a:cubicBezTo>
                  <a:cubicBezTo>
                    <a:pt x="2789" y="3562"/>
                    <a:pt x="2756" y="3543"/>
                    <a:pt x="2728" y="3543"/>
                  </a:cubicBezTo>
                  <a:cubicBezTo>
                    <a:pt x="2671" y="3543"/>
                    <a:pt x="2637" y="3622"/>
                    <a:pt x="2656" y="3722"/>
                  </a:cubicBezTo>
                  <a:cubicBezTo>
                    <a:pt x="2710" y="4160"/>
                    <a:pt x="3088" y="5178"/>
                    <a:pt x="2404" y="5243"/>
                  </a:cubicBezTo>
                  <a:cubicBezTo>
                    <a:pt x="2402" y="5243"/>
                    <a:pt x="2399" y="5244"/>
                    <a:pt x="2397" y="5244"/>
                  </a:cubicBezTo>
                  <a:cubicBezTo>
                    <a:pt x="2123" y="5244"/>
                    <a:pt x="2031" y="4913"/>
                    <a:pt x="1982" y="4702"/>
                  </a:cubicBezTo>
                  <a:cubicBezTo>
                    <a:pt x="1949" y="4433"/>
                    <a:pt x="1977" y="4160"/>
                    <a:pt x="2004" y="3886"/>
                  </a:cubicBezTo>
                  <a:cubicBezTo>
                    <a:pt x="2004" y="3828"/>
                    <a:pt x="1972" y="3801"/>
                    <a:pt x="1937" y="3801"/>
                  </a:cubicBezTo>
                  <a:cubicBezTo>
                    <a:pt x="1906" y="3801"/>
                    <a:pt x="1872" y="3823"/>
                    <a:pt x="1856" y="3864"/>
                  </a:cubicBezTo>
                  <a:cubicBezTo>
                    <a:pt x="1725" y="4045"/>
                    <a:pt x="1610" y="4242"/>
                    <a:pt x="1446" y="4395"/>
                  </a:cubicBezTo>
                  <a:cubicBezTo>
                    <a:pt x="1360" y="4464"/>
                    <a:pt x="1240" y="4570"/>
                    <a:pt x="1121" y="4570"/>
                  </a:cubicBezTo>
                  <a:cubicBezTo>
                    <a:pt x="1089" y="4570"/>
                    <a:pt x="1056" y="4562"/>
                    <a:pt x="1024" y="4543"/>
                  </a:cubicBezTo>
                  <a:cubicBezTo>
                    <a:pt x="855" y="4340"/>
                    <a:pt x="981" y="4039"/>
                    <a:pt x="1101" y="3848"/>
                  </a:cubicBezTo>
                  <a:cubicBezTo>
                    <a:pt x="1178" y="3722"/>
                    <a:pt x="1282" y="3634"/>
                    <a:pt x="1391" y="3530"/>
                  </a:cubicBezTo>
                  <a:cubicBezTo>
                    <a:pt x="1402" y="3519"/>
                    <a:pt x="1435" y="3492"/>
                    <a:pt x="1451" y="3465"/>
                  </a:cubicBezTo>
                  <a:cubicBezTo>
                    <a:pt x="1462" y="3421"/>
                    <a:pt x="1446" y="3371"/>
                    <a:pt x="1402" y="3366"/>
                  </a:cubicBezTo>
                  <a:cubicBezTo>
                    <a:pt x="1392" y="3363"/>
                    <a:pt x="1381" y="3362"/>
                    <a:pt x="1369" y="3362"/>
                  </a:cubicBezTo>
                  <a:cubicBezTo>
                    <a:pt x="1331" y="3362"/>
                    <a:pt x="1288" y="3374"/>
                    <a:pt x="1254" y="3382"/>
                  </a:cubicBezTo>
                  <a:cubicBezTo>
                    <a:pt x="1146" y="3404"/>
                    <a:pt x="1038" y="3426"/>
                    <a:pt x="930" y="3426"/>
                  </a:cubicBezTo>
                  <a:cubicBezTo>
                    <a:pt x="901" y="3426"/>
                    <a:pt x="872" y="3424"/>
                    <a:pt x="844" y="3421"/>
                  </a:cubicBezTo>
                  <a:cubicBezTo>
                    <a:pt x="691" y="3410"/>
                    <a:pt x="537" y="3371"/>
                    <a:pt x="406" y="3289"/>
                  </a:cubicBezTo>
                  <a:cubicBezTo>
                    <a:pt x="302" y="3224"/>
                    <a:pt x="132" y="3120"/>
                    <a:pt x="187" y="2966"/>
                  </a:cubicBezTo>
                  <a:cubicBezTo>
                    <a:pt x="253" y="2764"/>
                    <a:pt x="592" y="2769"/>
                    <a:pt x="767" y="2747"/>
                  </a:cubicBezTo>
                  <a:cubicBezTo>
                    <a:pt x="778" y="2747"/>
                    <a:pt x="789" y="2746"/>
                    <a:pt x="800" y="2746"/>
                  </a:cubicBezTo>
                  <a:cubicBezTo>
                    <a:pt x="955" y="2746"/>
                    <a:pt x="1123" y="2813"/>
                    <a:pt x="1276" y="2813"/>
                  </a:cubicBezTo>
                  <a:cubicBezTo>
                    <a:pt x="1331" y="2797"/>
                    <a:pt x="1342" y="2720"/>
                    <a:pt x="1309" y="2682"/>
                  </a:cubicBezTo>
                  <a:cubicBezTo>
                    <a:pt x="1118" y="2507"/>
                    <a:pt x="871" y="2408"/>
                    <a:pt x="685" y="2217"/>
                  </a:cubicBezTo>
                  <a:cubicBezTo>
                    <a:pt x="499" y="2025"/>
                    <a:pt x="390" y="1773"/>
                    <a:pt x="384" y="1505"/>
                  </a:cubicBezTo>
                  <a:cubicBezTo>
                    <a:pt x="390" y="1346"/>
                    <a:pt x="400" y="1155"/>
                    <a:pt x="521" y="1051"/>
                  </a:cubicBezTo>
                  <a:cubicBezTo>
                    <a:pt x="570" y="1019"/>
                    <a:pt x="620" y="1005"/>
                    <a:pt x="671" y="1005"/>
                  </a:cubicBezTo>
                  <a:cubicBezTo>
                    <a:pt x="820" y="1005"/>
                    <a:pt x="972" y="1120"/>
                    <a:pt x="1090" y="1209"/>
                  </a:cubicBezTo>
                  <a:cubicBezTo>
                    <a:pt x="1276" y="1357"/>
                    <a:pt x="1419" y="1554"/>
                    <a:pt x="1539" y="1751"/>
                  </a:cubicBezTo>
                  <a:cubicBezTo>
                    <a:pt x="1561" y="1784"/>
                    <a:pt x="1577" y="1811"/>
                    <a:pt x="1594" y="1850"/>
                  </a:cubicBezTo>
                  <a:cubicBezTo>
                    <a:pt x="1605" y="1883"/>
                    <a:pt x="1616" y="1921"/>
                    <a:pt x="1643" y="1948"/>
                  </a:cubicBezTo>
                  <a:cubicBezTo>
                    <a:pt x="1661" y="1968"/>
                    <a:pt x="1680" y="1976"/>
                    <a:pt x="1698" y="1976"/>
                  </a:cubicBezTo>
                  <a:cubicBezTo>
                    <a:pt x="1755" y="1976"/>
                    <a:pt x="1796" y="1893"/>
                    <a:pt x="1741" y="1839"/>
                  </a:cubicBezTo>
                  <a:cubicBezTo>
                    <a:pt x="1703" y="1686"/>
                    <a:pt x="1725" y="1510"/>
                    <a:pt x="1741" y="1357"/>
                  </a:cubicBezTo>
                  <a:cubicBezTo>
                    <a:pt x="1769" y="1138"/>
                    <a:pt x="1813" y="908"/>
                    <a:pt x="1895" y="706"/>
                  </a:cubicBezTo>
                  <a:cubicBezTo>
                    <a:pt x="1987" y="510"/>
                    <a:pt x="2080" y="217"/>
                    <a:pt x="2311" y="170"/>
                  </a:cubicBezTo>
                  <a:close/>
                  <a:moveTo>
                    <a:pt x="2308" y="0"/>
                  </a:moveTo>
                  <a:cubicBezTo>
                    <a:pt x="2199" y="0"/>
                    <a:pt x="2069" y="85"/>
                    <a:pt x="1939" y="279"/>
                  </a:cubicBezTo>
                  <a:cubicBezTo>
                    <a:pt x="1714" y="662"/>
                    <a:pt x="1594" y="1111"/>
                    <a:pt x="1588" y="1560"/>
                  </a:cubicBezTo>
                  <a:cubicBezTo>
                    <a:pt x="1391" y="1264"/>
                    <a:pt x="1090" y="908"/>
                    <a:pt x="734" y="843"/>
                  </a:cubicBezTo>
                  <a:cubicBezTo>
                    <a:pt x="714" y="840"/>
                    <a:pt x="694" y="839"/>
                    <a:pt x="674" y="839"/>
                  </a:cubicBezTo>
                  <a:cubicBezTo>
                    <a:pt x="344" y="839"/>
                    <a:pt x="242" y="1183"/>
                    <a:pt x="247" y="1483"/>
                  </a:cubicBezTo>
                  <a:cubicBezTo>
                    <a:pt x="247" y="1992"/>
                    <a:pt x="565" y="2359"/>
                    <a:pt x="964" y="2594"/>
                  </a:cubicBezTo>
                  <a:cubicBezTo>
                    <a:pt x="913" y="2586"/>
                    <a:pt x="849" y="2581"/>
                    <a:pt x="779" y="2581"/>
                  </a:cubicBezTo>
                  <a:cubicBezTo>
                    <a:pt x="572" y="2581"/>
                    <a:pt x="314" y="2621"/>
                    <a:pt x="187" y="2715"/>
                  </a:cubicBezTo>
                  <a:cubicBezTo>
                    <a:pt x="61" y="2808"/>
                    <a:pt x="1" y="2983"/>
                    <a:pt x="56" y="3136"/>
                  </a:cubicBezTo>
                  <a:cubicBezTo>
                    <a:pt x="99" y="3229"/>
                    <a:pt x="182" y="3300"/>
                    <a:pt x="264" y="3361"/>
                  </a:cubicBezTo>
                  <a:cubicBezTo>
                    <a:pt x="444" y="3496"/>
                    <a:pt x="668" y="3554"/>
                    <a:pt x="894" y="3554"/>
                  </a:cubicBezTo>
                  <a:cubicBezTo>
                    <a:pt x="997" y="3554"/>
                    <a:pt x="1100" y="3542"/>
                    <a:pt x="1200" y="3519"/>
                  </a:cubicBezTo>
                  <a:lnTo>
                    <a:pt x="1200" y="3519"/>
                  </a:lnTo>
                  <a:cubicBezTo>
                    <a:pt x="926" y="3782"/>
                    <a:pt x="647" y="4297"/>
                    <a:pt x="948" y="4641"/>
                  </a:cubicBezTo>
                  <a:cubicBezTo>
                    <a:pt x="1005" y="4687"/>
                    <a:pt x="1065" y="4706"/>
                    <a:pt x="1128" y="4706"/>
                  </a:cubicBezTo>
                  <a:cubicBezTo>
                    <a:pt x="1402" y="4706"/>
                    <a:pt x="1706" y="4329"/>
                    <a:pt x="1840" y="4132"/>
                  </a:cubicBezTo>
                  <a:lnTo>
                    <a:pt x="1840" y="4132"/>
                  </a:lnTo>
                  <a:cubicBezTo>
                    <a:pt x="1813" y="4515"/>
                    <a:pt x="1824" y="5003"/>
                    <a:pt x="2108" y="5282"/>
                  </a:cubicBezTo>
                  <a:cubicBezTo>
                    <a:pt x="2193" y="5361"/>
                    <a:pt x="2300" y="5397"/>
                    <a:pt x="2409" y="5397"/>
                  </a:cubicBezTo>
                  <a:cubicBezTo>
                    <a:pt x="2608" y="5397"/>
                    <a:pt x="2813" y="5276"/>
                    <a:pt x="2902" y="5074"/>
                  </a:cubicBezTo>
                  <a:cubicBezTo>
                    <a:pt x="3072" y="4691"/>
                    <a:pt x="2907" y="4187"/>
                    <a:pt x="2836" y="3787"/>
                  </a:cubicBezTo>
                  <a:lnTo>
                    <a:pt x="2836" y="3787"/>
                  </a:lnTo>
                  <a:cubicBezTo>
                    <a:pt x="2924" y="3886"/>
                    <a:pt x="3033" y="3968"/>
                    <a:pt x="3137" y="4056"/>
                  </a:cubicBezTo>
                  <a:cubicBezTo>
                    <a:pt x="3318" y="4220"/>
                    <a:pt x="3520" y="4384"/>
                    <a:pt x="3767" y="4444"/>
                  </a:cubicBezTo>
                  <a:cubicBezTo>
                    <a:pt x="3844" y="4465"/>
                    <a:pt x="3928" y="4486"/>
                    <a:pt x="4011" y="4486"/>
                  </a:cubicBezTo>
                  <a:cubicBezTo>
                    <a:pt x="4081" y="4486"/>
                    <a:pt x="4150" y="4471"/>
                    <a:pt x="4210" y="4428"/>
                  </a:cubicBezTo>
                  <a:cubicBezTo>
                    <a:pt x="4435" y="4253"/>
                    <a:pt x="4440" y="4050"/>
                    <a:pt x="4347" y="3804"/>
                  </a:cubicBezTo>
                  <a:cubicBezTo>
                    <a:pt x="4276" y="3640"/>
                    <a:pt x="4166" y="3497"/>
                    <a:pt x="4057" y="3361"/>
                  </a:cubicBezTo>
                  <a:cubicBezTo>
                    <a:pt x="3931" y="3213"/>
                    <a:pt x="3756" y="3147"/>
                    <a:pt x="3592" y="3076"/>
                  </a:cubicBezTo>
                  <a:lnTo>
                    <a:pt x="3592" y="3076"/>
                  </a:lnTo>
                  <a:cubicBezTo>
                    <a:pt x="3615" y="3078"/>
                    <a:pt x="3642" y="3079"/>
                    <a:pt x="3670" y="3079"/>
                  </a:cubicBezTo>
                  <a:cubicBezTo>
                    <a:pt x="3939" y="3079"/>
                    <a:pt x="4397" y="2987"/>
                    <a:pt x="4560" y="2819"/>
                  </a:cubicBezTo>
                  <a:cubicBezTo>
                    <a:pt x="4686" y="2709"/>
                    <a:pt x="4632" y="2446"/>
                    <a:pt x="4522" y="2337"/>
                  </a:cubicBezTo>
                  <a:cubicBezTo>
                    <a:pt x="4424" y="2233"/>
                    <a:pt x="4276" y="2217"/>
                    <a:pt x="4139" y="2195"/>
                  </a:cubicBezTo>
                  <a:cubicBezTo>
                    <a:pt x="4066" y="2181"/>
                    <a:pt x="3992" y="2175"/>
                    <a:pt x="3919" y="2175"/>
                  </a:cubicBezTo>
                  <a:cubicBezTo>
                    <a:pt x="3700" y="2175"/>
                    <a:pt x="3480" y="2226"/>
                    <a:pt x="3263" y="2271"/>
                  </a:cubicBezTo>
                  <a:cubicBezTo>
                    <a:pt x="3663" y="2047"/>
                    <a:pt x="4029" y="1636"/>
                    <a:pt x="4013" y="1138"/>
                  </a:cubicBezTo>
                  <a:cubicBezTo>
                    <a:pt x="4013" y="903"/>
                    <a:pt x="3860" y="755"/>
                    <a:pt x="3635" y="755"/>
                  </a:cubicBezTo>
                  <a:cubicBezTo>
                    <a:pt x="3630" y="755"/>
                    <a:pt x="3625" y="755"/>
                    <a:pt x="3619" y="755"/>
                  </a:cubicBezTo>
                  <a:cubicBezTo>
                    <a:pt x="3152" y="755"/>
                    <a:pt x="2614" y="1225"/>
                    <a:pt x="2355" y="1603"/>
                  </a:cubicBezTo>
                  <a:cubicBezTo>
                    <a:pt x="2431" y="1264"/>
                    <a:pt x="2519" y="930"/>
                    <a:pt x="2568" y="591"/>
                  </a:cubicBezTo>
                  <a:cubicBezTo>
                    <a:pt x="2609" y="238"/>
                    <a:pt x="2489" y="0"/>
                    <a:pt x="230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48"/>
            <p:cNvSpPr/>
            <p:nvPr/>
          </p:nvSpPr>
          <p:spPr>
            <a:xfrm>
              <a:off x="4744876" y="3757909"/>
              <a:ext cx="49145" cy="43570"/>
            </a:xfrm>
            <a:custGeom>
              <a:avLst/>
              <a:gdLst/>
              <a:ahLst/>
              <a:cxnLst/>
              <a:rect l="l" t="t" r="r" b="b"/>
              <a:pathLst>
                <a:path w="718" h="671" extrusionOk="0">
                  <a:moveTo>
                    <a:pt x="471" y="156"/>
                  </a:moveTo>
                  <a:cubicBezTo>
                    <a:pt x="504" y="177"/>
                    <a:pt x="537" y="199"/>
                    <a:pt x="553" y="238"/>
                  </a:cubicBezTo>
                  <a:cubicBezTo>
                    <a:pt x="613" y="380"/>
                    <a:pt x="449" y="511"/>
                    <a:pt x="329" y="517"/>
                  </a:cubicBezTo>
                  <a:cubicBezTo>
                    <a:pt x="307" y="517"/>
                    <a:pt x="279" y="511"/>
                    <a:pt x="263" y="489"/>
                  </a:cubicBezTo>
                  <a:lnTo>
                    <a:pt x="263" y="489"/>
                  </a:lnTo>
                  <a:lnTo>
                    <a:pt x="274" y="500"/>
                  </a:lnTo>
                  <a:cubicBezTo>
                    <a:pt x="203" y="424"/>
                    <a:pt x="285" y="292"/>
                    <a:pt x="334" y="232"/>
                  </a:cubicBezTo>
                  <a:cubicBezTo>
                    <a:pt x="356" y="210"/>
                    <a:pt x="372" y="188"/>
                    <a:pt x="400" y="177"/>
                  </a:cubicBezTo>
                  <a:cubicBezTo>
                    <a:pt x="422" y="172"/>
                    <a:pt x="449" y="172"/>
                    <a:pt x="471" y="156"/>
                  </a:cubicBezTo>
                  <a:close/>
                  <a:moveTo>
                    <a:pt x="469" y="1"/>
                  </a:moveTo>
                  <a:cubicBezTo>
                    <a:pt x="452" y="1"/>
                    <a:pt x="437" y="11"/>
                    <a:pt x="422" y="19"/>
                  </a:cubicBezTo>
                  <a:cubicBezTo>
                    <a:pt x="197" y="24"/>
                    <a:pt x="0" y="424"/>
                    <a:pt x="164" y="599"/>
                  </a:cubicBezTo>
                  <a:cubicBezTo>
                    <a:pt x="215" y="649"/>
                    <a:pt x="276" y="671"/>
                    <a:pt x="338" y="671"/>
                  </a:cubicBezTo>
                  <a:cubicBezTo>
                    <a:pt x="512" y="671"/>
                    <a:pt x="700" y="501"/>
                    <a:pt x="712" y="320"/>
                  </a:cubicBezTo>
                  <a:cubicBezTo>
                    <a:pt x="717" y="177"/>
                    <a:pt x="630" y="41"/>
                    <a:pt x="493" y="8"/>
                  </a:cubicBezTo>
                  <a:cubicBezTo>
                    <a:pt x="485" y="3"/>
                    <a:pt x="477" y="1"/>
                    <a:pt x="4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8"/>
            <p:cNvSpPr/>
            <p:nvPr/>
          </p:nvSpPr>
          <p:spPr>
            <a:xfrm>
              <a:off x="4647475" y="3614408"/>
              <a:ext cx="298294" cy="330636"/>
            </a:xfrm>
            <a:custGeom>
              <a:avLst/>
              <a:gdLst/>
              <a:ahLst/>
              <a:cxnLst/>
              <a:rect l="l" t="t" r="r" b="b"/>
              <a:pathLst>
                <a:path w="4358" h="5092" extrusionOk="0">
                  <a:moveTo>
                    <a:pt x="1893" y="2213"/>
                  </a:moveTo>
                  <a:cubicBezTo>
                    <a:pt x="1900" y="2213"/>
                    <a:pt x="1908" y="2215"/>
                    <a:pt x="1916" y="2218"/>
                  </a:cubicBezTo>
                  <a:cubicBezTo>
                    <a:pt x="2053" y="2251"/>
                    <a:pt x="2140" y="2387"/>
                    <a:pt x="2135" y="2530"/>
                  </a:cubicBezTo>
                  <a:cubicBezTo>
                    <a:pt x="2123" y="2711"/>
                    <a:pt x="1935" y="2881"/>
                    <a:pt x="1761" y="2881"/>
                  </a:cubicBezTo>
                  <a:cubicBezTo>
                    <a:pt x="1699" y="2881"/>
                    <a:pt x="1638" y="2859"/>
                    <a:pt x="1587" y="2809"/>
                  </a:cubicBezTo>
                  <a:cubicBezTo>
                    <a:pt x="1423" y="2634"/>
                    <a:pt x="1620" y="2234"/>
                    <a:pt x="1845" y="2229"/>
                  </a:cubicBezTo>
                  <a:cubicBezTo>
                    <a:pt x="1860" y="2221"/>
                    <a:pt x="1876" y="2213"/>
                    <a:pt x="1893" y="2213"/>
                  </a:cubicBezTo>
                  <a:close/>
                  <a:moveTo>
                    <a:pt x="2179" y="1"/>
                  </a:moveTo>
                  <a:cubicBezTo>
                    <a:pt x="1949" y="39"/>
                    <a:pt x="1850" y="335"/>
                    <a:pt x="1763" y="532"/>
                  </a:cubicBezTo>
                  <a:cubicBezTo>
                    <a:pt x="1675" y="740"/>
                    <a:pt x="1626" y="959"/>
                    <a:pt x="1604" y="1183"/>
                  </a:cubicBezTo>
                  <a:cubicBezTo>
                    <a:pt x="1593" y="1342"/>
                    <a:pt x="1571" y="1512"/>
                    <a:pt x="1604" y="1670"/>
                  </a:cubicBezTo>
                  <a:cubicBezTo>
                    <a:pt x="1667" y="1721"/>
                    <a:pt x="1624" y="1807"/>
                    <a:pt x="1565" y="1807"/>
                  </a:cubicBezTo>
                  <a:cubicBezTo>
                    <a:pt x="1548" y="1807"/>
                    <a:pt x="1529" y="1799"/>
                    <a:pt x="1511" y="1780"/>
                  </a:cubicBezTo>
                  <a:cubicBezTo>
                    <a:pt x="1483" y="1753"/>
                    <a:pt x="1467" y="1714"/>
                    <a:pt x="1462" y="1676"/>
                  </a:cubicBezTo>
                  <a:cubicBezTo>
                    <a:pt x="1440" y="1643"/>
                    <a:pt x="1429" y="1616"/>
                    <a:pt x="1407" y="1577"/>
                  </a:cubicBezTo>
                  <a:cubicBezTo>
                    <a:pt x="1286" y="1380"/>
                    <a:pt x="1139" y="1189"/>
                    <a:pt x="958" y="1035"/>
                  </a:cubicBezTo>
                  <a:cubicBezTo>
                    <a:pt x="841" y="947"/>
                    <a:pt x="691" y="834"/>
                    <a:pt x="543" y="834"/>
                  </a:cubicBezTo>
                  <a:cubicBezTo>
                    <a:pt x="491" y="834"/>
                    <a:pt x="439" y="848"/>
                    <a:pt x="389" y="882"/>
                  </a:cubicBezTo>
                  <a:cubicBezTo>
                    <a:pt x="257" y="986"/>
                    <a:pt x="252" y="1183"/>
                    <a:pt x="252" y="1331"/>
                  </a:cubicBezTo>
                  <a:cubicBezTo>
                    <a:pt x="257" y="1605"/>
                    <a:pt x="367" y="1857"/>
                    <a:pt x="553" y="2043"/>
                  </a:cubicBezTo>
                  <a:cubicBezTo>
                    <a:pt x="728" y="2234"/>
                    <a:pt x="985" y="2333"/>
                    <a:pt x="1177" y="2508"/>
                  </a:cubicBezTo>
                  <a:cubicBezTo>
                    <a:pt x="1210" y="2552"/>
                    <a:pt x="1193" y="2628"/>
                    <a:pt x="1139" y="2639"/>
                  </a:cubicBezTo>
                  <a:cubicBezTo>
                    <a:pt x="990" y="2639"/>
                    <a:pt x="833" y="2577"/>
                    <a:pt x="683" y="2577"/>
                  </a:cubicBezTo>
                  <a:cubicBezTo>
                    <a:pt x="667" y="2577"/>
                    <a:pt x="651" y="2577"/>
                    <a:pt x="635" y="2579"/>
                  </a:cubicBezTo>
                  <a:cubicBezTo>
                    <a:pt x="454" y="2595"/>
                    <a:pt x="121" y="2590"/>
                    <a:pt x="55" y="2798"/>
                  </a:cubicBezTo>
                  <a:cubicBezTo>
                    <a:pt x="0" y="2951"/>
                    <a:pt x="170" y="3050"/>
                    <a:pt x="274" y="3121"/>
                  </a:cubicBezTo>
                  <a:cubicBezTo>
                    <a:pt x="400" y="3209"/>
                    <a:pt x="558" y="3241"/>
                    <a:pt x="712" y="3247"/>
                  </a:cubicBezTo>
                  <a:cubicBezTo>
                    <a:pt x="743" y="3252"/>
                    <a:pt x="774" y="3254"/>
                    <a:pt x="806" y="3254"/>
                  </a:cubicBezTo>
                  <a:cubicBezTo>
                    <a:pt x="911" y="3254"/>
                    <a:pt x="1017" y="3230"/>
                    <a:pt x="1122" y="3209"/>
                  </a:cubicBezTo>
                  <a:cubicBezTo>
                    <a:pt x="1160" y="3204"/>
                    <a:pt x="1206" y="3191"/>
                    <a:pt x="1249" y="3191"/>
                  </a:cubicBezTo>
                  <a:cubicBezTo>
                    <a:pt x="1256" y="3191"/>
                    <a:pt x="1263" y="3191"/>
                    <a:pt x="1270" y="3192"/>
                  </a:cubicBezTo>
                  <a:cubicBezTo>
                    <a:pt x="1314" y="3203"/>
                    <a:pt x="1341" y="3247"/>
                    <a:pt x="1319" y="3291"/>
                  </a:cubicBezTo>
                  <a:cubicBezTo>
                    <a:pt x="1314" y="3318"/>
                    <a:pt x="1276" y="3345"/>
                    <a:pt x="1259" y="3356"/>
                  </a:cubicBezTo>
                  <a:cubicBezTo>
                    <a:pt x="1150" y="3455"/>
                    <a:pt x="1051" y="3548"/>
                    <a:pt x="969" y="3674"/>
                  </a:cubicBezTo>
                  <a:cubicBezTo>
                    <a:pt x="849" y="3871"/>
                    <a:pt x="723" y="4172"/>
                    <a:pt x="892" y="4369"/>
                  </a:cubicBezTo>
                  <a:cubicBezTo>
                    <a:pt x="925" y="4391"/>
                    <a:pt x="959" y="4400"/>
                    <a:pt x="993" y="4400"/>
                  </a:cubicBezTo>
                  <a:cubicBezTo>
                    <a:pt x="1111" y="4400"/>
                    <a:pt x="1229" y="4289"/>
                    <a:pt x="1314" y="4221"/>
                  </a:cubicBezTo>
                  <a:cubicBezTo>
                    <a:pt x="1478" y="4068"/>
                    <a:pt x="1593" y="3871"/>
                    <a:pt x="1724" y="3696"/>
                  </a:cubicBezTo>
                  <a:cubicBezTo>
                    <a:pt x="1740" y="3652"/>
                    <a:pt x="1771" y="3632"/>
                    <a:pt x="1802" y="3632"/>
                  </a:cubicBezTo>
                  <a:cubicBezTo>
                    <a:pt x="1836" y="3632"/>
                    <a:pt x="1869" y="3659"/>
                    <a:pt x="1872" y="3712"/>
                  </a:cubicBezTo>
                  <a:cubicBezTo>
                    <a:pt x="1839" y="3980"/>
                    <a:pt x="1812" y="4254"/>
                    <a:pt x="1850" y="4528"/>
                  </a:cubicBezTo>
                  <a:cubicBezTo>
                    <a:pt x="1889" y="4763"/>
                    <a:pt x="1982" y="5091"/>
                    <a:pt x="2255" y="5091"/>
                  </a:cubicBezTo>
                  <a:cubicBezTo>
                    <a:pt x="2934" y="5026"/>
                    <a:pt x="2562" y="4008"/>
                    <a:pt x="2507" y="3570"/>
                  </a:cubicBezTo>
                  <a:cubicBezTo>
                    <a:pt x="2489" y="3470"/>
                    <a:pt x="2525" y="3391"/>
                    <a:pt x="2582" y="3391"/>
                  </a:cubicBezTo>
                  <a:cubicBezTo>
                    <a:pt x="2610" y="3391"/>
                    <a:pt x="2643" y="3410"/>
                    <a:pt x="2677" y="3455"/>
                  </a:cubicBezTo>
                  <a:cubicBezTo>
                    <a:pt x="2770" y="3564"/>
                    <a:pt x="2863" y="3657"/>
                    <a:pt x="2972" y="3750"/>
                  </a:cubicBezTo>
                  <a:cubicBezTo>
                    <a:pt x="3137" y="3893"/>
                    <a:pt x="3295" y="4046"/>
                    <a:pt x="3492" y="4134"/>
                  </a:cubicBezTo>
                  <a:cubicBezTo>
                    <a:pt x="3597" y="4169"/>
                    <a:pt x="3710" y="4200"/>
                    <a:pt x="3817" y="4200"/>
                  </a:cubicBezTo>
                  <a:cubicBezTo>
                    <a:pt x="3844" y="4200"/>
                    <a:pt x="3871" y="4198"/>
                    <a:pt x="3897" y="4194"/>
                  </a:cubicBezTo>
                  <a:cubicBezTo>
                    <a:pt x="3958" y="4177"/>
                    <a:pt x="4001" y="4134"/>
                    <a:pt x="4040" y="4084"/>
                  </a:cubicBezTo>
                  <a:cubicBezTo>
                    <a:pt x="4198" y="3893"/>
                    <a:pt x="3974" y="3564"/>
                    <a:pt x="3859" y="3406"/>
                  </a:cubicBezTo>
                  <a:cubicBezTo>
                    <a:pt x="3684" y="3176"/>
                    <a:pt x="3399" y="3105"/>
                    <a:pt x="3153" y="2995"/>
                  </a:cubicBezTo>
                  <a:cubicBezTo>
                    <a:pt x="3076" y="2957"/>
                    <a:pt x="2890" y="2929"/>
                    <a:pt x="2907" y="2820"/>
                  </a:cubicBezTo>
                  <a:cubicBezTo>
                    <a:pt x="2912" y="2793"/>
                    <a:pt x="2934" y="2765"/>
                    <a:pt x="2961" y="2754"/>
                  </a:cubicBezTo>
                  <a:cubicBezTo>
                    <a:pt x="2981" y="2753"/>
                    <a:pt x="3000" y="2753"/>
                    <a:pt x="3020" y="2753"/>
                  </a:cubicBezTo>
                  <a:cubicBezTo>
                    <a:pt x="3145" y="2753"/>
                    <a:pt x="3276" y="2767"/>
                    <a:pt x="3399" y="2776"/>
                  </a:cubicBezTo>
                  <a:cubicBezTo>
                    <a:pt x="3425" y="2780"/>
                    <a:pt x="3458" y="2783"/>
                    <a:pt x="3497" y="2783"/>
                  </a:cubicBezTo>
                  <a:cubicBezTo>
                    <a:pt x="3754" y="2783"/>
                    <a:pt x="4255" y="2691"/>
                    <a:pt x="4335" y="2530"/>
                  </a:cubicBezTo>
                  <a:cubicBezTo>
                    <a:pt x="4357" y="2393"/>
                    <a:pt x="4286" y="2256"/>
                    <a:pt x="4149" y="2223"/>
                  </a:cubicBezTo>
                  <a:cubicBezTo>
                    <a:pt x="4001" y="2190"/>
                    <a:pt x="3859" y="2174"/>
                    <a:pt x="3722" y="2152"/>
                  </a:cubicBezTo>
                  <a:cubicBezTo>
                    <a:pt x="3405" y="2174"/>
                    <a:pt x="3104" y="2278"/>
                    <a:pt x="2797" y="2344"/>
                  </a:cubicBezTo>
                  <a:cubicBezTo>
                    <a:pt x="2746" y="2354"/>
                    <a:pt x="2667" y="2388"/>
                    <a:pt x="2602" y="2388"/>
                  </a:cubicBezTo>
                  <a:cubicBezTo>
                    <a:pt x="2562" y="2388"/>
                    <a:pt x="2528" y="2375"/>
                    <a:pt x="2507" y="2338"/>
                  </a:cubicBezTo>
                  <a:cubicBezTo>
                    <a:pt x="2463" y="2223"/>
                    <a:pt x="2611" y="2196"/>
                    <a:pt x="2682" y="2152"/>
                  </a:cubicBezTo>
                  <a:cubicBezTo>
                    <a:pt x="3038" y="1977"/>
                    <a:pt x="3427" y="1780"/>
                    <a:pt x="3624" y="1408"/>
                  </a:cubicBezTo>
                  <a:cubicBezTo>
                    <a:pt x="3706" y="1238"/>
                    <a:pt x="3777" y="1025"/>
                    <a:pt x="3695" y="838"/>
                  </a:cubicBezTo>
                  <a:cubicBezTo>
                    <a:pt x="3648" y="774"/>
                    <a:pt x="3572" y="757"/>
                    <a:pt x="3494" y="757"/>
                  </a:cubicBezTo>
                  <a:cubicBezTo>
                    <a:pt x="3452" y="757"/>
                    <a:pt x="3410" y="762"/>
                    <a:pt x="3372" y="767"/>
                  </a:cubicBezTo>
                  <a:cubicBezTo>
                    <a:pt x="3043" y="828"/>
                    <a:pt x="2671" y="1129"/>
                    <a:pt x="2452" y="1380"/>
                  </a:cubicBezTo>
                  <a:cubicBezTo>
                    <a:pt x="2332" y="1523"/>
                    <a:pt x="2228" y="1681"/>
                    <a:pt x="2135" y="1840"/>
                  </a:cubicBezTo>
                  <a:cubicBezTo>
                    <a:pt x="2112" y="1872"/>
                    <a:pt x="2082" y="1942"/>
                    <a:pt x="2034" y="1942"/>
                  </a:cubicBezTo>
                  <a:cubicBezTo>
                    <a:pt x="2024" y="1942"/>
                    <a:pt x="2014" y="1939"/>
                    <a:pt x="2003" y="1933"/>
                  </a:cubicBezTo>
                  <a:cubicBezTo>
                    <a:pt x="1982" y="1922"/>
                    <a:pt x="1960" y="1889"/>
                    <a:pt x="1971" y="1862"/>
                  </a:cubicBezTo>
                  <a:cubicBezTo>
                    <a:pt x="2069" y="1517"/>
                    <a:pt x="2151" y="1167"/>
                    <a:pt x="2228" y="822"/>
                  </a:cubicBezTo>
                  <a:cubicBezTo>
                    <a:pt x="2261" y="592"/>
                    <a:pt x="2337" y="362"/>
                    <a:pt x="2277" y="127"/>
                  </a:cubicBezTo>
                  <a:cubicBezTo>
                    <a:pt x="2261" y="72"/>
                    <a:pt x="2233" y="6"/>
                    <a:pt x="217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48"/>
            <p:cNvSpPr/>
            <p:nvPr/>
          </p:nvSpPr>
          <p:spPr>
            <a:xfrm>
              <a:off x="4758360" y="3767973"/>
              <a:ext cx="28543" cy="23506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69" y="1"/>
                  </a:moveTo>
                  <a:cubicBezTo>
                    <a:pt x="247" y="22"/>
                    <a:pt x="219" y="17"/>
                    <a:pt x="197" y="22"/>
                  </a:cubicBezTo>
                  <a:cubicBezTo>
                    <a:pt x="170" y="28"/>
                    <a:pt x="148" y="55"/>
                    <a:pt x="132" y="77"/>
                  </a:cubicBezTo>
                  <a:cubicBezTo>
                    <a:pt x="82" y="143"/>
                    <a:pt x="0" y="274"/>
                    <a:pt x="66" y="345"/>
                  </a:cubicBezTo>
                  <a:cubicBezTo>
                    <a:pt x="82" y="356"/>
                    <a:pt x="110" y="362"/>
                    <a:pt x="132" y="362"/>
                  </a:cubicBezTo>
                  <a:cubicBezTo>
                    <a:pt x="258" y="356"/>
                    <a:pt x="416" y="220"/>
                    <a:pt x="356" y="83"/>
                  </a:cubicBezTo>
                  <a:cubicBezTo>
                    <a:pt x="340" y="44"/>
                    <a:pt x="307" y="22"/>
                    <a:pt x="269" y="1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48"/>
            <p:cNvSpPr/>
            <p:nvPr/>
          </p:nvSpPr>
          <p:spPr>
            <a:xfrm>
              <a:off x="4265333" y="4245812"/>
              <a:ext cx="324099" cy="282132"/>
            </a:xfrm>
            <a:custGeom>
              <a:avLst/>
              <a:gdLst/>
              <a:ahLst/>
              <a:cxnLst/>
              <a:rect l="l" t="t" r="r" b="b"/>
              <a:pathLst>
                <a:path w="4735" h="4345" extrusionOk="0">
                  <a:moveTo>
                    <a:pt x="3026" y="134"/>
                  </a:moveTo>
                  <a:cubicBezTo>
                    <a:pt x="3086" y="134"/>
                    <a:pt x="3145" y="143"/>
                    <a:pt x="3202" y="162"/>
                  </a:cubicBezTo>
                  <a:cubicBezTo>
                    <a:pt x="3312" y="195"/>
                    <a:pt x="3421" y="266"/>
                    <a:pt x="3476" y="376"/>
                  </a:cubicBezTo>
                  <a:cubicBezTo>
                    <a:pt x="3541" y="518"/>
                    <a:pt x="3574" y="704"/>
                    <a:pt x="3509" y="852"/>
                  </a:cubicBezTo>
                  <a:cubicBezTo>
                    <a:pt x="3492" y="890"/>
                    <a:pt x="3454" y="912"/>
                    <a:pt x="3437" y="961"/>
                  </a:cubicBezTo>
                  <a:cubicBezTo>
                    <a:pt x="3432" y="989"/>
                    <a:pt x="3448" y="1022"/>
                    <a:pt x="3465" y="1038"/>
                  </a:cubicBezTo>
                  <a:cubicBezTo>
                    <a:pt x="3473" y="1042"/>
                    <a:pt x="3485" y="1045"/>
                    <a:pt x="3497" y="1045"/>
                  </a:cubicBezTo>
                  <a:cubicBezTo>
                    <a:pt x="3517" y="1045"/>
                    <a:pt x="3537" y="1038"/>
                    <a:pt x="3547" y="1022"/>
                  </a:cubicBezTo>
                  <a:cubicBezTo>
                    <a:pt x="3613" y="983"/>
                    <a:pt x="3667" y="934"/>
                    <a:pt x="3733" y="907"/>
                  </a:cubicBezTo>
                  <a:cubicBezTo>
                    <a:pt x="3812" y="894"/>
                    <a:pt x="3893" y="881"/>
                    <a:pt x="3973" y="881"/>
                  </a:cubicBezTo>
                  <a:cubicBezTo>
                    <a:pt x="4032" y="881"/>
                    <a:pt x="4091" y="888"/>
                    <a:pt x="4149" y="907"/>
                  </a:cubicBezTo>
                  <a:cubicBezTo>
                    <a:pt x="4516" y="1022"/>
                    <a:pt x="4685" y="1449"/>
                    <a:pt x="4554" y="1810"/>
                  </a:cubicBezTo>
                  <a:cubicBezTo>
                    <a:pt x="4448" y="2136"/>
                    <a:pt x="4269" y="2313"/>
                    <a:pt x="3994" y="2313"/>
                  </a:cubicBezTo>
                  <a:cubicBezTo>
                    <a:pt x="3928" y="2313"/>
                    <a:pt x="3855" y="2302"/>
                    <a:pt x="3777" y="2281"/>
                  </a:cubicBezTo>
                  <a:cubicBezTo>
                    <a:pt x="3728" y="2270"/>
                    <a:pt x="3684" y="2248"/>
                    <a:pt x="3645" y="2226"/>
                  </a:cubicBezTo>
                  <a:cubicBezTo>
                    <a:pt x="3636" y="2224"/>
                    <a:pt x="3626" y="2222"/>
                    <a:pt x="3616" y="2222"/>
                  </a:cubicBezTo>
                  <a:cubicBezTo>
                    <a:pt x="3602" y="2222"/>
                    <a:pt x="3587" y="2225"/>
                    <a:pt x="3574" y="2231"/>
                  </a:cubicBezTo>
                  <a:cubicBezTo>
                    <a:pt x="3556" y="2216"/>
                    <a:pt x="3538" y="2209"/>
                    <a:pt x="3521" y="2209"/>
                  </a:cubicBezTo>
                  <a:cubicBezTo>
                    <a:pt x="3461" y="2209"/>
                    <a:pt x="3420" y="2292"/>
                    <a:pt x="3476" y="2352"/>
                  </a:cubicBezTo>
                  <a:cubicBezTo>
                    <a:pt x="3640" y="2631"/>
                    <a:pt x="3804" y="2998"/>
                    <a:pt x="3667" y="3321"/>
                  </a:cubicBezTo>
                  <a:cubicBezTo>
                    <a:pt x="3591" y="3457"/>
                    <a:pt x="3459" y="3556"/>
                    <a:pt x="3328" y="3622"/>
                  </a:cubicBezTo>
                  <a:cubicBezTo>
                    <a:pt x="3263" y="3649"/>
                    <a:pt x="3199" y="3662"/>
                    <a:pt x="3135" y="3662"/>
                  </a:cubicBezTo>
                  <a:cubicBezTo>
                    <a:pt x="3031" y="3662"/>
                    <a:pt x="2930" y="3628"/>
                    <a:pt x="2835" y="3567"/>
                  </a:cubicBezTo>
                  <a:cubicBezTo>
                    <a:pt x="2824" y="3561"/>
                    <a:pt x="2808" y="3545"/>
                    <a:pt x="2797" y="3540"/>
                  </a:cubicBezTo>
                  <a:cubicBezTo>
                    <a:pt x="2786" y="3533"/>
                    <a:pt x="2776" y="3530"/>
                    <a:pt x="2766" y="3530"/>
                  </a:cubicBezTo>
                  <a:cubicBezTo>
                    <a:pt x="2724" y="3530"/>
                    <a:pt x="2692" y="3579"/>
                    <a:pt x="2710" y="3627"/>
                  </a:cubicBezTo>
                  <a:cubicBezTo>
                    <a:pt x="2753" y="3946"/>
                    <a:pt x="2459" y="4185"/>
                    <a:pt x="2177" y="4185"/>
                  </a:cubicBezTo>
                  <a:cubicBezTo>
                    <a:pt x="2174" y="4185"/>
                    <a:pt x="2171" y="4185"/>
                    <a:pt x="2168" y="4185"/>
                  </a:cubicBezTo>
                  <a:cubicBezTo>
                    <a:pt x="1987" y="4169"/>
                    <a:pt x="1817" y="4060"/>
                    <a:pt x="1680" y="3939"/>
                  </a:cubicBezTo>
                  <a:cubicBezTo>
                    <a:pt x="1593" y="3852"/>
                    <a:pt x="1571" y="3720"/>
                    <a:pt x="1549" y="3594"/>
                  </a:cubicBezTo>
                  <a:cubicBezTo>
                    <a:pt x="1549" y="3550"/>
                    <a:pt x="1538" y="3501"/>
                    <a:pt x="1489" y="3485"/>
                  </a:cubicBezTo>
                  <a:cubicBezTo>
                    <a:pt x="1481" y="3482"/>
                    <a:pt x="1474" y="3481"/>
                    <a:pt x="1467" y="3481"/>
                  </a:cubicBezTo>
                  <a:cubicBezTo>
                    <a:pt x="1401" y="3481"/>
                    <a:pt x="1369" y="3593"/>
                    <a:pt x="1319" y="3638"/>
                  </a:cubicBezTo>
                  <a:cubicBezTo>
                    <a:pt x="1259" y="3671"/>
                    <a:pt x="1177" y="3665"/>
                    <a:pt x="1106" y="3676"/>
                  </a:cubicBezTo>
                  <a:cubicBezTo>
                    <a:pt x="1061" y="3685"/>
                    <a:pt x="1014" y="3690"/>
                    <a:pt x="967" y="3690"/>
                  </a:cubicBezTo>
                  <a:cubicBezTo>
                    <a:pt x="892" y="3690"/>
                    <a:pt x="817" y="3677"/>
                    <a:pt x="750" y="3644"/>
                  </a:cubicBezTo>
                  <a:cubicBezTo>
                    <a:pt x="553" y="3529"/>
                    <a:pt x="394" y="3315"/>
                    <a:pt x="345" y="3080"/>
                  </a:cubicBezTo>
                  <a:cubicBezTo>
                    <a:pt x="285" y="2795"/>
                    <a:pt x="465" y="2604"/>
                    <a:pt x="690" y="2467"/>
                  </a:cubicBezTo>
                  <a:cubicBezTo>
                    <a:pt x="766" y="2445"/>
                    <a:pt x="755" y="2335"/>
                    <a:pt x="684" y="2330"/>
                  </a:cubicBezTo>
                  <a:lnTo>
                    <a:pt x="619" y="2330"/>
                  </a:lnTo>
                  <a:cubicBezTo>
                    <a:pt x="383" y="2286"/>
                    <a:pt x="246" y="2116"/>
                    <a:pt x="257" y="1870"/>
                  </a:cubicBezTo>
                  <a:cubicBezTo>
                    <a:pt x="301" y="1733"/>
                    <a:pt x="383" y="1596"/>
                    <a:pt x="482" y="1492"/>
                  </a:cubicBezTo>
                  <a:cubicBezTo>
                    <a:pt x="556" y="1431"/>
                    <a:pt x="647" y="1406"/>
                    <a:pt x="738" y="1406"/>
                  </a:cubicBezTo>
                  <a:cubicBezTo>
                    <a:pt x="834" y="1406"/>
                    <a:pt x="931" y="1434"/>
                    <a:pt x="1013" y="1476"/>
                  </a:cubicBezTo>
                  <a:cubicBezTo>
                    <a:pt x="1051" y="1492"/>
                    <a:pt x="1067" y="1558"/>
                    <a:pt x="1122" y="1558"/>
                  </a:cubicBezTo>
                  <a:cubicBezTo>
                    <a:pt x="1124" y="1558"/>
                    <a:pt x="1127" y="1558"/>
                    <a:pt x="1129" y="1558"/>
                  </a:cubicBezTo>
                  <a:cubicBezTo>
                    <a:pt x="1180" y="1558"/>
                    <a:pt x="1214" y="1501"/>
                    <a:pt x="1193" y="1449"/>
                  </a:cubicBezTo>
                  <a:cubicBezTo>
                    <a:pt x="1100" y="1284"/>
                    <a:pt x="1024" y="1065"/>
                    <a:pt x="1111" y="879"/>
                  </a:cubicBezTo>
                  <a:cubicBezTo>
                    <a:pt x="1215" y="688"/>
                    <a:pt x="1467" y="551"/>
                    <a:pt x="1670" y="485"/>
                  </a:cubicBezTo>
                  <a:cubicBezTo>
                    <a:pt x="1721" y="471"/>
                    <a:pt x="1766" y="464"/>
                    <a:pt x="1807" y="464"/>
                  </a:cubicBezTo>
                  <a:cubicBezTo>
                    <a:pt x="2032" y="464"/>
                    <a:pt x="2115" y="663"/>
                    <a:pt x="2244" y="857"/>
                  </a:cubicBezTo>
                  <a:cubicBezTo>
                    <a:pt x="2259" y="885"/>
                    <a:pt x="2283" y="897"/>
                    <a:pt x="2307" y="897"/>
                  </a:cubicBezTo>
                  <a:cubicBezTo>
                    <a:pt x="2346" y="897"/>
                    <a:pt x="2384" y="865"/>
                    <a:pt x="2381" y="814"/>
                  </a:cubicBezTo>
                  <a:cubicBezTo>
                    <a:pt x="2370" y="655"/>
                    <a:pt x="2408" y="485"/>
                    <a:pt x="2507" y="359"/>
                  </a:cubicBezTo>
                  <a:cubicBezTo>
                    <a:pt x="2645" y="226"/>
                    <a:pt x="2836" y="134"/>
                    <a:pt x="3026" y="134"/>
                  </a:cubicBezTo>
                  <a:close/>
                  <a:moveTo>
                    <a:pt x="2986" y="1"/>
                  </a:moveTo>
                  <a:cubicBezTo>
                    <a:pt x="2874" y="1"/>
                    <a:pt x="2758" y="26"/>
                    <a:pt x="2644" y="80"/>
                  </a:cubicBezTo>
                  <a:cubicBezTo>
                    <a:pt x="2441" y="173"/>
                    <a:pt x="2272" y="354"/>
                    <a:pt x="2228" y="584"/>
                  </a:cubicBezTo>
                  <a:cubicBezTo>
                    <a:pt x="2134" y="406"/>
                    <a:pt x="1976" y="311"/>
                    <a:pt x="1797" y="311"/>
                  </a:cubicBezTo>
                  <a:cubicBezTo>
                    <a:pt x="1755" y="311"/>
                    <a:pt x="1713" y="316"/>
                    <a:pt x="1670" y="327"/>
                  </a:cubicBezTo>
                  <a:cubicBezTo>
                    <a:pt x="1511" y="365"/>
                    <a:pt x="1368" y="447"/>
                    <a:pt x="1243" y="535"/>
                  </a:cubicBezTo>
                  <a:cubicBezTo>
                    <a:pt x="974" y="710"/>
                    <a:pt x="865" y="978"/>
                    <a:pt x="963" y="1290"/>
                  </a:cubicBezTo>
                  <a:cubicBezTo>
                    <a:pt x="887" y="1269"/>
                    <a:pt x="815" y="1258"/>
                    <a:pt x="749" y="1258"/>
                  </a:cubicBezTo>
                  <a:cubicBezTo>
                    <a:pt x="509" y="1258"/>
                    <a:pt x="337" y="1397"/>
                    <a:pt x="208" y="1668"/>
                  </a:cubicBezTo>
                  <a:cubicBezTo>
                    <a:pt x="164" y="1755"/>
                    <a:pt x="120" y="1848"/>
                    <a:pt x="142" y="1952"/>
                  </a:cubicBezTo>
                  <a:cubicBezTo>
                    <a:pt x="153" y="2193"/>
                    <a:pt x="285" y="2374"/>
                    <a:pt x="509" y="2445"/>
                  </a:cubicBezTo>
                  <a:cubicBezTo>
                    <a:pt x="0" y="2790"/>
                    <a:pt x="208" y="3457"/>
                    <a:pt x="640" y="3764"/>
                  </a:cubicBezTo>
                  <a:cubicBezTo>
                    <a:pt x="751" y="3841"/>
                    <a:pt x="873" y="3869"/>
                    <a:pt x="998" y="3869"/>
                  </a:cubicBezTo>
                  <a:cubicBezTo>
                    <a:pt x="1060" y="3869"/>
                    <a:pt x="1121" y="3862"/>
                    <a:pt x="1182" y="3852"/>
                  </a:cubicBezTo>
                  <a:cubicBezTo>
                    <a:pt x="1270" y="3835"/>
                    <a:pt x="1374" y="3835"/>
                    <a:pt x="1434" y="3758"/>
                  </a:cubicBezTo>
                  <a:cubicBezTo>
                    <a:pt x="1483" y="4070"/>
                    <a:pt x="1768" y="4246"/>
                    <a:pt x="2036" y="4328"/>
                  </a:cubicBezTo>
                  <a:cubicBezTo>
                    <a:pt x="2082" y="4339"/>
                    <a:pt x="2129" y="4344"/>
                    <a:pt x="2176" y="4344"/>
                  </a:cubicBezTo>
                  <a:cubicBezTo>
                    <a:pt x="2501" y="4344"/>
                    <a:pt x="2835" y="4090"/>
                    <a:pt x="2835" y="3731"/>
                  </a:cubicBezTo>
                  <a:cubicBezTo>
                    <a:pt x="2939" y="3786"/>
                    <a:pt x="3050" y="3817"/>
                    <a:pt x="3162" y="3817"/>
                  </a:cubicBezTo>
                  <a:cubicBezTo>
                    <a:pt x="3252" y="3817"/>
                    <a:pt x="3341" y="3797"/>
                    <a:pt x="3427" y="3753"/>
                  </a:cubicBezTo>
                  <a:cubicBezTo>
                    <a:pt x="3596" y="3660"/>
                    <a:pt x="3766" y="3523"/>
                    <a:pt x="3832" y="3321"/>
                  </a:cubicBezTo>
                  <a:cubicBezTo>
                    <a:pt x="3919" y="3020"/>
                    <a:pt x="3815" y="2702"/>
                    <a:pt x="3678" y="2434"/>
                  </a:cubicBezTo>
                  <a:lnTo>
                    <a:pt x="3678" y="2434"/>
                  </a:lnTo>
                  <a:cubicBezTo>
                    <a:pt x="3772" y="2469"/>
                    <a:pt x="3875" y="2489"/>
                    <a:pt x="3979" y="2489"/>
                  </a:cubicBezTo>
                  <a:cubicBezTo>
                    <a:pt x="4117" y="2489"/>
                    <a:pt x="4255" y="2453"/>
                    <a:pt x="4368" y="2368"/>
                  </a:cubicBezTo>
                  <a:cubicBezTo>
                    <a:pt x="4603" y="2177"/>
                    <a:pt x="4735" y="1848"/>
                    <a:pt x="4724" y="1542"/>
                  </a:cubicBezTo>
                  <a:cubicBezTo>
                    <a:pt x="4724" y="1208"/>
                    <a:pt x="4494" y="885"/>
                    <a:pt x="4187" y="792"/>
                  </a:cubicBezTo>
                  <a:cubicBezTo>
                    <a:pt x="4108" y="767"/>
                    <a:pt x="4025" y="756"/>
                    <a:pt x="3942" y="756"/>
                  </a:cubicBezTo>
                  <a:cubicBezTo>
                    <a:pt x="3841" y="756"/>
                    <a:pt x="3741" y="773"/>
                    <a:pt x="3651" y="803"/>
                  </a:cubicBezTo>
                  <a:cubicBezTo>
                    <a:pt x="3711" y="320"/>
                    <a:pt x="3381" y="1"/>
                    <a:pt x="298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8"/>
            <p:cNvSpPr/>
            <p:nvPr/>
          </p:nvSpPr>
          <p:spPr>
            <a:xfrm>
              <a:off x="4421941" y="4391715"/>
              <a:ext cx="10541" cy="10194"/>
            </a:xfrm>
            <a:custGeom>
              <a:avLst/>
              <a:gdLst/>
              <a:ahLst/>
              <a:cxnLst/>
              <a:rect l="l" t="t" r="r" b="b"/>
              <a:pathLst>
                <a:path w="154" h="157" extrusionOk="0">
                  <a:moveTo>
                    <a:pt x="74" y="0"/>
                  </a:moveTo>
                  <a:cubicBezTo>
                    <a:pt x="71" y="0"/>
                    <a:pt x="69" y="0"/>
                    <a:pt x="66" y="1"/>
                  </a:cubicBezTo>
                  <a:cubicBezTo>
                    <a:pt x="22" y="17"/>
                    <a:pt x="0" y="50"/>
                    <a:pt x="11" y="88"/>
                  </a:cubicBezTo>
                  <a:cubicBezTo>
                    <a:pt x="16" y="126"/>
                    <a:pt x="41" y="156"/>
                    <a:pt x="73" y="156"/>
                  </a:cubicBezTo>
                  <a:cubicBezTo>
                    <a:pt x="78" y="156"/>
                    <a:pt x="83" y="155"/>
                    <a:pt x="88" y="154"/>
                  </a:cubicBezTo>
                  <a:cubicBezTo>
                    <a:pt x="131" y="138"/>
                    <a:pt x="153" y="105"/>
                    <a:pt x="148" y="61"/>
                  </a:cubicBezTo>
                  <a:cubicBezTo>
                    <a:pt x="138" y="26"/>
                    <a:pt x="105" y="0"/>
                    <a:pt x="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48"/>
            <p:cNvSpPr/>
            <p:nvPr/>
          </p:nvSpPr>
          <p:spPr>
            <a:xfrm>
              <a:off x="4430154" y="4364248"/>
              <a:ext cx="10199" cy="10000"/>
            </a:xfrm>
            <a:custGeom>
              <a:avLst/>
              <a:gdLst/>
              <a:ahLst/>
              <a:cxnLst/>
              <a:rect l="l" t="t" r="r" b="b"/>
              <a:pathLst>
                <a:path w="149" h="154" extrusionOk="0">
                  <a:moveTo>
                    <a:pt x="73" y="0"/>
                  </a:moveTo>
                  <a:cubicBezTo>
                    <a:pt x="69" y="0"/>
                    <a:pt x="65" y="1"/>
                    <a:pt x="61" y="2"/>
                  </a:cubicBezTo>
                  <a:cubicBezTo>
                    <a:pt x="17" y="13"/>
                    <a:pt x="0" y="46"/>
                    <a:pt x="6" y="90"/>
                  </a:cubicBezTo>
                  <a:cubicBezTo>
                    <a:pt x="11" y="122"/>
                    <a:pt x="34" y="154"/>
                    <a:pt x="68" y="154"/>
                  </a:cubicBezTo>
                  <a:cubicBezTo>
                    <a:pt x="74" y="154"/>
                    <a:pt x="81" y="153"/>
                    <a:pt x="88" y="150"/>
                  </a:cubicBezTo>
                  <a:cubicBezTo>
                    <a:pt x="126" y="139"/>
                    <a:pt x="148" y="101"/>
                    <a:pt x="143" y="62"/>
                  </a:cubicBezTo>
                  <a:cubicBezTo>
                    <a:pt x="138" y="34"/>
                    <a:pt x="103" y="0"/>
                    <a:pt x="7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48"/>
            <p:cNvSpPr/>
            <p:nvPr/>
          </p:nvSpPr>
          <p:spPr>
            <a:xfrm>
              <a:off x="4396410" y="4370742"/>
              <a:ext cx="10199" cy="10194"/>
            </a:xfrm>
            <a:custGeom>
              <a:avLst/>
              <a:gdLst/>
              <a:ahLst/>
              <a:cxnLst/>
              <a:rect l="l" t="t" r="r" b="b"/>
              <a:pathLst>
                <a:path w="149" h="157" extrusionOk="0">
                  <a:moveTo>
                    <a:pt x="68" y="0"/>
                  </a:moveTo>
                  <a:cubicBezTo>
                    <a:pt x="66" y="0"/>
                    <a:pt x="63" y="0"/>
                    <a:pt x="61" y="1"/>
                  </a:cubicBezTo>
                  <a:cubicBezTo>
                    <a:pt x="17" y="17"/>
                    <a:pt x="1" y="50"/>
                    <a:pt x="6" y="94"/>
                  </a:cubicBezTo>
                  <a:cubicBezTo>
                    <a:pt x="11" y="127"/>
                    <a:pt x="36" y="156"/>
                    <a:pt x="72" y="156"/>
                  </a:cubicBezTo>
                  <a:cubicBezTo>
                    <a:pt x="77" y="156"/>
                    <a:pt x="83" y="156"/>
                    <a:pt x="88" y="154"/>
                  </a:cubicBezTo>
                  <a:cubicBezTo>
                    <a:pt x="127" y="138"/>
                    <a:pt x="149" y="105"/>
                    <a:pt x="143" y="66"/>
                  </a:cubicBezTo>
                  <a:cubicBezTo>
                    <a:pt x="138" y="31"/>
                    <a:pt x="100" y="0"/>
                    <a:pt x="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48"/>
            <p:cNvSpPr/>
            <p:nvPr/>
          </p:nvSpPr>
          <p:spPr>
            <a:xfrm>
              <a:off x="4398669" y="4402364"/>
              <a:ext cx="10199" cy="10194"/>
            </a:xfrm>
            <a:custGeom>
              <a:avLst/>
              <a:gdLst/>
              <a:ahLst/>
              <a:cxnLst/>
              <a:rect l="l" t="t" r="r" b="b"/>
              <a:pathLst>
                <a:path w="149" h="157" extrusionOk="0">
                  <a:moveTo>
                    <a:pt x="72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17" y="17"/>
                    <a:pt x="1" y="50"/>
                    <a:pt x="6" y="89"/>
                  </a:cubicBezTo>
                  <a:cubicBezTo>
                    <a:pt x="11" y="127"/>
                    <a:pt x="40" y="156"/>
                    <a:pt x="73" y="156"/>
                  </a:cubicBezTo>
                  <a:cubicBezTo>
                    <a:pt x="78" y="156"/>
                    <a:pt x="83" y="156"/>
                    <a:pt x="88" y="154"/>
                  </a:cubicBezTo>
                  <a:cubicBezTo>
                    <a:pt x="132" y="138"/>
                    <a:pt x="148" y="105"/>
                    <a:pt x="143" y="61"/>
                  </a:cubicBezTo>
                  <a:cubicBezTo>
                    <a:pt x="138" y="26"/>
                    <a:pt x="110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48"/>
            <p:cNvSpPr/>
            <p:nvPr/>
          </p:nvSpPr>
          <p:spPr>
            <a:xfrm>
              <a:off x="4273204" y="4488659"/>
              <a:ext cx="151406" cy="143306"/>
            </a:xfrm>
            <a:custGeom>
              <a:avLst/>
              <a:gdLst/>
              <a:ahLst/>
              <a:cxnLst/>
              <a:rect l="l" t="t" r="r" b="b"/>
              <a:pathLst>
                <a:path w="2212" h="2207" extrusionOk="0">
                  <a:moveTo>
                    <a:pt x="581" y="0"/>
                  </a:moveTo>
                  <a:cubicBezTo>
                    <a:pt x="540" y="0"/>
                    <a:pt x="504" y="48"/>
                    <a:pt x="465" y="79"/>
                  </a:cubicBezTo>
                  <a:cubicBezTo>
                    <a:pt x="339" y="248"/>
                    <a:pt x="230" y="407"/>
                    <a:pt x="159" y="593"/>
                  </a:cubicBezTo>
                  <a:cubicBezTo>
                    <a:pt x="66" y="796"/>
                    <a:pt x="0" y="1004"/>
                    <a:pt x="11" y="1223"/>
                  </a:cubicBezTo>
                  <a:cubicBezTo>
                    <a:pt x="33" y="1442"/>
                    <a:pt x="120" y="1639"/>
                    <a:pt x="246" y="1814"/>
                  </a:cubicBezTo>
                  <a:cubicBezTo>
                    <a:pt x="434" y="2071"/>
                    <a:pt x="714" y="2207"/>
                    <a:pt x="1003" y="2207"/>
                  </a:cubicBezTo>
                  <a:cubicBezTo>
                    <a:pt x="1127" y="2207"/>
                    <a:pt x="1253" y="2182"/>
                    <a:pt x="1374" y="2131"/>
                  </a:cubicBezTo>
                  <a:cubicBezTo>
                    <a:pt x="1998" y="1923"/>
                    <a:pt x="2211" y="1113"/>
                    <a:pt x="1998" y="522"/>
                  </a:cubicBezTo>
                  <a:cubicBezTo>
                    <a:pt x="1986" y="498"/>
                    <a:pt x="1966" y="488"/>
                    <a:pt x="1945" y="488"/>
                  </a:cubicBezTo>
                  <a:cubicBezTo>
                    <a:pt x="1908" y="488"/>
                    <a:pt x="1868" y="520"/>
                    <a:pt x="1872" y="566"/>
                  </a:cubicBezTo>
                  <a:cubicBezTo>
                    <a:pt x="1899" y="664"/>
                    <a:pt x="1921" y="768"/>
                    <a:pt x="1927" y="867"/>
                  </a:cubicBezTo>
                  <a:cubicBezTo>
                    <a:pt x="1971" y="1250"/>
                    <a:pt x="1839" y="1699"/>
                    <a:pt x="1511" y="1901"/>
                  </a:cubicBezTo>
                  <a:cubicBezTo>
                    <a:pt x="1360" y="2000"/>
                    <a:pt x="1178" y="2054"/>
                    <a:pt x="999" y="2054"/>
                  </a:cubicBezTo>
                  <a:cubicBezTo>
                    <a:pt x="790" y="2054"/>
                    <a:pt x="583" y="1979"/>
                    <a:pt x="432" y="1814"/>
                  </a:cubicBezTo>
                  <a:cubicBezTo>
                    <a:pt x="257" y="1628"/>
                    <a:pt x="131" y="1359"/>
                    <a:pt x="159" y="1097"/>
                  </a:cubicBezTo>
                  <a:cubicBezTo>
                    <a:pt x="192" y="840"/>
                    <a:pt x="312" y="604"/>
                    <a:pt x="443" y="391"/>
                  </a:cubicBezTo>
                  <a:cubicBezTo>
                    <a:pt x="504" y="303"/>
                    <a:pt x="569" y="221"/>
                    <a:pt x="629" y="139"/>
                  </a:cubicBezTo>
                  <a:cubicBezTo>
                    <a:pt x="662" y="112"/>
                    <a:pt x="662" y="62"/>
                    <a:pt x="635" y="29"/>
                  </a:cubicBezTo>
                  <a:cubicBezTo>
                    <a:pt x="616" y="9"/>
                    <a:pt x="598" y="0"/>
                    <a:pt x="58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48"/>
            <p:cNvSpPr/>
            <p:nvPr/>
          </p:nvSpPr>
          <p:spPr>
            <a:xfrm>
              <a:off x="4325704" y="4480543"/>
              <a:ext cx="42711" cy="145059"/>
            </a:xfrm>
            <a:custGeom>
              <a:avLst/>
              <a:gdLst/>
              <a:ahLst/>
              <a:cxnLst/>
              <a:rect l="l" t="t" r="r" b="b"/>
              <a:pathLst>
                <a:path w="624" h="2234" extrusionOk="0">
                  <a:moveTo>
                    <a:pt x="542" y="0"/>
                  </a:moveTo>
                  <a:cubicBezTo>
                    <a:pt x="538" y="0"/>
                    <a:pt x="534" y="1"/>
                    <a:pt x="530" y="1"/>
                  </a:cubicBezTo>
                  <a:cubicBezTo>
                    <a:pt x="492" y="7"/>
                    <a:pt x="476" y="61"/>
                    <a:pt x="465" y="111"/>
                  </a:cubicBezTo>
                  <a:cubicBezTo>
                    <a:pt x="443" y="171"/>
                    <a:pt x="432" y="237"/>
                    <a:pt x="415" y="302"/>
                  </a:cubicBezTo>
                  <a:cubicBezTo>
                    <a:pt x="382" y="439"/>
                    <a:pt x="355" y="581"/>
                    <a:pt x="322" y="729"/>
                  </a:cubicBezTo>
                  <a:cubicBezTo>
                    <a:pt x="246" y="1074"/>
                    <a:pt x="125" y="1419"/>
                    <a:pt x="81" y="1775"/>
                  </a:cubicBezTo>
                  <a:cubicBezTo>
                    <a:pt x="65" y="1895"/>
                    <a:pt x="54" y="2021"/>
                    <a:pt x="21" y="2136"/>
                  </a:cubicBezTo>
                  <a:cubicBezTo>
                    <a:pt x="0" y="2191"/>
                    <a:pt x="45" y="2234"/>
                    <a:pt x="88" y="2234"/>
                  </a:cubicBezTo>
                  <a:cubicBezTo>
                    <a:pt x="113" y="2234"/>
                    <a:pt x="137" y="2219"/>
                    <a:pt x="147" y="2185"/>
                  </a:cubicBezTo>
                  <a:cubicBezTo>
                    <a:pt x="213" y="1966"/>
                    <a:pt x="218" y="1731"/>
                    <a:pt x="273" y="1512"/>
                  </a:cubicBezTo>
                  <a:cubicBezTo>
                    <a:pt x="382" y="1101"/>
                    <a:pt x="492" y="674"/>
                    <a:pt x="574" y="247"/>
                  </a:cubicBezTo>
                  <a:cubicBezTo>
                    <a:pt x="585" y="198"/>
                    <a:pt x="596" y="160"/>
                    <a:pt x="607" y="116"/>
                  </a:cubicBezTo>
                  <a:cubicBezTo>
                    <a:pt x="612" y="100"/>
                    <a:pt x="623" y="72"/>
                    <a:pt x="607" y="45"/>
                  </a:cubicBezTo>
                  <a:cubicBezTo>
                    <a:pt x="597" y="20"/>
                    <a:pt x="574" y="0"/>
                    <a:pt x="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48"/>
            <p:cNvSpPr/>
            <p:nvPr/>
          </p:nvSpPr>
          <p:spPr>
            <a:xfrm>
              <a:off x="4512976" y="4321912"/>
              <a:ext cx="183234" cy="150124"/>
            </a:xfrm>
            <a:custGeom>
              <a:avLst/>
              <a:gdLst/>
              <a:ahLst/>
              <a:cxnLst/>
              <a:rect l="l" t="t" r="r" b="b"/>
              <a:pathLst>
                <a:path w="2677" h="2312" extrusionOk="0">
                  <a:moveTo>
                    <a:pt x="1574" y="1"/>
                  </a:moveTo>
                  <a:cubicBezTo>
                    <a:pt x="1463" y="1"/>
                    <a:pt x="1351" y="17"/>
                    <a:pt x="1243" y="52"/>
                  </a:cubicBezTo>
                  <a:cubicBezTo>
                    <a:pt x="1161" y="69"/>
                    <a:pt x="1089" y="91"/>
                    <a:pt x="1002" y="112"/>
                  </a:cubicBezTo>
                  <a:cubicBezTo>
                    <a:pt x="924" y="147"/>
                    <a:pt x="954" y="272"/>
                    <a:pt x="1028" y="272"/>
                  </a:cubicBezTo>
                  <a:cubicBezTo>
                    <a:pt x="1037" y="272"/>
                    <a:pt x="1046" y="270"/>
                    <a:pt x="1057" y="266"/>
                  </a:cubicBezTo>
                  <a:cubicBezTo>
                    <a:pt x="1237" y="222"/>
                    <a:pt x="1423" y="156"/>
                    <a:pt x="1615" y="156"/>
                  </a:cubicBezTo>
                  <a:cubicBezTo>
                    <a:pt x="1817" y="173"/>
                    <a:pt x="2036" y="233"/>
                    <a:pt x="2206" y="359"/>
                  </a:cubicBezTo>
                  <a:cubicBezTo>
                    <a:pt x="2315" y="441"/>
                    <a:pt x="2381" y="567"/>
                    <a:pt x="2436" y="693"/>
                  </a:cubicBezTo>
                  <a:cubicBezTo>
                    <a:pt x="2507" y="912"/>
                    <a:pt x="2551" y="1169"/>
                    <a:pt x="2474" y="1399"/>
                  </a:cubicBezTo>
                  <a:cubicBezTo>
                    <a:pt x="2392" y="1601"/>
                    <a:pt x="2277" y="1787"/>
                    <a:pt x="2118" y="1930"/>
                  </a:cubicBezTo>
                  <a:cubicBezTo>
                    <a:pt x="1907" y="2091"/>
                    <a:pt x="1648" y="2157"/>
                    <a:pt x="1386" y="2157"/>
                  </a:cubicBezTo>
                  <a:cubicBezTo>
                    <a:pt x="1194" y="2157"/>
                    <a:pt x="1000" y="2121"/>
                    <a:pt x="821" y="2061"/>
                  </a:cubicBezTo>
                  <a:cubicBezTo>
                    <a:pt x="602" y="1979"/>
                    <a:pt x="361" y="1908"/>
                    <a:pt x="225" y="1711"/>
                  </a:cubicBezTo>
                  <a:cubicBezTo>
                    <a:pt x="175" y="1650"/>
                    <a:pt x="148" y="1579"/>
                    <a:pt x="137" y="1508"/>
                  </a:cubicBezTo>
                  <a:cubicBezTo>
                    <a:pt x="126" y="1475"/>
                    <a:pt x="98" y="1457"/>
                    <a:pt x="70" y="1457"/>
                  </a:cubicBezTo>
                  <a:cubicBezTo>
                    <a:pt x="43" y="1457"/>
                    <a:pt x="16" y="1473"/>
                    <a:pt x="6" y="1508"/>
                  </a:cubicBezTo>
                  <a:cubicBezTo>
                    <a:pt x="0" y="1634"/>
                    <a:pt x="82" y="1765"/>
                    <a:pt x="164" y="1864"/>
                  </a:cubicBezTo>
                  <a:cubicBezTo>
                    <a:pt x="301" y="2034"/>
                    <a:pt x="509" y="2110"/>
                    <a:pt x="712" y="2181"/>
                  </a:cubicBezTo>
                  <a:cubicBezTo>
                    <a:pt x="927" y="2262"/>
                    <a:pt x="1159" y="2312"/>
                    <a:pt x="1391" y="2312"/>
                  </a:cubicBezTo>
                  <a:cubicBezTo>
                    <a:pt x="1554" y="2312"/>
                    <a:pt x="1716" y="2287"/>
                    <a:pt x="1872" y="2231"/>
                  </a:cubicBezTo>
                  <a:cubicBezTo>
                    <a:pt x="2086" y="2176"/>
                    <a:pt x="2261" y="2039"/>
                    <a:pt x="2387" y="1858"/>
                  </a:cubicBezTo>
                  <a:cubicBezTo>
                    <a:pt x="2513" y="1683"/>
                    <a:pt x="2627" y="1486"/>
                    <a:pt x="2649" y="1267"/>
                  </a:cubicBezTo>
                  <a:cubicBezTo>
                    <a:pt x="2677" y="890"/>
                    <a:pt x="2551" y="435"/>
                    <a:pt x="2244" y="205"/>
                  </a:cubicBezTo>
                  <a:cubicBezTo>
                    <a:pt x="2043" y="75"/>
                    <a:pt x="1809" y="1"/>
                    <a:pt x="15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8"/>
            <p:cNvSpPr/>
            <p:nvPr/>
          </p:nvSpPr>
          <p:spPr>
            <a:xfrm>
              <a:off x="4564312" y="4386326"/>
              <a:ext cx="123479" cy="32531"/>
            </a:xfrm>
            <a:custGeom>
              <a:avLst/>
              <a:gdLst/>
              <a:ahLst/>
              <a:cxnLst/>
              <a:rect l="l" t="t" r="r" b="b"/>
              <a:pathLst>
                <a:path w="1804" h="501" extrusionOk="0">
                  <a:moveTo>
                    <a:pt x="82" y="1"/>
                  </a:moveTo>
                  <a:cubicBezTo>
                    <a:pt x="44" y="1"/>
                    <a:pt x="16" y="27"/>
                    <a:pt x="11" y="62"/>
                  </a:cubicBezTo>
                  <a:cubicBezTo>
                    <a:pt x="0" y="106"/>
                    <a:pt x="22" y="138"/>
                    <a:pt x="66" y="149"/>
                  </a:cubicBezTo>
                  <a:cubicBezTo>
                    <a:pt x="181" y="188"/>
                    <a:pt x="296" y="199"/>
                    <a:pt x="405" y="232"/>
                  </a:cubicBezTo>
                  <a:cubicBezTo>
                    <a:pt x="816" y="379"/>
                    <a:pt x="1270" y="440"/>
                    <a:pt x="1697" y="500"/>
                  </a:cubicBezTo>
                  <a:cubicBezTo>
                    <a:pt x="1702" y="501"/>
                    <a:pt x="1707" y="501"/>
                    <a:pt x="1711" y="501"/>
                  </a:cubicBezTo>
                  <a:cubicBezTo>
                    <a:pt x="1804" y="501"/>
                    <a:pt x="1796" y="352"/>
                    <a:pt x="1702" y="352"/>
                  </a:cubicBezTo>
                  <a:cubicBezTo>
                    <a:pt x="1700" y="352"/>
                    <a:pt x="1698" y="352"/>
                    <a:pt x="1697" y="352"/>
                  </a:cubicBezTo>
                  <a:cubicBezTo>
                    <a:pt x="1423" y="308"/>
                    <a:pt x="1144" y="264"/>
                    <a:pt x="865" y="210"/>
                  </a:cubicBezTo>
                  <a:cubicBezTo>
                    <a:pt x="684" y="166"/>
                    <a:pt x="509" y="95"/>
                    <a:pt x="328" y="56"/>
                  </a:cubicBezTo>
                  <a:cubicBezTo>
                    <a:pt x="246" y="45"/>
                    <a:pt x="164" y="24"/>
                    <a:pt x="93" y="2"/>
                  </a:cubicBezTo>
                  <a:cubicBezTo>
                    <a:pt x="89" y="1"/>
                    <a:pt x="86" y="1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8"/>
            <p:cNvSpPr/>
            <p:nvPr/>
          </p:nvSpPr>
          <p:spPr>
            <a:xfrm>
              <a:off x="4281418" y="4256915"/>
              <a:ext cx="303565" cy="262847"/>
            </a:xfrm>
            <a:custGeom>
              <a:avLst/>
              <a:gdLst/>
              <a:ahLst/>
              <a:cxnLst/>
              <a:rect l="l" t="t" r="r" b="b"/>
              <a:pathLst>
                <a:path w="4435" h="4048" extrusionOk="0">
                  <a:moveTo>
                    <a:pt x="2246" y="1653"/>
                  </a:moveTo>
                  <a:cubicBezTo>
                    <a:pt x="2276" y="1653"/>
                    <a:pt x="2311" y="1687"/>
                    <a:pt x="2316" y="1715"/>
                  </a:cubicBezTo>
                  <a:cubicBezTo>
                    <a:pt x="2321" y="1754"/>
                    <a:pt x="2299" y="1792"/>
                    <a:pt x="2261" y="1803"/>
                  </a:cubicBezTo>
                  <a:cubicBezTo>
                    <a:pt x="2259" y="1803"/>
                    <a:pt x="2256" y="1804"/>
                    <a:pt x="2254" y="1804"/>
                  </a:cubicBezTo>
                  <a:cubicBezTo>
                    <a:pt x="2222" y="1804"/>
                    <a:pt x="2184" y="1773"/>
                    <a:pt x="2179" y="1743"/>
                  </a:cubicBezTo>
                  <a:cubicBezTo>
                    <a:pt x="2173" y="1699"/>
                    <a:pt x="2190" y="1666"/>
                    <a:pt x="2234" y="1655"/>
                  </a:cubicBezTo>
                  <a:cubicBezTo>
                    <a:pt x="2238" y="1654"/>
                    <a:pt x="2242" y="1653"/>
                    <a:pt x="2246" y="1653"/>
                  </a:cubicBezTo>
                  <a:close/>
                  <a:moveTo>
                    <a:pt x="1748" y="1753"/>
                  </a:moveTo>
                  <a:cubicBezTo>
                    <a:pt x="1780" y="1753"/>
                    <a:pt x="1818" y="1784"/>
                    <a:pt x="1823" y="1819"/>
                  </a:cubicBezTo>
                  <a:cubicBezTo>
                    <a:pt x="1829" y="1858"/>
                    <a:pt x="1807" y="1891"/>
                    <a:pt x="1768" y="1907"/>
                  </a:cubicBezTo>
                  <a:cubicBezTo>
                    <a:pt x="1766" y="1907"/>
                    <a:pt x="1763" y="1908"/>
                    <a:pt x="1760" y="1908"/>
                  </a:cubicBezTo>
                  <a:cubicBezTo>
                    <a:pt x="1725" y="1908"/>
                    <a:pt x="1691" y="1877"/>
                    <a:pt x="1686" y="1847"/>
                  </a:cubicBezTo>
                  <a:cubicBezTo>
                    <a:pt x="1681" y="1803"/>
                    <a:pt x="1697" y="1770"/>
                    <a:pt x="1741" y="1754"/>
                  </a:cubicBezTo>
                  <a:cubicBezTo>
                    <a:pt x="1743" y="1753"/>
                    <a:pt x="1746" y="1753"/>
                    <a:pt x="1748" y="1753"/>
                  </a:cubicBezTo>
                  <a:close/>
                  <a:moveTo>
                    <a:pt x="2126" y="2076"/>
                  </a:moveTo>
                  <a:cubicBezTo>
                    <a:pt x="2157" y="2076"/>
                    <a:pt x="2191" y="2107"/>
                    <a:pt x="2201" y="2137"/>
                  </a:cubicBezTo>
                  <a:cubicBezTo>
                    <a:pt x="2206" y="2181"/>
                    <a:pt x="2184" y="2214"/>
                    <a:pt x="2141" y="2230"/>
                  </a:cubicBezTo>
                  <a:cubicBezTo>
                    <a:pt x="2138" y="2230"/>
                    <a:pt x="2136" y="2231"/>
                    <a:pt x="2133" y="2231"/>
                  </a:cubicBezTo>
                  <a:cubicBezTo>
                    <a:pt x="2102" y="2231"/>
                    <a:pt x="2069" y="2200"/>
                    <a:pt x="2064" y="2164"/>
                  </a:cubicBezTo>
                  <a:cubicBezTo>
                    <a:pt x="2053" y="2126"/>
                    <a:pt x="2075" y="2093"/>
                    <a:pt x="2119" y="2077"/>
                  </a:cubicBezTo>
                  <a:cubicBezTo>
                    <a:pt x="2121" y="2076"/>
                    <a:pt x="2124" y="2076"/>
                    <a:pt x="2126" y="2076"/>
                  </a:cubicBezTo>
                  <a:close/>
                  <a:moveTo>
                    <a:pt x="1781" y="2240"/>
                  </a:moveTo>
                  <a:cubicBezTo>
                    <a:pt x="1813" y="2240"/>
                    <a:pt x="1851" y="2271"/>
                    <a:pt x="1856" y="2301"/>
                  </a:cubicBezTo>
                  <a:cubicBezTo>
                    <a:pt x="1861" y="2345"/>
                    <a:pt x="1840" y="2378"/>
                    <a:pt x="1801" y="2394"/>
                  </a:cubicBezTo>
                  <a:cubicBezTo>
                    <a:pt x="1799" y="2395"/>
                    <a:pt x="1796" y="2395"/>
                    <a:pt x="1794" y="2395"/>
                  </a:cubicBezTo>
                  <a:cubicBezTo>
                    <a:pt x="1762" y="2395"/>
                    <a:pt x="1724" y="2364"/>
                    <a:pt x="1719" y="2329"/>
                  </a:cubicBezTo>
                  <a:cubicBezTo>
                    <a:pt x="1714" y="2290"/>
                    <a:pt x="1741" y="2257"/>
                    <a:pt x="1774" y="2241"/>
                  </a:cubicBezTo>
                  <a:cubicBezTo>
                    <a:pt x="1776" y="2241"/>
                    <a:pt x="1779" y="2240"/>
                    <a:pt x="1781" y="2240"/>
                  </a:cubicBezTo>
                  <a:close/>
                  <a:moveTo>
                    <a:pt x="2764" y="0"/>
                  </a:moveTo>
                  <a:cubicBezTo>
                    <a:pt x="2574" y="0"/>
                    <a:pt x="2387" y="91"/>
                    <a:pt x="2250" y="232"/>
                  </a:cubicBezTo>
                  <a:cubicBezTo>
                    <a:pt x="2152" y="353"/>
                    <a:pt x="2113" y="522"/>
                    <a:pt x="2124" y="681"/>
                  </a:cubicBezTo>
                  <a:cubicBezTo>
                    <a:pt x="2128" y="730"/>
                    <a:pt x="2086" y="764"/>
                    <a:pt x="2045" y="764"/>
                  </a:cubicBezTo>
                  <a:cubicBezTo>
                    <a:pt x="2023" y="764"/>
                    <a:pt x="2001" y="754"/>
                    <a:pt x="1987" y="730"/>
                  </a:cubicBezTo>
                  <a:cubicBezTo>
                    <a:pt x="1871" y="508"/>
                    <a:pt x="1791" y="304"/>
                    <a:pt x="1562" y="304"/>
                  </a:cubicBezTo>
                  <a:cubicBezTo>
                    <a:pt x="1521" y="304"/>
                    <a:pt x="1475" y="311"/>
                    <a:pt x="1424" y="325"/>
                  </a:cubicBezTo>
                  <a:cubicBezTo>
                    <a:pt x="1227" y="396"/>
                    <a:pt x="980" y="522"/>
                    <a:pt x="871" y="725"/>
                  </a:cubicBezTo>
                  <a:cubicBezTo>
                    <a:pt x="783" y="905"/>
                    <a:pt x="854" y="1124"/>
                    <a:pt x="953" y="1289"/>
                  </a:cubicBezTo>
                  <a:cubicBezTo>
                    <a:pt x="974" y="1336"/>
                    <a:pt x="934" y="1398"/>
                    <a:pt x="883" y="1398"/>
                  </a:cubicBezTo>
                  <a:cubicBezTo>
                    <a:pt x="881" y="1398"/>
                    <a:pt x="878" y="1398"/>
                    <a:pt x="876" y="1398"/>
                  </a:cubicBezTo>
                  <a:cubicBezTo>
                    <a:pt x="821" y="1393"/>
                    <a:pt x="811" y="1338"/>
                    <a:pt x="767" y="1316"/>
                  </a:cubicBezTo>
                  <a:cubicBezTo>
                    <a:pt x="682" y="1277"/>
                    <a:pt x="584" y="1249"/>
                    <a:pt x="489" y="1249"/>
                  </a:cubicBezTo>
                  <a:cubicBezTo>
                    <a:pt x="398" y="1249"/>
                    <a:pt x="311" y="1274"/>
                    <a:pt x="241" y="1338"/>
                  </a:cubicBezTo>
                  <a:cubicBezTo>
                    <a:pt x="137" y="1442"/>
                    <a:pt x="55" y="1573"/>
                    <a:pt x="17" y="1715"/>
                  </a:cubicBezTo>
                  <a:cubicBezTo>
                    <a:pt x="0" y="1962"/>
                    <a:pt x="148" y="2131"/>
                    <a:pt x="378" y="2175"/>
                  </a:cubicBezTo>
                  <a:lnTo>
                    <a:pt x="438" y="2175"/>
                  </a:lnTo>
                  <a:cubicBezTo>
                    <a:pt x="515" y="2181"/>
                    <a:pt x="515" y="2290"/>
                    <a:pt x="449" y="2312"/>
                  </a:cubicBezTo>
                  <a:cubicBezTo>
                    <a:pt x="219" y="2449"/>
                    <a:pt x="44" y="2630"/>
                    <a:pt x="104" y="2925"/>
                  </a:cubicBezTo>
                  <a:cubicBezTo>
                    <a:pt x="159" y="3161"/>
                    <a:pt x="312" y="3369"/>
                    <a:pt x="509" y="3489"/>
                  </a:cubicBezTo>
                  <a:cubicBezTo>
                    <a:pt x="624" y="3533"/>
                    <a:pt x="750" y="3533"/>
                    <a:pt x="854" y="3544"/>
                  </a:cubicBezTo>
                  <a:cubicBezTo>
                    <a:pt x="925" y="3527"/>
                    <a:pt x="1008" y="3533"/>
                    <a:pt x="1068" y="3500"/>
                  </a:cubicBezTo>
                  <a:cubicBezTo>
                    <a:pt x="1117" y="3456"/>
                    <a:pt x="1148" y="3347"/>
                    <a:pt x="1212" y="3347"/>
                  </a:cubicBezTo>
                  <a:cubicBezTo>
                    <a:pt x="1220" y="3347"/>
                    <a:pt x="1229" y="3349"/>
                    <a:pt x="1237" y="3352"/>
                  </a:cubicBezTo>
                  <a:cubicBezTo>
                    <a:pt x="1281" y="3363"/>
                    <a:pt x="1303" y="3412"/>
                    <a:pt x="1303" y="3456"/>
                  </a:cubicBezTo>
                  <a:cubicBezTo>
                    <a:pt x="1320" y="3582"/>
                    <a:pt x="1341" y="3713"/>
                    <a:pt x="1429" y="3801"/>
                  </a:cubicBezTo>
                  <a:cubicBezTo>
                    <a:pt x="1560" y="3921"/>
                    <a:pt x="1730" y="4042"/>
                    <a:pt x="1916" y="4047"/>
                  </a:cubicBezTo>
                  <a:cubicBezTo>
                    <a:pt x="1920" y="4047"/>
                    <a:pt x="1923" y="4047"/>
                    <a:pt x="1926" y="4047"/>
                  </a:cubicBezTo>
                  <a:cubicBezTo>
                    <a:pt x="2213" y="4047"/>
                    <a:pt x="2496" y="3814"/>
                    <a:pt x="2458" y="3494"/>
                  </a:cubicBezTo>
                  <a:cubicBezTo>
                    <a:pt x="2441" y="3447"/>
                    <a:pt x="2471" y="3393"/>
                    <a:pt x="2511" y="3393"/>
                  </a:cubicBezTo>
                  <a:cubicBezTo>
                    <a:pt x="2522" y="3393"/>
                    <a:pt x="2534" y="3397"/>
                    <a:pt x="2546" y="3407"/>
                  </a:cubicBezTo>
                  <a:cubicBezTo>
                    <a:pt x="2562" y="3412"/>
                    <a:pt x="2573" y="3423"/>
                    <a:pt x="2589" y="3434"/>
                  </a:cubicBezTo>
                  <a:cubicBezTo>
                    <a:pt x="2682" y="3493"/>
                    <a:pt x="2788" y="3525"/>
                    <a:pt x="2894" y="3525"/>
                  </a:cubicBezTo>
                  <a:cubicBezTo>
                    <a:pt x="2957" y="3525"/>
                    <a:pt x="3021" y="3513"/>
                    <a:pt x="3082" y="3489"/>
                  </a:cubicBezTo>
                  <a:cubicBezTo>
                    <a:pt x="3208" y="3412"/>
                    <a:pt x="3339" y="3319"/>
                    <a:pt x="3416" y="3182"/>
                  </a:cubicBezTo>
                  <a:cubicBezTo>
                    <a:pt x="3471" y="3057"/>
                    <a:pt x="3476" y="2909"/>
                    <a:pt x="3449" y="2766"/>
                  </a:cubicBezTo>
                  <a:cubicBezTo>
                    <a:pt x="3410" y="2701"/>
                    <a:pt x="3383" y="2619"/>
                    <a:pt x="3383" y="2542"/>
                  </a:cubicBezTo>
                  <a:cubicBezTo>
                    <a:pt x="3334" y="2433"/>
                    <a:pt x="3279" y="2318"/>
                    <a:pt x="3219" y="2219"/>
                  </a:cubicBezTo>
                  <a:cubicBezTo>
                    <a:pt x="3163" y="2167"/>
                    <a:pt x="3212" y="2085"/>
                    <a:pt x="3271" y="2085"/>
                  </a:cubicBezTo>
                  <a:cubicBezTo>
                    <a:pt x="3286" y="2085"/>
                    <a:pt x="3303" y="2090"/>
                    <a:pt x="3317" y="2104"/>
                  </a:cubicBezTo>
                  <a:cubicBezTo>
                    <a:pt x="3331" y="2097"/>
                    <a:pt x="3347" y="2090"/>
                    <a:pt x="3363" y="2090"/>
                  </a:cubicBezTo>
                  <a:cubicBezTo>
                    <a:pt x="3372" y="2090"/>
                    <a:pt x="3381" y="2093"/>
                    <a:pt x="3389" y="2099"/>
                  </a:cubicBezTo>
                  <a:cubicBezTo>
                    <a:pt x="3427" y="2121"/>
                    <a:pt x="3471" y="2137"/>
                    <a:pt x="3520" y="2153"/>
                  </a:cubicBezTo>
                  <a:cubicBezTo>
                    <a:pt x="3596" y="2174"/>
                    <a:pt x="3666" y="2184"/>
                    <a:pt x="3732" y="2184"/>
                  </a:cubicBezTo>
                  <a:cubicBezTo>
                    <a:pt x="4009" y="2184"/>
                    <a:pt x="4191" y="2001"/>
                    <a:pt x="4297" y="1677"/>
                  </a:cubicBezTo>
                  <a:cubicBezTo>
                    <a:pt x="4434" y="1316"/>
                    <a:pt x="4264" y="894"/>
                    <a:pt x="3892" y="774"/>
                  </a:cubicBezTo>
                  <a:cubicBezTo>
                    <a:pt x="3829" y="756"/>
                    <a:pt x="3765" y="749"/>
                    <a:pt x="3701" y="749"/>
                  </a:cubicBezTo>
                  <a:cubicBezTo>
                    <a:pt x="3626" y="749"/>
                    <a:pt x="3550" y="759"/>
                    <a:pt x="3476" y="774"/>
                  </a:cubicBezTo>
                  <a:cubicBezTo>
                    <a:pt x="3410" y="807"/>
                    <a:pt x="3345" y="851"/>
                    <a:pt x="3290" y="894"/>
                  </a:cubicBezTo>
                  <a:cubicBezTo>
                    <a:pt x="3281" y="910"/>
                    <a:pt x="3264" y="919"/>
                    <a:pt x="3246" y="919"/>
                  </a:cubicBezTo>
                  <a:cubicBezTo>
                    <a:pt x="3233" y="919"/>
                    <a:pt x="3219" y="915"/>
                    <a:pt x="3208" y="905"/>
                  </a:cubicBezTo>
                  <a:cubicBezTo>
                    <a:pt x="3192" y="889"/>
                    <a:pt x="3175" y="862"/>
                    <a:pt x="3181" y="834"/>
                  </a:cubicBezTo>
                  <a:cubicBezTo>
                    <a:pt x="3192" y="785"/>
                    <a:pt x="3235" y="763"/>
                    <a:pt x="3252" y="725"/>
                  </a:cubicBezTo>
                  <a:cubicBezTo>
                    <a:pt x="3317" y="572"/>
                    <a:pt x="3290" y="385"/>
                    <a:pt x="3219" y="243"/>
                  </a:cubicBezTo>
                  <a:cubicBezTo>
                    <a:pt x="3164" y="134"/>
                    <a:pt x="3055" y="68"/>
                    <a:pt x="2945" y="30"/>
                  </a:cubicBezTo>
                  <a:cubicBezTo>
                    <a:pt x="2886" y="10"/>
                    <a:pt x="2825" y="0"/>
                    <a:pt x="2764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8"/>
            <p:cNvSpPr/>
            <p:nvPr/>
          </p:nvSpPr>
          <p:spPr>
            <a:xfrm>
              <a:off x="4336518" y="4496581"/>
              <a:ext cx="71938" cy="125644"/>
            </a:xfrm>
            <a:custGeom>
              <a:avLst/>
              <a:gdLst/>
              <a:ahLst/>
              <a:cxnLst/>
              <a:rect l="l" t="t" r="r" b="b"/>
              <a:pathLst>
                <a:path w="1051" h="1935" extrusionOk="0">
                  <a:moveTo>
                    <a:pt x="416" y="0"/>
                  </a:moveTo>
                  <a:cubicBezTo>
                    <a:pt x="328" y="427"/>
                    <a:pt x="219" y="854"/>
                    <a:pt x="115" y="1265"/>
                  </a:cubicBezTo>
                  <a:cubicBezTo>
                    <a:pt x="66" y="1484"/>
                    <a:pt x="55" y="1714"/>
                    <a:pt x="0" y="1933"/>
                  </a:cubicBezTo>
                  <a:cubicBezTo>
                    <a:pt x="17" y="1934"/>
                    <a:pt x="34" y="1934"/>
                    <a:pt x="51" y="1934"/>
                  </a:cubicBezTo>
                  <a:cubicBezTo>
                    <a:pt x="239" y="1934"/>
                    <a:pt x="436" y="1880"/>
                    <a:pt x="591" y="1779"/>
                  </a:cubicBezTo>
                  <a:cubicBezTo>
                    <a:pt x="920" y="1566"/>
                    <a:pt x="1051" y="1123"/>
                    <a:pt x="1013" y="745"/>
                  </a:cubicBezTo>
                  <a:cubicBezTo>
                    <a:pt x="996" y="641"/>
                    <a:pt x="985" y="548"/>
                    <a:pt x="958" y="449"/>
                  </a:cubicBezTo>
                  <a:cubicBezTo>
                    <a:pt x="739" y="373"/>
                    <a:pt x="504" y="225"/>
                    <a:pt x="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8"/>
            <p:cNvSpPr/>
            <p:nvPr/>
          </p:nvSpPr>
          <p:spPr>
            <a:xfrm>
              <a:off x="4282513" y="4494113"/>
              <a:ext cx="73170" cy="125515"/>
            </a:xfrm>
            <a:custGeom>
              <a:avLst/>
              <a:gdLst/>
              <a:ahLst/>
              <a:cxnLst/>
              <a:rect l="l" t="t" r="r" b="b"/>
              <a:pathLst>
                <a:path w="1069" h="1933" extrusionOk="0">
                  <a:moveTo>
                    <a:pt x="1068" y="0"/>
                  </a:moveTo>
                  <a:cubicBezTo>
                    <a:pt x="1019" y="11"/>
                    <a:pt x="970" y="11"/>
                    <a:pt x="926" y="17"/>
                  </a:cubicBezTo>
                  <a:cubicBezTo>
                    <a:pt x="863" y="27"/>
                    <a:pt x="798" y="34"/>
                    <a:pt x="733" y="34"/>
                  </a:cubicBezTo>
                  <a:cubicBezTo>
                    <a:pt x="661" y="34"/>
                    <a:pt x="590" y="26"/>
                    <a:pt x="521" y="6"/>
                  </a:cubicBezTo>
                  <a:cubicBezTo>
                    <a:pt x="521" y="28"/>
                    <a:pt x="510" y="38"/>
                    <a:pt x="499" y="55"/>
                  </a:cubicBezTo>
                  <a:cubicBezTo>
                    <a:pt x="439" y="137"/>
                    <a:pt x="379" y="225"/>
                    <a:pt x="313" y="307"/>
                  </a:cubicBezTo>
                  <a:cubicBezTo>
                    <a:pt x="187" y="520"/>
                    <a:pt x="61" y="756"/>
                    <a:pt x="28" y="1013"/>
                  </a:cubicBezTo>
                  <a:cubicBezTo>
                    <a:pt x="1" y="1275"/>
                    <a:pt x="132" y="1544"/>
                    <a:pt x="302" y="1730"/>
                  </a:cubicBezTo>
                  <a:cubicBezTo>
                    <a:pt x="395" y="1839"/>
                    <a:pt x="521" y="1905"/>
                    <a:pt x="647" y="1932"/>
                  </a:cubicBezTo>
                  <a:lnTo>
                    <a:pt x="647" y="1921"/>
                  </a:lnTo>
                  <a:cubicBezTo>
                    <a:pt x="674" y="1806"/>
                    <a:pt x="691" y="1681"/>
                    <a:pt x="712" y="1560"/>
                  </a:cubicBezTo>
                  <a:cubicBezTo>
                    <a:pt x="756" y="1204"/>
                    <a:pt x="877" y="860"/>
                    <a:pt x="948" y="509"/>
                  </a:cubicBezTo>
                  <a:cubicBezTo>
                    <a:pt x="986" y="372"/>
                    <a:pt x="1013" y="230"/>
                    <a:pt x="1046" y="88"/>
                  </a:cubicBezTo>
                  <a:cubicBezTo>
                    <a:pt x="1052" y="60"/>
                    <a:pt x="1063" y="28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8"/>
            <p:cNvSpPr/>
            <p:nvPr/>
          </p:nvSpPr>
          <p:spPr>
            <a:xfrm>
              <a:off x="4575537" y="4332756"/>
              <a:ext cx="112459" cy="77140"/>
            </a:xfrm>
            <a:custGeom>
              <a:avLst/>
              <a:gdLst/>
              <a:ahLst/>
              <a:cxnLst/>
              <a:rect l="l" t="t" r="r" b="b"/>
              <a:pathLst>
                <a:path w="1643" h="1188" extrusionOk="0">
                  <a:moveTo>
                    <a:pt x="706" y="0"/>
                  </a:moveTo>
                  <a:cubicBezTo>
                    <a:pt x="531" y="0"/>
                    <a:pt x="356" y="49"/>
                    <a:pt x="186" y="104"/>
                  </a:cubicBezTo>
                  <a:cubicBezTo>
                    <a:pt x="192" y="142"/>
                    <a:pt x="192" y="175"/>
                    <a:pt x="192" y="214"/>
                  </a:cubicBezTo>
                  <a:cubicBezTo>
                    <a:pt x="203" y="433"/>
                    <a:pt x="132" y="668"/>
                    <a:pt x="0" y="854"/>
                  </a:cubicBezTo>
                  <a:cubicBezTo>
                    <a:pt x="55" y="870"/>
                    <a:pt x="110" y="876"/>
                    <a:pt x="164" y="887"/>
                  </a:cubicBezTo>
                  <a:cubicBezTo>
                    <a:pt x="345" y="931"/>
                    <a:pt x="515" y="996"/>
                    <a:pt x="706" y="1035"/>
                  </a:cubicBezTo>
                  <a:cubicBezTo>
                    <a:pt x="980" y="1089"/>
                    <a:pt x="1259" y="1133"/>
                    <a:pt x="1544" y="1177"/>
                  </a:cubicBezTo>
                  <a:cubicBezTo>
                    <a:pt x="1560" y="1177"/>
                    <a:pt x="1577" y="1182"/>
                    <a:pt x="1588" y="1188"/>
                  </a:cubicBezTo>
                  <a:cubicBezTo>
                    <a:pt x="1642" y="969"/>
                    <a:pt x="1604" y="739"/>
                    <a:pt x="1527" y="531"/>
                  </a:cubicBezTo>
                  <a:cubicBezTo>
                    <a:pt x="1467" y="411"/>
                    <a:pt x="1407" y="279"/>
                    <a:pt x="1303" y="197"/>
                  </a:cubicBezTo>
                  <a:cubicBezTo>
                    <a:pt x="1133" y="77"/>
                    <a:pt x="920" y="11"/>
                    <a:pt x="706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8"/>
            <p:cNvSpPr/>
            <p:nvPr/>
          </p:nvSpPr>
          <p:spPr>
            <a:xfrm>
              <a:off x="4516672" y="4396325"/>
              <a:ext cx="163453" cy="66296"/>
            </a:xfrm>
            <a:custGeom>
              <a:avLst/>
              <a:gdLst/>
              <a:ahLst/>
              <a:cxnLst/>
              <a:rect l="l" t="t" r="r" b="b"/>
              <a:pathLst>
                <a:path w="2388" h="1021" extrusionOk="0">
                  <a:moveTo>
                    <a:pt x="751" y="1"/>
                  </a:moveTo>
                  <a:cubicBezTo>
                    <a:pt x="729" y="17"/>
                    <a:pt x="712" y="34"/>
                    <a:pt x="691" y="56"/>
                  </a:cubicBezTo>
                  <a:cubicBezTo>
                    <a:pt x="578" y="137"/>
                    <a:pt x="440" y="174"/>
                    <a:pt x="301" y="174"/>
                  </a:cubicBezTo>
                  <a:cubicBezTo>
                    <a:pt x="198" y="174"/>
                    <a:pt x="94" y="153"/>
                    <a:pt x="1" y="116"/>
                  </a:cubicBezTo>
                  <a:lnTo>
                    <a:pt x="1" y="116"/>
                  </a:lnTo>
                  <a:cubicBezTo>
                    <a:pt x="72" y="253"/>
                    <a:pt x="138" y="400"/>
                    <a:pt x="165" y="559"/>
                  </a:cubicBezTo>
                  <a:lnTo>
                    <a:pt x="176" y="576"/>
                  </a:lnTo>
                  <a:cubicBezTo>
                    <a:pt x="324" y="778"/>
                    <a:pt x="559" y="849"/>
                    <a:pt x="773" y="920"/>
                  </a:cubicBezTo>
                  <a:cubicBezTo>
                    <a:pt x="951" y="984"/>
                    <a:pt x="1147" y="1021"/>
                    <a:pt x="1342" y="1021"/>
                  </a:cubicBezTo>
                  <a:cubicBezTo>
                    <a:pt x="1603" y="1021"/>
                    <a:pt x="1862" y="954"/>
                    <a:pt x="2075" y="795"/>
                  </a:cubicBezTo>
                  <a:cubicBezTo>
                    <a:pt x="2201" y="663"/>
                    <a:pt x="2305" y="510"/>
                    <a:pt x="2387" y="346"/>
                  </a:cubicBezTo>
                  <a:cubicBezTo>
                    <a:pt x="1955" y="286"/>
                    <a:pt x="1512" y="225"/>
                    <a:pt x="1101" y="83"/>
                  </a:cubicBezTo>
                  <a:cubicBezTo>
                    <a:pt x="986" y="45"/>
                    <a:pt x="866" y="34"/>
                    <a:pt x="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8"/>
            <p:cNvSpPr/>
            <p:nvPr/>
          </p:nvSpPr>
          <p:spPr>
            <a:xfrm>
              <a:off x="4130834" y="3742650"/>
              <a:ext cx="235665" cy="268366"/>
            </a:xfrm>
            <a:custGeom>
              <a:avLst/>
              <a:gdLst/>
              <a:ahLst/>
              <a:cxnLst/>
              <a:rect l="l" t="t" r="r" b="b"/>
              <a:pathLst>
                <a:path w="3443" h="4133" extrusionOk="0">
                  <a:moveTo>
                    <a:pt x="1848" y="136"/>
                  </a:moveTo>
                  <a:cubicBezTo>
                    <a:pt x="1868" y="136"/>
                    <a:pt x="1889" y="139"/>
                    <a:pt x="1910" y="144"/>
                  </a:cubicBezTo>
                  <a:cubicBezTo>
                    <a:pt x="2129" y="194"/>
                    <a:pt x="2326" y="330"/>
                    <a:pt x="2496" y="478"/>
                  </a:cubicBezTo>
                  <a:cubicBezTo>
                    <a:pt x="2928" y="878"/>
                    <a:pt x="3290" y="1567"/>
                    <a:pt x="3229" y="2186"/>
                  </a:cubicBezTo>
                  <a:cubicBezTo>
                    <a:pt x="3180" y="2514"/>
                    <a:pt x="3153" y="2870"/>
                    <a:pt x="2994" y="3171"/>
                  </a:cubicBezTo>
                  <a:cubicBezTo>
                    <a:pt x="2907" y="3341"/>
                    <a:pt x="2742" y="3450"/>
                    <a:pt x="2584" y="3560"/>
                  </a:cubicBezTo>
                  <a:cubicBezTo>
                    <a:pt x="2408" y="3675"/>
                    <a:pt x="2217" y="3790"/>
                    <a:pt x="2020" y="3872"/>
                  </a:cubicBezTo>
                  <a:cubicBezTo>
                    <a:pt x="1852" y="3937"/>
                    <a:pt x="1670" y="3979"/>
                    <a:pt x="1491" y="3979"/>
                  </a:cubicBezTo>
                  <a:cubicBezTo>
                    <a:pt x="1337" y="3979"/>
                    <a:pt x="1185" y="3948"/>
                    <a:pt x="1045" y="3872"/>
                  </a:cubicBezTo>
                  <a:cubicBezTo>
                    <a:pt x="744" y="3719"/>
                    <a:pt x="465" y="3505"/>
                    <a:pt x="279" y="3199"/>
                  </a:cubicBezTo>
                  <a:cubicBezTo>
                    <a:pt x="219" y="3089"/>
                    <a:pt x="137" y="2969"/>
                    <a:pt x="142" y="2843"/>
                  </a:cubicBezTo>
                  <a:cubicBezTo>
                    <a:pt x="219" y="2601"/>
                    <a:pt x="476" y="2540"/>
                    <a:pt x="710" y="2540"/>
                  </a:cubicBezTo>
                  <a:cubicBezTo>
                    <a:pt x="778" y="2540"/>
                    <a:pt x="844" y="2545"/>
                    <a:pt x="903" y="2553"/>
                  </a:cubicBezTo>
                  <a:cubicBezTo>
                    <a:pt x="1040" y="2580"/>
                    <a:pt x="1171" y="2640"/>
                    <a:pt x="1297" y="2695"/>
                  </a:cubicBezTo>
                  <a:cubicBezTo>
                    <a:pt x="1311" y="2706"/>
                    <a:pt x="1328" y="2712"/>
                    <a:pt x="1345" y="2712"/>
                  </a:cubicBezTo>
                  <a:cubicBezTo>
                    <a:pt x="1355" y="2712"/>
                    <a:pt x="1364" y="2710"/>
                    <a:pt x="1374" y="2706"/>
                  </a:cubicBezTo>
                  <a:cubicBezTo>
                    <a:pt x="1423" y="2684"/>
                    <a:pt x="1429" y="2607"/>
                    <a:pt x="1390" y="2575"/>
                  </a:cubicBezTo>
                  <a:cubicBezTo>
                    <a:pt x="1171" y="2399"/>
                    <a:pt x="931" y="2257"/>
                    <a:pt x="772" y="2022"/>
                  </a:cubicBezTo>
                  <a:cubicBezTo>
                    <a:pt x="734" y="1956"/>
                    <a:pt x="690" y="1896"/>
                    <a:pt x="657" y="1836"/>
                  </a:cubicBezTo>
                  <a:cubicBezTo>
                    <a:pt x="552" y="1632"/>
                    <a:pt x="448" y="1313"/>
                    <a:pt x="753" y="1313"/>
                  </a:cubicBezTo>
                  <a:cubicBezTo>
                    <a:pt x="767" y="1313"/>
                    <a:pt x="783" y="1314"/>
                    <a:pt x="799" y="1316"/>
                  </a:cubicBezTo>
                  <a:cubicBezTo>
                    <a:pt x="1035" y="1321"/>
                    <a:pt x="1259" y="1403"/>
                    <a:pt x="1445" y="1540"/>
                  </a:cubicBezTo>
                  <a:cubicBezTo>
                    <a:pt x="1544" y="1611"/>
                    <a:pt x="1637" y="1682"/>
                    <a:pt x="1730" y="1764"/>
                  </a:cubicBezTo>
                  <a:cubicBezTo>
                    <a:pt x="1757" y="1786"/>
                    <a:pt x="1784" y="1814"/>
                    <a:pt x="1817" y="1841"/>
                  </a:cubicBezTo>
                  <a:cubicBezTo>
                    <a:pt x="1830" y="1853"/>
                    <a:pt x="1844" y="1858"/>
                    <a:pt x="1858" y="1858"/>
                  </a:cubicBezTo>
                  <a:cubicBezTo>
                    <a:pt x="1905" y="1858"/>
                    <a:pt x="1950" y="1804"/>
                    <a:pt x="1938" y="1754"/>
                  </a:cubicBezTo>
                  <a:cubicBezTo>
                    <a:pt x="1817" y="1518"/>
                    <a:pt x="1669" y="1316"/>
                    <a:pt x="1593" y="1053"/>
                  </a:cubicBezTo>
                  <a:cubicBezTo>
                    <a:pt x="1500" y="768"/>
                    <a:pt x="1483" y="560"/>
                    <a:pt x="1626" y="287"/>
                  </a:cubicBezTo>
                  <a:cubicBezTo>
                    <a:pt x="1666" y="196"/>
                    <a:pt x="1752" y="136"/>
                    <a:pt x="1848" y="136"/>
                  </a:cubicBezTo>
                  <a:close/>
                  <a:moveTo>
                    <a:pt x="1864" y="1"/>
                  </a:moveTo>
                  <a:cubicBezTo>
                    <a:pt x="1732" y="1"/>
                    <a:pt x="1613" y="58"/>
                    <a:pt x="1533" y="215"/>
                  </a:cubicBezTo>
                  <a:cubicBezTo>
                    <a:pt x="1429" y="396"/>
                    <a:pt x="1368" y="626"/>
                    <a:pt x="1407" y="834"/>
                  </a:cubicBezTo>
                  <a:cubicBezTo>
                    <a:pt x="1451" y="1053"/>
                    <a:pt x="1516" y="1266"/>
                    <a:pt x="1620" y="1463"/>
                  </a:cubicBezTo>
                  <a:cubicBezTo>
                    <a:pt x="1393" y="1282"/>
                    <a:pt x="1110" y="1157"/>
                    <a:pt x="826" y="1157"/>
                  </a:cubicBezTo>
                  <a:cubicBezTo>
                    <a:pt x="768" y="1157"/>
                    <a:pt x="709" y="1162"/>
                    <a:pt x="651" y="1173"/>
                  </a:cubicBezTo>
                  <a:cubicBezTo>
                    <a:pt x="416" y="1217"/>
                    <a:pt x="389" y="1474"/>
                    <a:pt x="449" y="1671"/>
                  </a:cubicBezTo>
                  <a:cubicBezTo>
                    <a:pt x="542" y="1951"/>
                    <a:pt x="717" y="2202"/>
                    <a:pt x="931" y="2405"/>
                  </a:cubicBezTo>
                  <a:cubicBezTo>
                    <a:pt x="873" y="2397"/>
                    <a:pt x="810" y="2393"/>
                    <a:pt x="745" y="2393"/>
                  </a:cubicBezTo>
                  <a:cubicBezTo>
                    <a:pt x="443" y="2393"/>
                    <a:pt x="99" y="2491"/>
                    <a:pt x="22" y="2815"/>
                  </a:cubicBezTo>
                  <a:cubicBezTo>
                    <a:pt x="0" y="2980"/>
                    <a:pt x="88" y="3133"/>
                    <a:pt x="170" y="3270"/>
                  </a:cubicBezTo>
                  <a:cubicBezTo>
                    <a:pt x="301" y="3500"/>
                    <a:pt x="476" y="3680"/>
                    <a:pt x="690" y="3828"/>
                  </a:cubicBezTo>
                  <a:cubicBezTo>
                    <a:pt x="947" y="4014"/>
                    <a:pt x="1201" y="4132"/>
                    <a:pt x="1495" y="4132"/>
                  </a:cubicBezTo>
                  <a:cubicBezTo>
                    <a:pt x="1564" y="4132"/>
                    <a:pt x="1634" y="4126"/>
                    <a:pt x="1708" y="4113"/>
                  </a:cubicBezTo>
                  <a:cubicBezTo>
                    <a:pt x="1998" y="4080"/>
                    <a:pt x="2255" y="3943"/>
                    <a:pt x="2518" y="3790"/>
                  </a:cubicBezTo>
                  <a:cubicBezTo>
                    <a:pt x="2742" y="3653"/>
                    <a:pt x="2967" y="3505"/>
                    <a:pt x="3115" y="3270"/>
                  </a:cubicBezTo>
                  <a:cubicBezTo>
                    <a:pt x="3306" y="2947"/>
                    <a:pt x="3339" y="2558"/>
                    <a:pt x="3394" y="2191"/>
                  </a:cubicBezTo>
                  <a:cubicBezTo>
                    <a:pt x="3443" y="1808"/>
                    <a:pt x="3295" y="1354"/>
                    <a:pt x="3120" y="1026"/>
                  </a:cubicBezTo>
                  <a:cubicBezTo>
                    <a:pt x="2961" y="746"/>
                    <a:pt x="2770" y="495"/>
                    <a:pt x="2523" y="303"/>
                  </a:cubicBezTo>
                  <a:cubicBezTo>
                    <a:pt x="2354" y="171"/>
                    <a:pt x="2090" y="1"/>
                    <a:pt x="18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8"/>
            <p:cNvSpPr/>
            <p:nvPr/>
          </p:nvSpPr>
          <p:spPr>
            <a:xfrm>
              <a:off x="4337887" y="3895501"/>
              <a:ext cx="182207" cy="240835"/>
            </a:xfrm>
            <a:custGeom>
              <a:avLst/>
              <a:gdLst/>
              <a:ahLst/>
              <a:cxnLst/>
              <a:rect l="l" t="t" r="r" b="b"/>
              <a:pathLst>
                <a:path w="2662" h="3709" extrusionOk="0">
                  <a:moveTo>
                    <a:pt x="256" y="0"/>
                  </a:moveTo>
                  <a:cubicBezTo>
                    <a:pt x="243" y="0"/>
                    <a:pt x="230" y="4"/>
                    <a:pt x="215" y="13"/>
                  </a:cubicBezTo>
                  <a:cubicBezTo>
                    <a:pt x="172" y="51"/>
                    <a:pt x="183" y="117"/>
                    <a:pt x="215" y="149"/>
                  </a:cubicBezTo>
                  <a:cubicBezTo>
                    <a:pt x="270" y="221"/>
                    <a:pt x="319" y="286"/>
                    <a:pt x="374" y="357"/>
                  </a:cubicBezTo>
                  <a:cubicBezTo>
                    <a:pt x="599" y="669"/>
                    <a:pt x="845" y="981"/>
                    <a:pt x="1086" y="1288"/>
                  </a:cubicBezTo>
                  <a:cubicBezTo>
                    <a:pt x="1272" y="1545"/>
                    <a:pt x="1463" y="1813"/>
                    <a:pt x="1650" y="2087"/>
                  </a:cubicBezTo>
                  <a:cubicBezTo>
                    <a:pt x="1814" y="2328"/>
                    <a:pt x="1967" y="2580"/>
                    <a:pt x="2126" y="2826"/>
                  </a:cubicBezTo>
                  <a:cubicBezTo>
                    <a:pt x="2241" y="3012"/>
                    <a:pt x="2367" y="3204"/>
                    <a:pt x="2449" y="3417"/>
                  </a:cubicBezTo>
                  <a:cubicBezTo>
                    <a:pt x="2120" y="3039"/>
                    <a:pt x="1770" y="2689"/>
                    <a:pt x="1447" y="2306"/>
                  </a:cubicBezTo>
                  <a:cubicBezTo>
                    <a:pt x="1031" y="1808"/>
                    <a:pt x="582" y="1337"/>
                    <a:pt x="144" y="850"/>
                  </a:cubicBezTo>
                  <a:cubicBezTo>
                    <a:pt x="128" y="824"/>
                    <a:pt x="105" y="813"/>
                    <a:pt x="83" y="813"/>
                  </a:cubicBezTo>
                  <a:cubicBezTo>
                    <a:pt x="40" y="813"/>
                    <a:pt x="0" y="856"/>
                    <a:pt x="18" y="910"/>
                  </a:cubicBezTo>
                  <a:cubicBezTo>
                    <a:pt x="24" y="932"/>
                    <a:pt x="46" y="959"/>
                    <a:pt x="68" y="981"/>
                  </a:cubicBezTo>
                  <a:cubicBezTo>
                    <a:pt x="407" y="1348"/>
                    <a:pt x="757" y="1709"/>
                    <a:pt x="1086" y="2093"/>
                  </a:cubicBezTo>
                  <a:cubicBezTo>
                    <a:pt x="1381" y="2443"/>
                    <a:pt x="1682" y="2788"/>
                    <a:pt x="1994" y="3105"/>
                  </a:cubicBezTo>
                  <a:cubicBezTo>
                    <a:pt x="2180" y="3297"/>
                    <a:pt x="2345" y="3505"/>
                    <a:pt x="2536" y="3691"/>
                  </a:cubicBezTo>
                  <a:cubicBezTo>
                    <a:pt x="2552" y="3703"/>
                    <a:pt x="2569" y="3709"/>
                    <a:pt x="2586" y="3709"/>
                  </a:cubicBezTo>
                  <a:cubicBezTo>
                    <a:pt x="2627" y="3709"/>
                    <a:pt x="2661" y="3675"/>
                    <a:pt x="2646" y="3636"/>
                  </a:cubicBezTo>
                  <a:cubicBezTo>
                    <a:pt x="2607" y="3428"/>
                    <a:pt x="2503" y="3231"/>
                    <a:pt x="2405" y="3045"/>
                  </a:cubicBezTo>
                  <a:cubicBezTo>
                    <a:pt x="2208" y="2689"/>
                    <a:pt x="1989" y="2339"/>
                    <a:pt x="1764" y="1999"/>
                  </a:cubicBezTo>
                  <a:cubicBezTo>
                    <a:pt x="1387" y="1430"/>
                    <a:pt x="954" y="916"/>
                    <a:pt x="560" y="368"/>
                  </a:cubicBezTo>
                  <a:cubicBezTo>
                    <a:pt x="489" y="275"/>
                    <a:pt x="423" y="188"/>
                    <a:pt x="352" y="89"/>
                  </a:cubicBezTo>
                  <a:cubicBezTo>
                    <a:pt x="331" y="46"/>
                    <a:pt x="300" y="0"/>
                    <a:pt x="2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8"/>
            <p:cNvSpPr/>
            <p:nvPr/>
          </p:nvSpPr>
          <p:spPr>
            <a:xfrm>
              <a:off x="4450757" y="3829464"/>
              <a:ext cx="70159" cy="303559"/>
            </a:xfrm>
            <a:custGeom>
              <a:avLst/>
              <a:gdLst/>
              <a:ahLst/>
              <a:cxnLst/>
              <a:rect l="l" t="t" r="r" b="b"/>
              <a:pathLst>
                <a:path w="1025" h="4675" extrusionOk="0">
                  <a:moveTo>
                    <a:pt x="143" y="1"/>
                  </a:moveTo>
                  <a:cubicBezTo>
                    <a:pt x="110" y="6"/>
                    <a:pt x="66" y="6"/>
                    <a:pt x="33" y="6"/>
                  </a:cubicBezTo>
                  <a:cubicBezTo>
                    <a:pt x="28" y="6"/>
                    <a:pt x="11" y="6"/>
                    <a:pt x="1" y="11"/>
                  </a:cubicBezTo>
                  <a:cubicBezTo>
                    <a:pt x="1" y="83"/>
                    <a:pt x="6" y="154"/>
                    <a:pt x="11" y="225"/>
                  </a:cubicBezTo>
                  <a:cubicBezTo>
                    <a:pt x="44" y="592"/>
                    <a:pt x="115" y="947"/>
                    <a:pt x="176" y="1303"/>
                  </a:cubicBezTo>
                  <a:cubicBezTo>
                    <a:pt x="252" y="1714"/>
                    <a:pt x="312" y="2135"/>
                    <a:pt x="395" y="2551"/>
                  </a:cubicBezTo>
                  <a:cubicBezTo>
                    <a:pt x="510" y="3137"/>
                    <a:pt x="657" y="3728"/>
                    <a:pt x="800" y="4308"/>
                  </a:cubicBezTo>
                  <a:cubicBezTo>
                    <a:pt x="827" y="4412"/>
                    <a:pt x="843" y="4522"/>
                    <a:pt x="882" y="4620"/>
                  </a:cubicBezTo>
                  <a:cubicBezTo>
                    <a:pt x="890" y="4651"/>
                    <a:pt x="917" y="4674"/>
                    <a:pt x="946" y="4674"/>
                  </a:cubicBezTo>
                  <a:cubicBezTo>
                    <a:pt x="954" y="4674"/>
                    <a:pt x="962" y="4673"/>
                    <a:pt x="969" y="4669"/>
                  </a:cubicBezTo>
                  <a:cubicBezTo>
                    <a:pt x="1019" y="4653"/>
                    <a:pt x="1024" y="4587"/>
                    <a:pt x="1002" y="4549"/>
                  </a:cubicBezTo>
                  <a:cubicBezTo>
                    <a:pt x="882" y="4024"/>
                    <a:pt x="750" y="3493"/>
                    <a:pt x="624" y="2967"/>
                  </a:cubicBezTo>
                  <a:cubicBezTo>
                    <a:pt x="499" y="2382"/>
                    <a:pt x="400" y="1790"/>
                    <a:pt x="291" y="1205"/>
                  </a:cubicBezTo>
                  <a:cubicBezTo>
                    <a:pt x="214" y="805"/>
                    <a:pt x="154" y="400"/>
                    <a:pt x="1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8"/>
            <p:cNvSpPr/>
            <p:nvPr/>
          </p:nvSpPr>
          <p:spPr>
            <a:xfrm>
              <a:off x="4490457" y="3822711"/>
              <a:ext cx="36414" cy="308040"/>
            </a:xfrm>
            <a:custGeom>
              <a:avLst/>
              <a:gdLst/>
              <a:ahLst/>
              <a:cxnLst/>
              <a:rect l="l" t="t" r="r" b="b"/>
              <a:pathLst>
                <a:path w="532" h="4744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38" y="11"/>
                    <a:pt x="94" y="28"/>
                    <a:pt x="55" y="33"/>
                  </a:cubicBezTo>
                  <a:cubicBezTo>
                    <a:pt x="50" y="33"/>
                    <a:pt x="39" y="33"/>
                    <a:pt x="17" y="39"/>
                  </a:cubicBezTo>
                  <a:cubicBezTo>
                    <a:pt x="6" y="225"/>
                    <a:pt x="1" y="411"/>
                    <a:pt x="12" y="597"/>
                  </a:cubicBezTo>
                  <a:cubicBezTo>
                    <a:pt x="44" y="991"/>
                    <a:pt x="88" y="1380"/>
                    <a:pt x="99" y="1779"/>
                  </a:cubicBezTo>
                  <a:cubicBezTo>
                    <a:pt x="154" y="2595"/>
                    <a:pt x="231" y="3400"/>
                    <a:pt x="362" y="4210"/>
                  </a:cubicBezTo>
                  <a:cubicBezTo>
                    <a:pt x="367" y="4281"/>
                    <a:pt x="389" y="4379"/>
                    <a:pt x="384" y="4462"/>
                  </a:cubicBezTo>
                  <a:cubicBezTo>
                    <a:pt x="384" y="4549"/>
                    <a:pt x="285" y="4702"/>
                    <a:pt x="400" y="4741"/>
                  </a:cubicBezTo>
                  <a:cubicBezTo>
                    <a:pt x="408" y="4743"/>
                    <a:pt x="415" y="4744"/>
                    <a:pt x="421" y="4744"/>
                  </a:cubicBezTo>
                  <a:cubicBezTo>
                    <a:pt x="465" y="4744"/>
                    <a:pt x="493" y="4701"/>
                    <a:pt x="493" y="4653"/>
                  </a:cubicBezTo>
                  <a:cubicBezTo>
                    <a:pt x="499" y="4604"/>
                    <a:pt x="515" y="4555"/>
                    <a:pt x="521" y="4511"/>
                  </a:cubicBezTo>
                  <a:cubicBezTo>
                    <a:pt x="532" y="4412"/>
                    <a:pt x="521" y="4325"/>
                    <a:pt x="504" y="4226"/>
                  </a:cubicBezTo>
                  <a:cubicBezTo>
                    <a:pt x="471" y="3996"/>
                    <a:pt x="422" y="3772"/>
                    <a:pt x="395" y="3536"/>
                  </a:cubicBezTo>
                  <a:cubicBezTo>
                    <a:pt x="313" y="2847"/>
                    <a:pt x="269" y="2157"/>
                    <a:pt x="231" y="1456"/>
                  </a:cubicBezTo>
                  <a:cubicBezTo>
                    <a:pt x="225" y="1161"/>
                    <a:pt x="187" y="871"/>
                    <a:pt x="165" y="575"/>
                  </a:cubicBezTo>
                  <a:cubicBezTo>
                    <a:pt x="148" y="384"/>
                    <a:pt x="165" y="192"/>
                    <a:pt x="1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8"/>
            <p:cNvSpPr/>
            <p:nvPr/>
          </p:nvSpPr>
          <p:spPr>
            <a:xfrm>
              <a:off x="4341378" y="3597980"/>
              <a:ext cx="257842" cy="242133"/>
            </a:xfrm>
            <a:custGeom>
              <a:avLst/>
              <a:gdLst/>
              <a:ahLst/>
              <a:cxnLst/>
              <a:rect l="l" t="t" r="r" b="b"/>
              <a:pathLst>
                <a:path w="3767" h="3729" extrusionOk="0">
                  <a:moveTo>
                    <a:pt x="1459" y="163"/>
                  </a:moveTo>
                  <a:cubicBezTo>
                    <a:pt x="1475" y="163"/>
                    <a:pt x="1490" y="166"/>
                    <a:pt x="1505" y="172"/>
                  </a:cubicBezTo>
                  <a:cubicBezTo>
                    <a:pt x="1642" y="227"/>
                    <a:pt x="1713" y="380"/>
                    <a:pt x="1774" y="506"/>
                  </a:cubicBezTo>
                  <a:cubicBezTo>
                    <a:pt x="1889" y="752"/>
                    <a:pt x="1927" y="1031"/>
                    <a:pt x="1993" y="1294"/>
                  </a:cubicBezTo>
                  <a:cubicBezTo>
                    <a:pt x="2005" y="1319"/>
                    <a:pt x="2031" y="1338"/>
                    <a:pt x="2057" y="1338"/>
                  </a:cubicBezTo>
                  <a:cubicBezTo>
                    <a:pt x="2065" y="1338"/>
                    <a:pt x="2073" y="1336"/>
                    <a:pt x="2080" y="1332"/>
                  </a:cubicBezTo>
                  <a:cubicBezTo>
                    <a:pt x="2118" y="1327"/>
                    <a:pt x="2129" y="1294"/>
                    <a:pt x="2129" y="1256"/>
                  </a:cubicBezTo>
                  <a:cubicBezTo>
                    <a:pt x="2124" y="1184"/>
                    <a:pt x="2118" y="1108"/>
                    <a:pt x="2118" y="1031"/>
                  </a:cubicBezTo>
                  <a:cubicBezTo>
                    <a:pt x="2124" y="866"/>
                    <a:pt x="2171" y="215"/>
                    <a:pt x="2382" y="215"/>
                  </a:cubicBezTo>
                  <a:cubicBezTo>
                    <a:pt x="2387" y="215"/>
                    <a:pt x="2392" y="215"/>
                    <a:pt x="2398" y="216"/>
                  </a:cubicBezTo>
                  <a:lnTo>
                    <a:pt x="2392" y="216"/>
                  </a:lnTo>
                  <a:cubicBezTo>
                    <a:pt x="2699" y="380"/>
                    <a:pt x="2622" y="1130"/>
                    <a:pt x="2644" y="1447"/>
                  </a:cubicBezTo>
                  <a:cubicBezTo>
                    <a:pt x="2635" y="1503"/>
                    <a:pt x="2674" y="1538"/>
                    <a:pt x="2713" y="1538"/>
                  </a:cubicBezTo>
                  <a:cubicBezTo>
                    <a:pt x="2744" y="1538"/>
                    <a:pt x="2774" y="1517"/>
                    <a:pt x="2781" y="1469"/>
                  </a:cubicBezTo>
                  <a:cubicBezTo>
                    <a:pt x="2776" y="1306"/>
                    <a:pt x="3002" y="704"/>
                    <a:pt x="3219" y="704"/>
                  </a:cubicBezTo>
                  <a:cubicBezTo>
                    <a:pt x="3256" y="704"/>
                    <a:pt x="3293" y="722"/>
                    <a:pt x="3328" y="763"/>
                  </a:cubicBezTo>
                  <a:cubicBezTo>
                    <a:pt x="3569" y="1081"/>
                    <a:pt x="3662" y="1529"/>
                    <a:pt x="3635" y="1929"/>
                  </a:cubicBezTo>
                  <a:cubicBezTo>
                    <a:pt x="3629" y="2279"/>
                    <a:pt x="3514" y="2619"/>
                    <a:pt x="3328" y="2909"/>
                  </a:cubicBezTo>
                  <a:cubicBezTo>
                    <a:pt x="3148" y="3106"/>
                    <a:pt x="2918" y="3248"/>
                    <a:pt x="2671" y="3336"/>
                  </a:cubicBezTo>
                  <a:cubicBezTo>
                    <a:pt x="2660" y="3332"/>
                    <a:pt x="2648" y="3328"/>
                    <a:pt x="2635" y="3328"/>
                  </a:cubicBezTo>
                  <a:cubicBezTo>
                    <a:pt x="2629" y="3328"/>
                    <a:pt x="2623" y="3329"/>
                    <a:pt x="2617" y="3330"/>
                  </a:cubicBezTo>
                  <a:cubicBezTo>
                    <a:pt x="2491" y="3390"/>
                    <a:pt x="2370" y="3462"/>
                    <a:pt x="2239" y="3500"/>
                  </a:cubicBezTo>
                  <a:cubicBezTo>
                    <a:pt x="2042" y="3544"/>
                    <a:pt x="1845" y="3576"/>
                    <a:pt x="1637" y="3582"/>
                  </a:cubicBezTo>
                  <a:cubicBezTo>
                    <a:pt x="1336" y="3544"/>
                    <a:pt x="1095" y="3308"/>
                    <a:pt x="892" y="3089"/>
                  </a:cubicBezTo>
                  <a:cubicBezTo>
                    <a:pt x="767" y="2947"/>
                    <a:pt x="657" y="2783"/>
                    <a:pt x="564" y="2619"/>
                  </a:cubicBezTo>
                  <a:cubicBezTo>
                    <a:pt x="433" y="2400"/>
                    <a:pt x="301" y="2181"/>
                    <a:pt x="230" y="1934"/>
                  </a:cubicBezTo>
                  <a:cubicBezTo>
                    <a:pt x="126" y="1606"/>
                    <a:pt x="148" y="1256"/>
                    <a:pt x="219" y="922"/>
                  </a:cubicBezTo>
                  <a:cubicBezTo>
                    <a:pt x="263" y="752"/>
                    <a:pt x="351" y="571"/>
                    <a:pt x="515" y="506"/>
                  </a:cubicBezTo>
                  <a:cubicBezTo>
                    <a:pt x="630" y="506"/>
                    <a:pt x="750" y="779"/>
                    <a:pt x="805" y="883"/>
                  </a:cubicBezTo>
                  <a:cubicBezTo>
                    <a:pt x="849" y="982"/>
                    <a:pt x="898" y="1102"/>
                    <a:pt x="942" y="1212"/>
                  </a:cubicBezTo>
                  <a:cubicBezTo>
                    <a:pt x="958" y="1256"/>
                    <a:pt x="975" y="1305"/>
                    <a:pt x="996" y="1354"/>
                  </a:cubicBezTo>
                  <a:cubicBezTo>
                    <a:pt x="1003" y="1388"/>
                    <a:pt x="1036" y="1410"/>
                    <a:pt x="1069" y="1410"/>
                  </a:cubicBezTo>
                  <a:cubicBezTo>
                    <a:pt x="1095" y="1410"/>
                    <a:pt x="1121" y="1396"/>
                    <a:pt x="1133" y="1365"/>
                  </a:cubicBezTo>
                  <a:cubicBezTo>
                    <a:pt x="1139" y="1349"/>
                    <a:pt x="1139" y="1321"/>
                    <a:pt x="1133" y="1299"/>
                  </a:cubicBezTo>
                  <a:cubicBezTo>
                    <a:pt x="1106" y="1168"/>
                    <a:pt x="1084" y="1037"/>
                    <a:pt x="1084" y="900"/>
                  </a:cubicBezTo>
                  <a:cubicBezTo>
                    <a:pt x="1095" y="675"/>
                    <a:pt x="1111" y="391"/>
                    <a:pt x="1297" y="238"/>
                  </a:cubicBezTo>
                  <a:cubicBezTo>
                    <a:pt x="1345" y="199"/>
                    <a:pt x="1402" y="163"/>
                    <a:pt x="1459" y="163"/>
                  </a:cubicBezTo>
                  <a:close/>
                  <a:moveTo>
                    <a:pt x="1428" y="0"/>
                  </a:moveTo>
                  <a:cubicBezTo>
                    <a:pt x="1294" y="0"/>
                    <a:pt x="1175" y="105"/>
                    <a:pt x="1089" y="205"/>
                  </a:cubicBezTo>
                  <a:cubicBezTo>
                    <a:pt x="958" y="380"/>
                    <a:pt x="942" y="615"/>
                    <a:pt x="920" y="829"/>
                  </a:cubicBezTo>
                  <a:cubicBezTo>
                    <a:pt x="836" y="653"/>
                    <a:pt x="693" y="337"/>
                    <a:pt x="496" y="337"/>
                  </a:cubicBezTo>
                  <a:cubicBezTo>
                    <a:pt x="447" y="337"/>
                    <a:pt x="395" y="356"/>
                    <a:pt x="340" y="402"/>
                  </a:cubicBezTo>
                  <a:cubicBezTo>
                    <a:pt x="252" y="462"/>
                    <a:pt x="192" y="544"/>
                    <a:pt x="143" y="637"/>
                  </a:cubicBezTo>
                  <a:cubicBezTo>
                    <a:pt x="77" y="785"/>
                    <a:pt x="49" y="949"/>
                    <a:pt x="28" y="1113"/>
                  </a:cubicBezTo>
                  <a:cubicBezTo>
                    <a:pt x="0" y="1338"/>
                    <a:pt x="0" y="1579"/>
                    <a:pt x="49" y="1803"/>
                  </a:cubicBezTo>
                  <a:cubicBezTo>
                    <a:pt x="99" y="2038"/>
                    <a:pt x="192" y="2252"/>
                    <a:pt x="301" y="2454"/>
                  </a:cubicBezTo>
                  <a:cubicBezTo>
                    <a:pt x="548" y="2914"/>
                    <a:pt x="849" y="3374"/>
                    <a:pt x="1303" y="3626"/>
                  </a:cubicBezTo>
                  <a:cubicBezTo>
                    <a:pt x="1446" y="3702"/>
                    <a:pt x="1553" y="3728"/>
                    <a:pt x="1676" y="3728"/>
                  </a:cubicBezTo>
                  <a:cubicBezTo>
                    <a:pt x="1746" y="3728"/>
                    <a:pt x="1821" y="3720"/>
                    <a:pt x="1910" y="3708"/>
                  </a:cubicBezTo>
                  <a:cubicBezTo>
                    <a:pt x="2129" y="3680"/>
                    <a:pt x="2348" y="3653"/>
                    <a:pt x="2545" y="3544"/>
                  </a:cubicBezTo>
                  <a:cubicBezTo>
                    <a:pt x="2600" y="3544"/>
                    <a:pt x="2655" y="3500"/>
                    <a:pt x="2693" y="3483"/>
                  </a:cubicBezTo>
                  <a:cubicBezTo>
                    <a:pt x="2814" y="3434"/>
                    <a:pt x="2929" y="3379"/>
                    <a:pt x="3033" y="3308"/>
                  </a:cubicBezTo>
                  <a:cubicBezTo>
                    <a:pt x="3219" y="3188"/>
                    <a:pt x="3405" y="3056"/>
                    <a:pt x="3498" y="2843"/>
                  </a:cubicBezTo>
                  <a:cubicBezTo>
                    <a:pt x="3585" y="2662"/>
                    <a:pt x="3668" y="2476"/>
                    <a:pt x="3711" y="2268"/>
                  </a:cubicBezTo>
                  <a:cubicBezTo>
                    <a:pt x="3744" y="2066"/>
                    <a:pt x="3766" y="1847"/>
                    <a:pt x="3750" y="1633"/>
                  </a:cubicBezTo>
                  <a:cubicBezTo>
                    <a:pt x="3717" y="1321"/>
                    <a:pt x="3585" y="747"/>
                    <a:pt x="3301" y="582"/>
                  </a:cubicBezTo>
                  <a:cubicBezTo>
                    <a:pt x="3260" y="563"/>
                    <a:pt x="3220" y="554"/>
                    <a:pt x="3183" y="554"/>
                  </a:cubicBezTo>
                  <a:cubicBezTo>
                    <a:pt x="2976" y="554"/>
                    <a:pt x="2827" y="818"/>
                    <a:pt x="2748" y="998"/>
                  </a:cubicBezTo>
                  <a:cubicBezTo>
                    <a:pt x="2732" y="725"/>
                    <a:pt x="2721" y="424"/>
                    <a:pt x="2545" y="205"/>
                  </a:cubicBezTo>
                  <a:cubicBezTo>
                    <a:pt x="2487" y="122"/>
                    <a:pt x="2418" y="86"/>
                    <a:pt x="2350" y="86"/>
                  </a:cubicBezTo>
                  <a:cubicBezTo>
                    <a:pt x="2261" y="86"/>
                    <a:pt x="2175" y="150"/>
                    <a:pt x="2118" y="259"/>
                  </a:cubicBezTo>
                  <a:cubicBezTo>
                    <a:pt x="2042" y="402"/>
                    <a:pt x="2025" y="571"/>
                    <a:pt x="1993" y="730"/>
                  </a:cubicBezTo>
                  <a:cubicBezTo>
                    <a:pt x="1910" y="473"/>
                    <a:pt x="1774" y="73"/>
                    <a:pt x="1489" y="8"/>
                  </a:cubicBezTo>
                  <a:cubicBezTo>
                    <a:pt x="1468" y="3"/>
                    <a:pt x="1448" y="0"/>
                    <a:pt x="14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8"/>
            <p:cNvSpPr/>
            <p:nvPr/>
          </p:nvSpPr>
          <p:spPr>
            <a:xfrm>
              <a:off x="4496069" y="3836023"/>
              <a:ext cx="187409" cy="152397"/>
            </a:xfrm>
            <a:custGeom>
              <a:avLst/>
              <a:gdLst/>
              <a:ahLst/>
              <a:cxnLst/>
              <a:rect l="l" t="t" r="r" b="b"/>
              <a:pathLst>
                <a:path w="2738" h="2347" extrusionOk="0">
                  <a:moveTo>
                    <a:pt x="1766" y="0"/>
                  </a:moveTo>
                  <a:cubicBezTo>
                    <a:pt x="1727" y="0"/>
                    <a:pt x="1686" y="3"/>
                    <a:pt x="1643" y="9"/>
                  </a:cubicBezTo>
                  <a:cubicBezTo>
                    <a:pt x="1123" y="36"/>
                    <a:pt x="658" y="337"/>
                    <a:pt x="280" y="699"/>
                  </a:cubicBezTo>
                  <a:cubicBezTo>
                    <a:pt x="187" y="792"/>
                    <a:pt x="88" y="885"/>
                    <a:pt x="1" y="983"/>
                  </a:cubicBezTo>
                  <a:cubicBezTo>
                    <a:pt x="6" y="1054"/>
                    <a:pt x="6" y="1131"/>
                    <a:pt x="12" y="1197"/>
                  </a:cubicBezTo>
                  <a:cubicBezTo>
                    <a:pt x="28" y="1186"/>
                    <a:pt x="34" y="1169"/>
                    <a:pt x="50" y="1158"/>
                  </a:cubicBezTo>
                  <a:cubicBezTo>
                    <a:pt x="236" y="940"/>
                    <a:pt x="444" y="737"/>
                    <a:pt x="669" y="562"/>
                  </a:cubicBezTo>
                  <a:cubicBezTo>
                    <a:pt x="953" y="348"/>
                    <a:pt x="1282" y="179"/>
                    <a:pt x="1637" y="157"/>
                  </a:cubicBezTo>
                  <a:cubicBezTo>
                    <a:pt x="1679" y="151"/>
                    <a:pt x="1720" y="148"/>
                    <a:pt x="1761" y="148"/>
                  </a:cubicBezTo>
                  <a:cubicBezTo>
                    <a:pt x="1927" y="148"/>
                    <a:pt x="2087" y="198"/>
                    <a:pt x="2201" y="343"/>
                  </a:cubicBezTo>
                  <a:cubicBezTo>
                    <a:pt x="2393" y="567"/>
                    <a:pt x="2530" y="863"/>
                    <a:pt x="2524" y="1164"/>
                  </a:cubicBezTo>
                  <a:cubicBezTo>
                    <a:pt x="2524" y="1301"/>
                    <a:pt x="2502" y="1465"/>
                    <a:pt x="2420" y="1580"/>
                  </a:cubicBezTo>
                  <a:cubicBezTo>
                    <a:pt x="2311" y="1722"/>
                    <a:pt x="2163" y="1799"/>
                    <a:pt x="2015" y="1886"/>
                  </a:cubicBezTo>
                  <a:cubicBezTo>
                    <a:pt x="1758" y="2040"/>
                    <a:pt x="1468" y="2138"/>
                    <a:pt x="1178" y="2182"/>
                  </a:cubicBezTo>
                  <a:cubicBezTo>
                    <a:pt x="1157" y="2183"/>
                    <a:pt x="1136" y="2184"/>
                    <a:pt x="1115" y="2184"/>
                  </a:cubicBezTo>
                  <a:cubicBezTo>
                    <a:pt x="962" y="2184"/>
                    <a:pt x="812" y="2151"/>
                    <a:pt x="663" y="2127"/>
                  </a:cubicBezTo>
                  <a:cubicBezTo>
                    <a:pt x="477" y="2089"/>
                    <a:pt x="291" y="2067"/>
                    <a:pt x="110" y="2001"/>
                  </a:cubicBezTo>
                  <a:cubicBezTo>
                    <a:pt x="94" y="1996"/>
                    <a:pt x="83" y="1990"/>
                    <a:pt x="61" y="1985"/>
                  </a:cubicBezTo>
                  <a:lnTo>
                    <a:pt x="61" y="1985"/>
                  </a:lnTo>
                  <a:cubicBezTo>
                    <a:pt x="66" y="2040"/>
                    <a:pt x="66" y="2094"/>
                    <a:pt x="72" y="2149"/>
                  </a:cubicBezTo>
                  <a:cubicBezTo>
                    <a:pt x="296" y="2226"/>
                    <a:pt x="521" y="2253"/>
                    <a:pt x="745" y="2297"/>
                  </a:cubicBezTo>
                  <a:cubicBezTo>
                    <a:pt x="867" y="2324"/>
                    <a:pt x="992" y="2346"/>
                    <a:pt x="1115" y="2346"/>
                  </a:cubicBezTo>
                  <a:cubicBezTo>
                    <a:pt x="1164" y="2346"/>
                    <a:pt x="1212" y="2343"/>
                    <a:pt x="1260" y="2335"/>
                  </a:cubicBezTo>
                  <a:cubicBezTo>
                    <a:pt x="1369" y="2319"/>
                    <a:pt x="1484" y="2286"/>
                    <a:pt x="1594" y="2253"/>
                  </a:cubicBezTo>
                  <a:cubicBezTo>
                    <a:pt x="1889" y="2160"/>
                    <a:pt x="2448" y="1875"/>
                    <a:pt x="2579" y="1580"/>
                  </a:cubicBezTo>
                  <a:cubicBezTo>
                    <a:pt x="2738" y="1202"/>
                    <a:pt x="2634" y="764"/>
                    <a:pt x="2431" y="430"/>
                  </a:cubicBezTo>
                  <a:cubicBezTo>
                    <a:pt x="2263" y="156"/>
                    <a:pt x="2056" y="0"/>
                    <a:pt x="17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8"/>
            <p:cNvSpPr/>
            <p:nvPr/>
          </p:nvSpPr>
          <p:spPr>
            <a:xfrm>
              <a:off x="4498739" y="3870826"/>
              <a:ext cx="173788" cy="73114"/>
            </a:xfrm>
            <a:custGeom>
              <a:avLst/>
              <a:gdLst/>
              <a:ahLst/>
              <a:cxnLst/>
              <a:rect l="l" t="t" r="r" b="b"/>
              <a:pathLst>
                <a:path w="2539" h="1126" extrusionOk="0">
                  <a:moveTo>
                    <a:pt x="2441" y="0"/>
                  </a:moveTo>
                  <a:cubicBezTo>
                    <a:pt x="2434" y="0"/>
                    <a:pt x="2427" y="2"/>
                    <a:pt x="2419" y="4"/>
                  </a:cubicBezTo>
                  <a:cubicBezTo>
                    <a:pt x="2261" y="53"/>
                    <a:pt x="2118" y="141"/>
                    <a:pt x="1960" y="201"/>
                  </a:cubicBezTo>
                  <a:cubicBezTo>
                    <a:pt x="1872" y="239"/>
                    <a:pt x="1790" y="267"/>
                    <a:pt x="1697" y="300"/>
                  </a:cubicBezTo>
                  <a:cubicBezTo>
                    <a:pt x="1462" y="387"/>
                    <a:pt x="1226" y="497"/>
                    <a:pt x="996" y="595"/>
                  </a:cubicBezTo>
                  <a:cubicBezTo>
                    <a:pt x="739" y="694"/>
                    <a:pt x="487" y="787"/>
                    <a:pt x="241" y="907"/>
                  </a:cubicBezTo>
                  <a:cubicBezTo>
                    <a:pt x="164" y="951"/>
                    <a:pt x="0" y="995"/>
                    <a:pt x="93" y="1104"/>
                  </a:cubicBezTo>
                  <a:cubicBezTo>
                    <a:pt x="110" y="1119"/>
                    <a:pt x="127" y="1125"/>
                    <a:pt x="143" y="1125"/>
                  </a:cubicBezTo>
                  <a:cubicBezTo>
                    <a:pt x="187" y="1125"/>
                    <a:pt x="230" y="1086"/>
                    <a:pt x="274" y="1066"/>
                  </a:cubicBezTo>
                  <a:cubicBezTo>
                    <a:pt x="400" y="1006"/>
                    <a:pt x="520" y="951"/>
                    <a:pt x="646" y="902"/>
                  </a:cubicBezTo>
                  <a:cubicBezTo>
                    <a:pt x="974" y="776"/>
                    <a:pt x="1297" y="639"/>
                    <a:pt x="1615" y="497"/>
                  </a:cubicBezTo>
                  <a:cubicBezTo>
                    <a:pt x="1856" y="404"/>
                    <a:pt x="2097" y="321"/>
                    <a:pt x="2321" y="212"/>
                  </a:cubicBezTo>
                  <a:cubicBezTo>
                    <a:pt x="2370" y="190"/>
                    <a:pt x="2409" y="152"/>
                    <a:pt x="2463" y="146"/>
                  </a:cubicBezTo>
                  <a:cubicBezTo>
                    <a:pt x="2538" y="121"/>
                    <a:pt x="2513" y="0"/>
                    <a:pt x="244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8"/>
            <p:cNvSpPr/>
            <p:nvPr/>
          </p:nvSpPr>
          <p:spPr>
            <a:xfrm>
              <a:off x="4242061" y="4002120"/>
              <a:ext cx="191516" cy="168175"/>
            </a:xfrm>
            <a:custGeom>
              <a:avLst/>
              <a:gdLst/>
              <a:ahLst/>
              <a:cxnLst/>
              <a:rect l="l" t="t" r="r" b="b"/>
              <a:pathLst>
                <a:path w="2798" h="2590" extrusionOk="0">
                  <a:moveTo>
                    <a:pt x="1826" y="1"/>
                  </a:moveTo>
                  <a:cubicBezTo>
                    <a:pt x="1584" y="1"/>
                    <a:pt x="1344" y="52"/>
                    <a:pt x="1106" y="117"/>
                  </a:cubicBezTo>
                  <a:cubicBezTo>
                    <a:pt x="658" y="243"/>
                    <a:pt x="214" y="555"/>
                    <a:pt x="77" y="1036"/>
                  </a:cubicBezTo>
                  <a:cubicBezTo>
                    <a:pt x="12" y="1354"/>
                    <a:pt x="1" y="1726"/>
                    <a:pt x="203" y="2000"/>
                  </a:cubicBezTo>
                  <a:cubicBezTo>
                    <a:pt x="472" y="2330"/>
                    <a:pt x="947" y="2590"/>
                    <a:pt x="1387" y="2590"/>
                  </a:cubicBezTo>
                  <a:cubicBezTo>
                    <a:pt x="1494" y="2590"/>
                    <a:pt x="1598" y="2574"/>
                    <a:pt x="1698" y="2541"/>
                  </a:cubicBezTo>
                  <a:cubicBezTo>
                    <a:pt x="1906" y="2465"/>
                    <a:pt x="2092" y="2322"/>
                    <a:pt x="2212" y="2120"/>
                  </a:cubicBezTo>
                  <a:cubicBezTo>
                    <a:pt x="2343" y="1928"/>
                    <a:pt x="2453" y="1715"/>
                    <a:pt x="2546" y="1507"/>
                  </a:cubicBezTo>
                  <a:cubicBezTo>
                    <a:pt x="2590" y="1403"/>
                    <a:pt x="2623" y="1293"/>
                    <a:pt x="2655" y="1189"/>
                  </a:cubicBezTo>
                  <a:cubicBezTo>
                    <a:pt x="2716" y="1020"/>
                    <a:pt x="2787" y="850"/>
                    <a:pt x="2798" y="664"/>
                  </a:cubicBezTo>
                  <a:cubicBezTo>
                    <a:pt x="2798" y="611"/>
                    <a:pt x="2758" y="581"/>
                    <a:pt x="2720" y="581"/>
                  </a:cubicBezTo>
                  <a:cubicBezTo>
                    <a:pt x="2688" y="581"/>
                    <a:pt x="2658" y="602"/>
                    <a:pt x="2655" y="648"/>
                  </a:cubicBezTo>
                  <a:cubicBezTo>
                    <a:pt x="2655" y="713"/>
                    <a:pt x="2644" y="768"/>
                    <a:pt x="2628" y="823"/>
                  </a:cubicBezTo>
                  <a:cubicBezTo>
                    <a:pt x="2568" y="1014"/>
                    <a:pt x="2497" y="1206"/>
                    <a:pt x="2431" y="1397"/>
                  </a:cubicBezTo>
                  <a:cubicBezTo>
                    <a:pt x="2371" y="1551"/>
                    <a:pt x="2294" y="1688"/>
                    <a:pt x="2207" y="1841"/>
                  </a:cubicBezTo>
                  <a:cubicBezTo>
                    <a:pt x="2048" y="2136"/>
                    <a:pt x="1780" y="2388"/>
                    <a:pt x="1446" y="2416"/>
                  </a:cubicBezTo>
                  <a:cubicBezTo>
                    <a:pt x="1425" y="2417"/>
                    <a:pt x="1404" y="2417"/>
                    <a:pt x="1382" y="2417"/>
                  </a:cubicBezTo>
                  <a:cubicBezTo>
                    <a:pt x="965" y="2417"/>
                    <a:pt x="540" y="2213"/>
                    <a:pt x="274" y="1885"/>
                  </a:cubicBezTo>
                  <a:cubicBezTo>
                    <a:pt x="110" y="1633"/>
                    <a:pt x="132" y="1173"/>
                    <a:pt x="263" y="910"/>
                  </a:cubicBezTo>
                  <a:cubicBezTo>
                    <a:pt x="471" y="527"/>
                    <a:pt x="876" y="303"/>
                    <a:pt x="1287" y="221"/>
                  </a:cubicBezTo>
                  <a:cubicBezTo>
                    <a:pt x="1455" y="179"/>
                    <a:pt x="1635" y="148"/>
                    <a:pt x="1813" y="148"/>
                  </a:cubicBezTo>
                  <a:cubicBezTo>
                    <a:pt x="1960" y="148"/>
                    <a:pt x="2107" y="169"/>
                    <a:pt x="2245" y="221"/>
                  </a:cubicBezTo>
                  <a:cubicBezTo>
                    <a:pt x="2278" y="232"/>
                    <a:pt x="2305" y="253"/>
                    <a:pt x="2338" y="270"/>
                  </a:cubicBezTo>
                  <a:cubicBezTo>
                    <a:pt x="2348" y="274"/>
                    <a:pt x="2357" y="276"/>
                    <a:pt x="2366" y="276"/>
                  </a:cubicBezTo>
                  <a:cubicBezTo>
                    <a:pt x="2429" y="276"/>
                    <a:pt x="2456" y="182"/>
                    <a:pt x="2398" y="139"/>
                  </a:cubicBezTo>
                  <a:cubicBezTo>
                    <a:pt x="2289" y="62"/>
                    <a:pt x="2152" y="29"/>
                    <a:pt x="2020" y="13"/>
                  </a:cubicBezTo>
                  <a:cubicBezTo>
                    <a:pt x="1956" y="5"/>
                    <a:pt x="1891" y="1"/>
                    <a:pt x="18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8"/>
            <p:cNvSpPr/>
            <p:nvPr/>
          </p:nvSpPr>
          <p:spPr>
            <a:xfrm>
              <a:off x="4265675" y="4021405"/>
              <a:ext cx="146546" cy="119671"/>
            </a:xfrm>
            <a:custGeom>
              <a:avLst/>
              <a:gdLst/>
              <a:ahLst/>
              <a:cxnLst/>
              <a:rect l="l" t="t" r="r" b="b"/>
              <a:pathLst>
                <a:path w="2141" h="1843" extrusionOk="0">
                  <a:moveTo>
                    <a:pt x="2058" y="0"/>
                  </a:moveTo>
                  <a:cubicBezTo>
                    <a:pt x="1997" y="0"/>
                    <a:pt x="1920" y="85"/>
                    <a:pt x="1873" y="121"/>
                  </a:cubicBezTo>
                  <a:cubicBezTo>
                    <a:pt x="1801" y="192"/>
                    <a:pt x="1725" y="252"/>
                    <a:pt x="1648" y="318"/>
                  </a:cubicBezTo>
                  <a:cubicBezTo>
                    <a:pt x="1418" y="526"/>
                    <a:pt x="1199" y="745"/>
                    <a:pt x="969" y="947"/>
                  </a:cubicBezTo>
                  <a:cubicBezTo>
                    <a:pt x="767" y="1139"/>
                    <a:pt x="553" y="1319"/>
                    <a:pt x="334" y="1489"/>
                  </a:cubicBezTo>
                  <a:cubicBezTo>
                    <a:pt x="269" y="1560"/>
                    <a:pt x="1" y="1686"/>
                    <a:pt x="66" y="1807"/>
                  </a:cubicBezTo>
                  <a:cubicBezTo>
                    <a:pt x="78" y="1831"/>
                    <a:pt x="100" y="1842"/>
                    <a:pt x="122" y="1842"/>
                  </a:cubicBezTo>
                  <a:cubicBezTo>
                    <a:pt x="151" y="1842"/>
                    <a:pt x="180" y="1824"/>
                    <a:pt x="192" y="1790"/>
                  </a:cubicBezTo>
                  <a:cubicBezTo>
                    <a:pt x="274" y="1713"/>
                    <a:pt x="367" y="1653"/>
                    <a:pt x="460" y="1588"/>
                  </a:cubicBezTo>
                  <a:cubicBezTo>
                    <a:pt x="1024" y="1150"/>
                    <a:pt x="1506" y="602"/>
                    <a:pt x="2064" y="154"/>
                  </a:cubicBezTo>
                  <a:cubicBezTo>
                    <a:pt x="2113" y="143"/>
                    <a:pt x="2141" y="93"/>
                    <a:pt x="2119" y="44"/>
                  </a:cubicBezTo>
                  <a:cubicBezTo>
                    <a:pt x="2102" y="12"/>
                    <a:pt x="2081" y="0"/>
                    <a:pt x="20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8"/>
            <p:cNvSpPr/>
            <p:nvPr/>
          </p:nvSpPr>
          <p:spPr>
            <a:xfrm>
              <a:off x="4140142" y="3751805"/>
              <a:ext cx="216294" cy="249471"/>
            </a:xfrm>
            <a:custGeom>
              <a:avLst/>
              <a:gdLst/>
              <a:ahLst/>
              <a:cxnLst/>
              <a:rect l="l" t="t" r="r" b="b"/>
              <a:pathLst>
                <a:path w="3160" h="3842" extrusionOk="0">
                  <a:moveTo>
                    <a:pt x="1709" y="0"/>
                  </a:moveTo>
                  <a:cubicBezTo>
                    <a:pt x="1616" y="0"/>
                    <a:pt x="1530" y="61"/>
                    <a:pt x="1490" y="151"/>
                  </a:cubicBezTo>
                  <a:cubicBezTo>
                    <a:pt x="1347" y="425"/>
                    <a:pt x="1353" y="633"/>
                    <a:pt x="1457" y="917"/>
                  </a:cubicBezTo>
                  <a:cubicBezTo>
                    <a:pt x="1533" y="1175"/>
                    <a:pt x="1676" y="1383"/>
                    <a:pt x="1796" y="1618"/>
                  </a:cubicBezTo>
                  <a:cubicBezTo>
                    <a:pt x="1817" y="1668"/>
                    <a:pt x="1774" y="1722"/>
                    <a:pt x="1725" y="1722"/>
                  </a:cubicBezTo>
                  <a:cubicBezTo>
                    <a:pt x="1711" y="1722"/>
                    <a:pt x="1695" y="1717"/>
                    <a:pt x="1681" y="1706"/>
                  </a:cubicBezTo>
                  <a:cubicBezTo>
                    <a:pt x="1654" y="1684"/>
                    <a:pt x="1621" y="1656"/>
                    <a:pt x="1594" y="1629"/>
                  </a:cubicBezTo>
                  <a:cubicBezTo>
                    <a:pt x="1501" y="1558"/>
                    <a:pt x="1402" y="1476"/>
                    <a:pt x="1304" y="1405"/>
                  </a:cubicBezTo>
                  <a:cubicBezTo>
                    <a:pt x="1112" y="1268"/>
                    <a:pt x="888" y="1197"/>
                    <a:pt x="663" y="1180"/>
                  </a:cubicBezTo>
                  <a:cubicBezTo>
                    <a:pt x="647" y="1179"/>
                    <a:pt x="631" y="1178"/>
                    <a:pt x="617" y="1178"/>
                  </a:cubicBezTo>
                  <a:cubicBezTo>
                    <a:pt x="312" y="1178"/>
                    <a:pt x="416" y="1496"/>
                    <a:pt x="521" y="1700"/>
                  </a:cubicBezTo>
                  <a:cubicBezTo>
                    <a:pt x="554" y="1760"/>
                    <a:pt x="592" y="1821"/>
                    <a:pt x="636" y="1886"/>
                  </a:cubicBezTo>
                  <a:cubicBezTo>
                    <a:pt x="784" y="2122"/>
                    <a:pt x="1030" y="2269"/>
                    <a:pt x="1243" y="2439"/>
                  </a:cubicBezTo>
                  <a:cubicBezTo>
                    <a:pt x="1287" y="2472"/>
                    <a:pt x="1276" y="2548"/>
                    <a:pt x="1232" y="2570"/>
                  </a:cubicBezTo>
                  <a:cubicBezTo>
                    <a:pt x="1222" y="2575"/>
                    <a:pt x="1212" y="2576"/>
                    <a:pt x="1203" y="2576"/>
                  </a:cubicBezTo>
                  <a:cubicBezTo>
                    <a:pt x="1188" y="2576"/>
                    <a:pt x="1173" y="2572"/>
                    <a:pt x="1156" y="2565"/>
                  </a:cubicBezTo>
                  <a:cubicBezTo>
                    <a:pt x="1024" y="2499"/>
                    <a:pt x="893" y="2444"/>
                    <a:pt x="756" y="2417"/>
                  </a:cubicBezTo>
                  <a:cubicBezTo>
                    <a:pt x="699" y="2409"/>
                    <a:pt x="633" y="2403"/>
                    <a:pt x="566" y="2403"/>
                  </a:cubicBezTo>
                  <a:cubicBezTo>
                    <a:pt x="333" y="2403"/>
                    <a:pt x="73" y="2469"/>
                    <a:pt x="1" y="2707"/>
                  </a:cubicBezTo>
                  <a:cubicBezTo>
                    <a:pt x="1" y="2839"/>
                    <a:pt x="72" y="2954"/>
                    <a:pt x="138" y="3063"/>
                  </a:cubicBezTo>
                  <a:cubicBezTo>
                    <a:pt x="313" y="3370"/>
                    <a:pt x="603" y="3583"/>
                    <a:pt x="904" y="3742"/>
                  </a:cubicBezTo>
                  <a:cubicBezTo>
                    <a:pt x="1044" y="3812"/>
                    <a:pt x="1195" y="3842"/>
                    <a:pt x="1348" y="3842"/>
                  </a:cubicBezTo>
                  <a:cubicBezTo>
                    <a:pt x="1529" y="3842"/>
                    <a:pt x="1712" y="3799"/>
                    <a:pt x="1878" y="3731"/>
                  </a:cubicBezTo>
                  <a:cubicBezTo>
                    <a:pt x="2081" y="3649"/>
                    <a:pt x="2267" y="3534"/>
                    <a:pt x="2448" y="3419"/>
                  </a:cubicBezTo>
                  <a:cubicBezTo>
                    <a:pt x="2606" y="3315"/>
                    <a:pt x="2771" y="3205"/>
                    <a:pt x="2858" y="3030"/>
                  </a:cubicBezTo>
                  <a:cubicBezTo>
                    <a:pt x="3017" y="2729"/>
                    <a:pt x="3044" y="2373"/>
                    <a:pt x="3093" y="2045"/>
                  </a:cubicBezTo>
                  <a:cubicBezTo>
                    <a:pt x="3159" y="1426"/>
                    <a:pt x="2798" y="737"/>
                    <a:pt x="2360" y="337"/>
                  </a:cubicBezTo>
                  <a:cubicBezTo>
                    <a:pt x="2190" y="189"/>
                    <a:pt x="1999" y="53"/>
                    <a:pt x="1769" y="9"/>
                  </a:cubicBezTo>
                  <a:cubicBezTo>
                    <a:pt x="1749" y="3"/>
                    <a:pt x="1729" y="0"/>
                    <a:pt x="1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8"/>
            <p:cNvSpPr/>
            <p:nvPr/>
          </p:nvSpPr>
          <p:spPr>
            <a:xfrm>
              <a:off x="4349250" y="3607915"/>
              <a:ext cx="242099" cy="222329"/>
            </a:xfrm>
            <a:custGeom>
              <a:avLst/>
              <a:gdLst/>
              <a:ahLst/>
              <a:cxnLst/>
              <a:rect l="l" t="t" r="r" b="b"/>
              <a:pathLst>
                <a:path w="3537" h="3424" extrusionOk="0">
                  <a:moveTo>
                    <a:pt x="1340" y="0"/>
                  </a:moveTo>
                  <a:cubicBezTo>
                    <a:pt x="1280" y="0"/>
                    <a:pt x="1224" y="40"/>
                    <a:pt x="1172" y="79"/>
                  </a:cubicBezTo>
                  <a:cubicBezTo>
                    <a:pt x="991" y="227"/>
                    <a:pt x="974" y="517"/>
                    <a:pt x="964" y="741"/>
                  </a:cubicBezTo>
                  <a:cubicBezTo>
                    <a:pt x="964" y="873"/>
                    <a:pt x="980" y="1010"/>
                    <a:pt x="1007" y="1135"/>
                  </a:cubicBezTo>
                  <a:cubicBezTo>
                    <a:pt x="1013" y="1157"/>
                    <a:pt x="1024" y="1185"/>
                    <a:pt x="1007" y="1207"/>
                  </a:cubicBezTo>
                  <a:cubicBezTo>
                    <a:pt x="995" y="1235"/>
                    <a:pt x="971" y="1248"/>
                    <a:pt x="945" y="1248"/>
                  </a:cubicBezTo>
                  <a:cubicBezTo>
                    <a:pt x="913" y="1248"/>
                    <a:pt x="880" y="1227"/>
                    <a:pt x="870" y="1190"/>
                  </a:cubicBezTo>
                  <a:cubicBezTo>
                    <a:pt x="849" y="1146"/>
                    <a:pt x="838" y="1097"/>
                    <a:pt x="816" y="1048"/>
                  </a:cubicBezTo>
                  <a:cubicBezTo>
                    <a:pt x="777" y="938"/>
                    <a:pt x="728" y="829"/>
                    <a:pt x="679" y="720"/>
                  </a:cubicBezTo>
                  <a:cubicBezTo>
                    <a:pt x="624" y="626"/>
                    <a:pt x="515" y="342"/>
                    <a:pt x="394" y="342"/>
                  </a:cubicBezTo>
                  <a:cubicBezTo>
                    <a:pt x="230" y="413"/>
                    <a:pt x="137" y="588"/>
                    <a:pt x="99" y="763"/>
                  </a:cubicBezTo>
                  <a:cubicBezTo>
                    <a:pt x="22" y="1097"/>
                    <a:pt x="0" y="1447"/>
                    <a:pt x="104" y="1776"/>
                  </a:cubicBezTo>
                  <a:cubicBezTo>
                    <a:pt x="186" y="2011"/>
                    <a:pt x="312" y="2241"/>
                    <a:pt x="438" y="2460"/>
                  </a:cubicBezTo>
                  <a:cubicBezTo>
                    <a:pt x="537" y="2624"/>
                    <a:pt x="646" y="2789"/>
                    <a:pt x="772" y="2931"/>
                  </a:cubicBezTo>
                  <a:cubicBezTo>
                    <a:pt x="969" y="3144"/>
                    <a:pt x="1199" y="3369"/>
                    <a:pt x="1489" y="3418"/>
                  </a:cubicBezTo>
                  <a:cubicBezTo>
                    <a:pt x="1494" y="3423"/>
                    <a:pt x="1511" y="3423"/>
                    <a:pt x="1516" y="3423"/>
                  </a:cubicBezTo>
                  <a:lnTo>
                    <a:pt x="1549" y="3423"/>
                  </a:lnTo>
                  <a:cubicBezTo>
                    <a:pt x="1577" y="3418"/>
                    <a:pt x="1598" y="3418"/>
                    <a:pt x="1626" y="3418"/>
                  </a:cubicBezTo>
                  <a:cubicBezTo>
                    <a:pt x="1790" y="3402"/>
                    <a:pt x="1954" y="3374"/>
                    <a:pt x="2118" y="3341"/>
                  </a:cubicBezTo>
                  <a:cubicBezTo>
                    <a:pt x="2129" y="3341"/>
                    <a:pt x="2140" y="3336"/>
                    <a:pt x="2146" y="3336"/>
                  </a:cubicBezTo>
                  <a:cubicBezTo>
                    <a:pt x="2151" y="3336"/>
                    <a:pt x="2157" y="3325"/>
                    <a:pt x="2168" y="3325"/>
                  </a:cubicBezTo>
                  <a:cubicBezTo>
                    <a:pt x="2173" y="3319"/>
                    <a:pt x="2173" y="3319"/>
                    <a:pt x="2179" y="3319"/>
                  </a:cubicBezTo>
                  <a:cubicBezTo>
                    <a:pt x="2184" y="3319"/>
                    <a:pt x="2195" y="3314"/>
                    <a:pt x="2201" y="3314"/>
                  </a:cubicBezTo>
                  <a:cubicBezTo>
                    <a:pt x="2206" y="3314"/>
                    <a:pt x="2206" y="3309"/>
                    <a:pt x="2211" y="3309"/>
                  </a:cubicBezTo>
                  <a:cubicBezTo>
                    <a:pt x="2222" y="3309"/>
                    <a:pt x="2228" y="3303"/>
                    <a:pt x="2233" y="3303"/>
                  </a:cubicBezTo>
                  <a:cubicBezTo>
                    <a:pt x="2321" y="3265"/>
                    <a:pt x="2403" y="3221"/>
                    <a:pt x="2496" y="3177"/>
                  </a:cubicBezTo>
                  <a:cubicBezTo>
                    <a:pt x="2503" y="3175"/>
                    <a:pt x="2511" y="3174"/>
                    <a:pt x="2519" y="3174"/>
                  </a:cubicBezTo>
                  <a:cubicBezTo>
                    <a:pt x="2530" y="3174"/>
                    <a:pt x="2541" y="3176"/>
                    <a:pt x="2551" y="3183"/>
                  </a:cubicBezTo>
                  <a:cubicBezTo>
                    <a:pt x="2797" y="3095"/>
                    <a:pt x="3027" y="2953"/>
                    <a:pt x="3208" y="2756"/>
                  </a:cubicBezTo>
                  <a:cubicBezTo>
                    <a:pt x="3399" y="2466"/>
                    <a:pt x="3509" y="2126"/>
                    <a:pt x="3514" y="1776"/>
                  </a:cubicBezTo>
                  <a:cubicBezTo>
                    <a:pt x="3536" y="1376"/>
                    <a:pt x="3443" y="933"/>
                    <a:pt x="3208" y="610"/>
                  </a:cubicBezTo>
                  <a:cubicBezTo>
                    <a:pt x="3173" y="570"/>
                    <a:pt x="3136" y="553"/>
                    <a:pt x="3099" y="553"/>
                  </a:cubicBezTo>
                  <a:cubicBezTo>
                    <a:pt x="2881" y="553"/>
                    <a:pt x="2650" y="1152"/>
                    <a:pt x="2655" y="1311"/>
                  </a:cubicBezTo>
                  <a:cubicBezTo>
                    <a:pt x="2652" y="1359"/>
                    <a:pt x="2623" y="1381"/>
                    <a:pt x="2592" y="1381"/>
                  </a:cubicBezTo>
                  <a:cubicBezTo>
                    <a:pt x="2553" y="1381"/>
                    <a:pt x="2512" y="1347"/>
                    <a:pt x="2518" y="1289"/>
                  </a:cubicBezTo>
                  <a:cubicBezTo>
                    <a:pt x="2502" y="966"/>
                    <a:pt x="2584" y="227"/>
                    <a:pt x="2277" y="57"/>
                  </a:cubicBezTo>
                  <a:cubicBezTo>
                    <a:pt x="2274" y="57"/>
                    <a:pt x="2270" y="57"/>
                    <a:pt x="2266" y="57"/>
                  </a:cubicBezTo>
                  <a:cubicBezTo>
                    <a:pt x="2046" y="57"/>
                    <a:pt x="2009" y="711"/>
                    <a:pt x="1993" y="873"/>
                  </a:cubicBezTo>
                  <a:cubicBezTo>
                    <a:pt x="1993" y="944"/>
                    <a:pt x="2003" y="1021"/>
                    <a:pt x="2009" y="1097"/>
                  </a:cubicBezTo>
                  <a:cubicBezTo>
                    <a:pt x="2009" y="1130"/>
                    <a:pt x="1993" y="1157"/>
                    <a:pt x="1960" y="1174"/>
                  </a:cubicBezTo>
                  <a:cubicBezTo>
                    <a:pt x="1954" y="1176"/>
                    <a:pt x="1948" y="1177"/>
                    <a:pt x="1941" y="1177"/>
                  </a:cubicBezTo>
                  <a:cubicBezTo>
                    <a:pt x="1912" y="1177"/>
                    <a:pt x="1881" y="1157"/>
                    <a:pt x="1872" y="1130"/>
                  </a:cubicBezTo>
                  <a:cubicBezTo>
                    <a:pt x="1795" y="873"/>
                    <a:pt x="1768" y="588"/>
                    <a:pt x="1653" y="342"/>
                  </a:cubicBezTo>
                  <a:cubicBezTo>
                    <a:pt x="1582" y="216"/>
                    <a:pt x="1522" y="63"/>
                    <a:pt x="1385" y="8"/>
                  </a:cubicBezTo>
                  <a:cubicBezTo>
                    <a:pt x="1370" y="3"/>
                    <a:pt x="1355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8"/>
            <p:cNvSpPr/>
            <p:nvPr/>
          </p:nvSpPr>
          <p:spPr>
            <a:xfrm>
              <a:off x="4461230" y="3835503"/>
              <a:ext cx="56264" cy="278366"/>
            </a:xfrm>
            <a:custGeom>
              <a:avLst/>
              <a:gdLst/>
              <a:ahLst/>
              <a:cxnLst/>
              <a:rect l="l" t="t" r="r" b="b"/>
              <a:pathLst>
                <a:path w="822" h="4287" extrusionOk="0">
                  <a:moveTo>
                    <a:pt x="455" y="1"/>
                  </a:moveTo>
                  <a:cubicBezTo>
                    <a:pt x="357" y="22"/>
                    <a:pt x="263" y="33"/>
                    <a:pt x="165" y="50"/>
                  </a:cubicBezTo>
                  <a:cubicBezTo>
                    <a:pt x="105" y="61"/>
                    <a:pt x="50" y="72"/>
                    <a:pt x="1" y="72"/>
                  </a:cubicBezTo>
                  <a:cubicBezTo>
                    <a:pt x="23" y="417"/>
                    <a:pt x="77" y="767"/>
                    <a:pt x="149" y="1117"/>
                  </a:cubicBezTo>
                  <a:cubicBezTo>
                    <a:pt x="258" y="1703"/>
                    <a:pt x="351" y="2299"/>
                    <a:pt x="482" y="2880"/>
                  </a:cubicBezTo>
                  <a:cubicBezTo>
                    <a:pt x="592" y="3345"/>
                    <a:pt x="701" y="3821"/>
                    <a:pt x="816" y="4286"/>
                  </a:cubicBezTo>
                  <a:lnTo>
                    <a:pt x="816" y="4265"/>
                  </a:lnTo>
                  <a:cubicBezTo>
                    <a:pt x="822" y="4182"/>
                    <a:pt x="805" y="4084"/>
                    <a:pt x="794" y="4013"/>
                  </a:cubicBezTo>
                  <a:cubicBezTo>
                    <a:pt x="696" y="3394"/>
                    <a:pt x="625" y="2770"/>
                    <a:pt x="575" y="2152"/>
                  </a:cubicBezTo>
                  <a:cubicBezTo>
                    <a:pt x="575" y="2113"/>
                    <a:pt x="570" y="2075"/>
                    <a:pt x="570" y="2031"/>
                  </a:cubicBezTo>
                  <a:lnTo>
                    <a:pt x="570" y="1993"/>
                  </a:lnTo>
                  <a:cubicBezTo>
                    <a:pt x="565" y="1851"/>
                    <a:pt x="548" y="1714"/>
                    <a:pt x="543" y="1577"/>
                  </a:cubicBezTo>
                  <a:lnTo>
                    <a:pt x="521" y="1205"/>
                  </a:lnTo>
                  <a:cubicBezTo>
                    <a:pt x="521" y="1177"/>
                    <a:pt x="515" y="1145"/>
                    <a:pt x="515" y="1117"/>
                  </a:cubicBezTo>
                  <a:lnTo>
                    <a:pt x="515" y="1084"/>
                  </a:lnTo>
                  <a:cubicBezTo>
                    <a:pt x="515" y="1057"/>
                    <a:pt x="510" y="1019"/>
                    <a:pt x="510" y="991"/>
                  </a:cubicBezTo>
                  <a:cubicBezTo>
                    <a:pt x="488" y="789"/>
                    <a:pt x="466" y="592"/>
                    <a:pt x="455" y="389"/>
                  </a:cubicBezTo>
                  <a:cubicBezTo>
                    <a:pt x="450" y="263"/>
                    <a:pt x="450" y="132"/>
                    <a:pt x="4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8"/>
            <p:cNvSpPr/>
            <p:nvPr/>
          </p:nvSpPr>
          <p:spPr>
            <a:xfrm>
              <a:off x="4346580" y="3910500"/>
              <a:ext cx="159346" cy="206226"/>
            </a:xfrm>
            <a:custGeom>
              <a:avLst/>
              <a:gdLst/>
              <a:ahLst/>
              <a:cxnLst/>
              <a:rect l="l" t="t" r="r" b="b"/>
              <a:pathLst>
                <a:path w="2328" h="3176" extrusionOk="0">
                  <a:moveTo>
                    <a:pt x="171" y="0"/>
                  </a:moveTo>
                  <a:cubicBezTo>
                    <a:pt x="138" y="203"/>
                    <a:pt x="88" y="400"/>
                    <a:pt x="1" y="581"/>
                  </a:cubicBezTo>
                  <a:cubicBezTo>
                    <a:pt x="6" y="592"/>
                    <a:pt x="17" y="597"/>
                    <a:pt x="23" y="614"/>
                  </a:cubicBezTo>
                  <a:cubicBezTo>
                    <a:pt x="461" y="1090"/>
                    <a:pt x="909" y="1560"/>
                    <a:pt x="1331" y="2070"/>
                  </a:cubicBezTo>
                  <a:cubicBezTo>
                    <a:pt x="1648" y="2453"/>
                    <a:pt x="1999" y="2803"/>
                    <a:pt x="2327" y="3175"/>
                  </a:cubicBezTo>
                  <a:cubicBezTo>
                    <a:pt x="2245" y="2973"/>
                    <a:pt x="2125" y="2781"/>
                    <a:pt x="2004" y="2590"/>
                  </a:cubicBezTo>
                  <a:cubicBezTo>
                    <a:pt x="1851" y="2343"/>
                    <a:pt x="1692" y="2097"/>
                    <a:pt x="1528" y="1840"/>
                  </a:cubicBezTo>
                  <a:cubicBezTo>
                    <a:pt x="1347" y="1566"/>
                    <a:pt x="1156" y="1303"/>
                    <a:pt x="964" y="1040"/>
                  </a:cubicBezTo>
                  <a:cubicBezTo>
                    <a:pt x="729" y="734"/>
                    <a:pt x="483" y="427"/>
                    <a:pt x="253" y="110"/>
                  </a:cubicBezTo>
                  <a:cubicBezTo>
                    <a:pt x="225" y="77"/>
                    <a:pt x="198" y="33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8"/>
            <p:cNvSpPr/>
            <p:nvPr/>
          </p:nvSpPr>
          <p:spPr>
            <a:xfrm>
              <a:off x="4249932" y="4012639"/>
              <a:ext cx="154075" cy="121489"/>
            </a:xfrm>
            <a:custGeom>
              <a:avLst/>
              <a:gdLst/>
              <a:ahLst/>
              <a:cxnLst/>
              <a:rect l="l" t="t" r="r" b="b"/>
              <a:pathLst>
                <a:path w="2251" h="1871" extrusionOk="0">
                  <a:moveTo>
                    <a:pt x="1700" y="1"/>
                  </a:moveTo>
                  <a:cubicBezTo>
                    <a:pt x="1525" y="1"/>
                    <a:pt x="1349" y="31"/>
                    <a:pt x="1177" y="70"/>
                  </a:cubicBezTo>
                  <a:cubicBezTo>
                    <a:pt x="767" y="152"/>
                    <a:pt x="367" y="371"/>
                    <a:pt x="154" y="765"/>
                  </a:cubicBezTo>
                  <a:cubicBezTo>
                    <a:pt x="23" y="1022"/>
                    <a:pt x="1" y="1487"/>
                    <a:pt x="165" y="1734"/>
                  </a:cubicBezTo>
                  <a:cubicBezTo>
                    <a:pt x="203" y="1783"/>
                    <a:pt x="241" y="1832"/>
                    <a:pt x="291" y="1870"/>
                  </a:cubicBezTo>
                  <a:cubicBezTo>
                    <a:pt x="329" y="1777"/>
                    <a:pt x="510" y="1684"/>
                    <a:pt x="564" y="1630"/>
                  </a:cubicBezTo>
                  <a:cubicBezTo>
                    <a:pt x="789" y="1460"/>
                    <a:pt x="997" y="1285"/>
                    <a:pt x="1199" y="1093"/>
                  </a:cubicBezTo>
                  <a:cubicBezTo>
                    <a:pt x="1429" y="880"/>
                    <a:pt x="1643" y="666"/>
                    <a:pt x="1878" y="464"/>
                  </a:cubicBezTo>
                  <a:cubicBezTo>
                    <a:pt x="1955" y="393"/>
                    <a:pt x="2031" y="332"/>
                    <a:pt x="2103" y="261"/>
                  </a:cubicBezTo>
                  <a:cubicBezTo>
                    <a:pt x="2141" y="234"/>
                    <a:pt x="2190" y="174"/>
                    <a:pt x="2250" y="152"/>
                  </a:cubicBezTo>
                  <a:cubicBezTo>
                    <a:pt x="2239" y="141"/>
                    <a:pt x="2228" y="124"/>
                    <a:pt x="2212" y="113"/>
                  </a:cubicBezTo>
                  <a:cubicBezTo>
                    <a:pt x="2185" y="97"/>
                    <a:pt x="2168" y="86"/>
                    <a:pt x="2135" y="81"/>
                  </a:cubicBezTo>
                  <a:cubicBezTo>
                    <a:pt x="1995" y="23"/>
                    <a:pt x="1848" y="1"/>
                    <a:pt x="1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8"/>
            <p:cNvSpPr/>
            <p:nvPr/>
          </p:nvSpPr>
          <p:spPr>
            <a:xfrm>
              <a:off x="4276901" y="4029197"/>
              <a:ext cx="146957" cy="130255"/>
            </a:xfrm>
            <a:custGeom>
              <a:avLst/>
              <a:gdLst/>
              <a:ahLst/>
              <a:cxnLst/>
              <a:rect l="l" t="t" r="r" b="b"/>
              <a:pathLst>
                <a:path w="2147" h="2006" extrusionOk="0">
                  <a:moveTo>
                    <a:pt x="1944" y="1"/>
                  </a:moveTo>
                  <a:cubicBezTo>
                    <a:pt x="1938" y="17"/>
                    <a:pt x="1917" y="28"/>
                    <a:pt x="1895" y="34"/>
                  </a:cubicBezTo>
                  <a:cubicBezTo>
                    <a:pt x="1342" y="488"/>
                    <a:pt x="855" y="1030"/>
                    <a:pt x="285" y="1468"/>
                  </a:cubicBezTo>
                  <a:cubicBezTo>
                    <a:pt x="198" y="1533"/>
                    <a:pt x="105" y="1593"/>
                    <a:pt x="23" y="1670"/>
                  </a:cubicBezTo>
                  <a:cubicBezTo>
                    <a:pt x="12" y="1687"/>
                    <a:pt x="6" y="1692"/>
                    <a:pt x="1" y="1697"/>
                  </a:cubicBezTo>
                  <a:cubicBezTo>
                    <a:pt x="246" y="1897"/>
                    <a:pt x="563" y="2006"/>
                    <a:pt x="872" y="2006"/>
                  </a:cubicBezTo>
                  <a:cubicBezTo>
                    <a:pt x="894" y="2006"/>
                    <a:pt x="915" y="2005"/>
                    <a:pt x="937" y="2004"/>
                  </a:cubicBezTo>
                  <a:cubicBezTo>
                    <a:pt x="1271" y="1988"/>
                    <a:pt x="1544" y="1725"/>
                    <a:pt x="1698" y="1429"/>
                  </a:cubicBezTo>
                  <a:cubicBezTo>
                    <a:pt x="1780" y="1282"/>
                    <a:pt x="1862" y="1145"/>
                    <a:pt x="1922" y="986"/>
                  </a:cubicBezTo>
                  <a:cubicBezTo>
                    <a:pt x="1993" y="794"/>
                    <a:pt x="2064" y="603"/>
                    <a:pt x="2119" y="411"/>
                  </a:cubicBezTo>
                  <a:cubicBezTo>
                    <a:pt x="2135" y="356"/>
                    <a:pt x="2146" y="296"/>
                    <a:pt x="2146" y="242"/>
                  </a:cubicBezTo>
                  <a:lnTo>
                    <a:pt x="2146" y="236"/>
                  </a:lnTo>
                  <a:cubicBezTo>
                    <a:pt x="2092" y="170"/>
                    <a:pt x="2037" y="105"/>
                    <a:pt x="1971" y="28"/>
                  </a:cubicBezTo>
                  <a:lnTo>
                    <a:pt x="1944" y="1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8"/>
            <p:cNvSpPr/>
            <p:nvPr/>
          </p:nvSpPr>
          <p:spPr>
            <a:xfrm>
              <a:off x="4507706" y="3882774"/>
              <a:ext cx="161194" cy="95191"/>
            </a:xfrm>
            <a:custGeom>
              <a:avLst/>
              <a:gdLst/>
              <a:ahLst/>
              <a:cxnLst/>
              <a:rect l="l" t="t" r="r" b="b"/>
              <a:pathLst>
                <a:path w="2355" h="1466" extrusionOk="0">
                  <a:moveTo>
                    <a:pt x="2261" y="1"/>
                  </a:moveTo>
                  <a:cubicBezTo>
                    <a:pt x="2234" y="6"/>
                    <a:pt x="2212" y="17"/>
                    <a:pt x="2184" y="39"/>
                  </a:cubicBezTo>
                  <a:cubicBezTo>
                    <a:pt x="1949" y="148"/>
                    <a:pt x="1708" y="236"/>
                    <a:pt x="1478" y="323"/>
                  </a:cubicBezTo>
                  <a:cubicBezTo>
                    <a:pt x="1155" y="471"/>
                    <a:pt x="838" y="608"/>
                    <a:pt x="510" y="729"/>
                  </a:cubicBezTo>
                  <a:cubicBezTo>
                    <a:pt x="384" y="778"/>
                    <a:pt x="263" y="833"/>
                    <a:pt x="137" y="893"/>
                  </a:cubicBezTo>
                  <a:cubicBezTo>
                    <a:pt x="99" y="909"/>
                    <a:pt x="50" y="947"/>
                    <a:pt x="0" y="947"/>
                  </a:cubicBezTo>
                  <a:cubicBezTo>
                    <a:pt x="6" y="1068"/>
                    <a:pt x="17" y="1188"/>
                    <a:pt x="22" y="1314"/>
                  </a:cubicBezTo>
                  <a:cubicBezTo>
                    <a:pt x="181" y="1353"/>
                    <a:pt x="329" y="1374"/>
                    <a:pt x="488" y="1407"/>
                  </a:cubicBezTo>
                  <a:cubicBezTo>
                    <a:pt x="632" y="1431"/>
                    <a:pt x="776" y="1466"/>
                    <a:pt x="923" y="1466"/>
                  </a:cubicBezTo>
                  <a:cubicBezTo>
                    <a:pt x="949" y="1466"/>
                    <a:pt x="976" y="1464"/>
                    <a:pt x="1002" y="1462"/>
                  </a:cubicBezTo>
                  <a:cubicBezTo>
                    <a:pt x="1292" y="1429"/>
                    <a:pt x="1582" y="1320"/>
                    <a:pt x="1840" y="1166"/>
                  </a:cubicBezTo>
                  <a:cubicBezTo>
                    <a:pt x="1987" y="1079"/>
                    <a:pt x="2141" y="997"/>
                    <a:pt x="2245" y="860"/>
                  </a:cubicBezTo>
                  <a:cubicBezTo>
                    <a:pt x="2327" y="745"/>
                    <a:pt x="2349" y="581"/>
                    <a:pt x="2349" y="444"/>
                  </a:cubicBezTo>
                  <a:cubicBezTo>
                    <a:pt x="2354" y="291"/>
                    <a:pt x="2321" y="143"/>
                    <a:pt x="2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8"/>
            <p:cNvSpPr/>
            <p:nvPr/>
          </p:nvSpPr>
          <p:spPr>
            <a:xfrm>
              <a:off x="4505105" y="3845762"/>
              <a:ext cx="152501" cy="88633"/>
            </a:xfrm>
            <a:custGeom>
              <a:avLst/>
              <a:gdLst/>
              <a:ahLst/>
              <a:cxnLst/>
              <a:rect l="l" t="t" r="r" b="b"/>
              <a:pathLst>
                <a:path w="2228" h="1365" extrusionOk="0">
                  <a:moveTo>
                    <a:pt x="1634" y="1"/>
                  </a:moveTo>
                  <a:cubicBezTo>
                    <a:pt x="1587" y="1"/>
                    <a:pt x="1538" y="5"/>
                    <a:pt x="1489" y="12"/>
                  </a:cubicBezTo>
                  <a:cubicBezTo>
                    <a:pt x="1133" y="40"/>
                    <a:pt x="810" y="204"/>
                    <a:pt x="526" y="417"/>
                  </a:cubicBezTo>
                  <a:cubicBezTo>
                    <a:pt x="334" y="560"/>
                    <a:pt x="164" y="724"/>
                    <a:pt x="0" y="904"/>
                  </a:cubicBezTo>
                  <a:cubicBezTo>
                    <a:pt x="6" y="970"/>
                    <a:pt x="11" y="1041"/>
                    <a:pt x="11" y="1107"/>
                  </a:cubicBezTo>
                  <a:cubicBezTo>
                    <a:pt x="17" y="1189"/>
                    <a:pt x="17" y="1282"/>
                    <a:pt x="28" y="1364"/>
                  </a:cubicBezTo>
                  <a:cubicBezTo>
                    <a:pt x="66" y="1337"/>
                    <a:pt x="115" y="1315"/>
                    <a:pt x="142" y="1299"/>
                  </a:cubicBezTo>
                  <a:cubicBezTo>
                    <a:pt x="389" y="1178"/>
                    <a:pt x="641" y="1080"/>
                    <a:pt x="892" y="987"/>
                  </a:cubicBezTo>
                  <a:cubicBezTo>
                    <a:pt x="1133" y="888"/>
                    <a:pt x="1358" y="779"/>
                    <a:pt x="1598" y="691"/>
                  </a:cubicBezTo>
                  <a:cubicBezTo>
                    <a:pt x="1686" y="658"/>
                    <a:pt x="1768" y="631"/>
                    <a:pt x="1861" y="598"/>
                  </a:cubicBezTo>
                  <a:cubicBezTo>
                    <a:pt x="1982" y="549"/>
                    <a:pt x="2108" y="478"/>
                    <a:pt x="2228" y="434"/>
                  </a:cubicBezTo>
                  <a:cubicBezTo>
                    <a:pt x="2179" y="341"/>
                    <a:pt x="2124" y="270"/>
                    <a:pt x="2064" y="193"/>
                  </a:cubicBezTo>
                  <a:cubicBezTo>
                    <a:pt x="1953" y="52"/>
                    <a:pt x="1802" y="1"/>
                    <a:pt x="1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8"/>
            <p:cNvSpPr/>
            <p:nvPr/>
          </p:nvSpPr>
          <p:spPr>
            <a:xfrm>
              <a:off x="4914215" y="3037613"/>
              <a:ext cx="258937" cy="219797"/>
            </a:xfrm>
            <a:custGeom>
              <a:avLst/>
              <a:gdLst/>
              <a:ahLst/>
              <a:cxnLst/>
              <a:rect l="l" t="t" r="r" b="b"/>
              <a:pathLst>
                <a:path w="3783" h="3385" extrusionOk="0">
                  <a:moveTo>
                    <a:pt x="2047" y="146"/>
                  </a:moveTo>
                  <a:cubicBezTo>
                    <a:pt x="2179" y="146"/>
                    <a:pt x="2285" y="348"/>
                    <a:pt x="2343" y="509"/>
                  </a:cubicBezTo>
                  <a:cubicBezTo>
                    <a:pt x="2359" y="575"/>
                    <a:pt x="2381" y="646"/>
                    <a:pt x="2398" y="717"/>
                  </a:cubicBezTo>
                  <a:cubicBezTo>
                    <a:pt x="2463" y="1002"/>
                    <a:pt x="2409" y="1281"/>
                    <a:pt x="2387" y="1560"/>
                  </a:cubicBezTo>
                  <a:cubicBezTo>
                    <a:pt x="2387" y="1605"/>
                    <a:pt x="2424" y="1643"/>
                    <a:pt x="2464" y="1643"/>
                  </a:cubicBezTo>
                  <a:cubicBezTo>
                    <a:pt x="2473" y="1643"/>
                    <a:pt x="2482" y="1641"/>
                    <a:pt x="2491" y="1637"/>
                  </a:cubicBezTo>
                  <a:cubicBezTo>
                    <a:pt x="2518" y="1621"/>
                    <a:pt x="2535" y="1599"/>
                    <a:pt x="2540" y="1571"/>
                  </a:cubicBezTo>
                  <a:cubicBezTo>
                    <a:pt x="2589" y="1434"/>
                    <a:pt x="2628" y="1298"/>
                    <a:pt x="2699" y="1172"/>
                  </a:cubicBezTo>
                  <a:cubicBezTo>
                    <a:pt x="2818" y="980"/>
                    <a:pt x="3035" y="735"/>
                    <a:pt x="3269" y="735"/>
                  </a:cubicBezTo>
                  <a:cubicBezTo>
                    <a:pt x="3316" y="735"/>
                    <a:pt x="3363" y="745"/>
                    <a:pt x="3410" y="767"/>
                  </a:cubicBezTo>
                  <a:cubicBezTo>
                    <a:pt x="3503" y="849"/>
                    <a:pt x="3536" y="986"/>
                    <a:pt x="3575" y="1106"/>
                  </a:cubicBezTo>
                  <a:cubicBezTo>
                    <a:pt x="3673" y="1456"/>
                    <a:pt x="3635" y="1812"/>
                    <a:pt x="3553" y="2157"/>
                  </a:cubicBezTo>
                  <a:cubicBezTo>
                    <a:pt x="3465" y="2513"/>
                    <a:pt x="3191" y="2765"/>
                    <a:pt x="2896" y="2923"/>
                  </a:cubicBezTo>
                  <a:cubicBezTo>
                    <a:pt x="2704" y="3016"/>
                    <a:pt x="2496" y="3093"/>
                    <a:pt x="2294" y="3153"/>
                  </a:cubicBezTo>
                  <a:cubicBezTo>
                    <a:pt x="2158" y="3194"/>
                    <a:pt x="2016" y="3232"/>
                    <a:pt x="1877" y="3232"/>
                  </a:cubicBezTo>
                  <a:cubicBezTo>
                    <a:pt x="1831" y="3232"/>
                    <a:pt x="1786" y="3228"/>
                    <a:pt x="1741" y="3219"/>
                  </a:cubicBezTo>
                  <a:cubicBezTo>
                    <a:pt x="1418" y="3142"/>
                    <a:pt x="1144" y="2929"/>
                    <a:pt x="876" y="2743"/>
                  </a:cubicBezTo>
                  <a:cubicBezTo>
                    <a:pt x="389" y="2387"/>
                    <a:pt x="132" y="1642"/>
                    <a:pt x="137" y="1040"/>
                  </a:cubicBezTo>
                  <a:cubicBezTo>
                    <a:pt x="143" y="810"/>
                    <a:pt x="170" y="564"/>
                    <a:pt x="285" y="362"/>
                  </a:cubicBezTo>
                  <a:cubicBezTo>
                    <a:pt x="331" y="273"/>
                    <a:pt x="414" y="230"/>
                    <a:pt x="502" y="230"/>
                  </a:cubicBezTo>
                  <a:cubicBezTo>
                    <a:pt x="528" y="230"/>
                    <a:pt x="554" y="234"/>
                    <a:pt x="581" y="241"/>
                  </a:cubicBezTo>
                  <a:cubicBezTo>
                    <a:pt x="876" y="307"/>
                    <a:pt x="1013" y="460"/>
                    <a:pt x="1155" y="728"/>
                  </a:cubicBezTo>
                  <a:cubicBezTo>
                    <a:pt x="1292" y="958"/>
                    <a:pt x="1341" y="1210"/>
                    <a:pt x="1429" y="1456"/>
                  </a:cubicBezTo>
                  <a:cubicBezTo>
                    <a:pt x="1445" y="1484"/>
                    <a:pt x="1471" y="1497"/>
                    <a:pt x="1498" y="1497"/>
                  </a:cubicBezTo>
                  <a:cubicBezTo>
                    <a:pt x="1534" y="1497"/>
                    <a:pt x="1570" y="1471"/>
                    <a:pt x="1577" y="1423"/>
                  </a:cubicBezTo>
                  <a:cubicBezTo>
                    <a:pt x="1582" y="1385"/>
                    <a:pt x="1582" y="1341"/>
                    <a:pt x="1582" y="1303"/>
                  </a:cubicBezTo>
                  <a:cubicBezTo>
                    <a:pt x="1588" y="1177"/>
                    <a:pt x="1588" y="1057"/>
                    <a:pt x="1610" y="925"/>
                  </a:cubicBezTo>
                  <a:cubicBezTo>
                    <a:pt x="1632" y="685"/>
                    <a:pt x="1725" y="460"/>
                    <a:pt x="1867" y="274"/>
                  </a:cubicBezTo>
                  <a:cubicBezTo>
                    <a:pt x="1931" y="183"/>
                    <a:pt x="1991" y="146"/>
                    <a:pt x="2047" y="146"/>
                  </a:cubicBezTo>
                  <a:close/>
                  <a:moveTo>
                    <a:pt x="2035" y="0"/>
                  </a:moveTo>
                  <a:cubicBezTo>
                    <a:pt x="1983" y="0"/>
                    <a:pt x="1930" y="18"/>
                    <a:pt x="1878" y="61"/>
                  </a:cubicBezTo>
                  <a:cubicBezTo>
                    <a:pt x="1604" y="290"/>
                    <a:pt x="1467" y="657"/>
                    <a:pt x="1445" y="1013"/>
                  </a:cubicBezTo>
                  <a:cubicBezTo>
                    <a:pt x="1369" y="799"/>
                    <a:pt x="1259" y="608"/>
                    <a:pt x="1139" y="433"/>
                  </a:cubicBezTo>
                  <a:cubicBezTo>
                    <a:pt x="1008" y="263"/>
                    <a:pt x="805" y="159"/>
                    <a:pt x="608" y="110"/>
                  </a:cubicBezTo>
                  <a:cubicBezTo>
                    <a:pt x="571" y="101"/>
                    <a:pt x="537" y="97"/>
                    <a:pt x="505" y="97"/>
                  </a:cubicBezTo>
                  <a:cubicBezTo>
                    <a:pt x="141" y="97"/>
                    <a:pt x="42" y="631"/>
                    <a:pt x="22" y="947"/>
                  </a:cubicBezTo>
                  <a:cubicBezTo>
                    <a:pt x="0" y="1265"/>
                    <a:pt x="55" y="1582"/>
                    <a:pt x="154" y="1889"/>
                  </a:cubicBezTo>
                  <a:cubicBezTo>
                    <a:pt x="269" y="2250"/>
                    <a:pt x="493" y="2655"/>
                    <a:pt x="810" y="2874"/>
                  </a:cubicBezTo>
                  <a:cubicBezTo>
                    <a:pt x="1112" y="3082"/>
                    <a:pt x="1418" y="3306"/>
                    <a:pt x="1774" y="3372"/>
                  </a:cubicBezTo>
                  <a:cubicBezTo>
                    <a:pt x="1825" y="3381"/>
                    <a:pt x="1877" y="3385"/>
                    <a:pt x="1929" y="3385"/>
                  </a:cubicBezTo>
                  <a:cubicBezTo>
                    <a:pt x="2136" y="3385"/>
                    <a:pt x="2343" y="3322"/>
                    <a:pt x="2540" y="3252"/>
                  </a:cubicBezTo>
                  <a:cubicBezTo>
                    <a:pt x="2792" y="3153"/>
                    <a:pt x="3060" y="3038"/>
                    <a:pt x="3279" y="2841"/>
                  </a:cubicBezTo>
                  <a:cubicBezTo>
                    <a:pt x="3586" y="2589"/>
                    <a:pt x="3711" y="2250"/>
                    <a:pt x="3750" y="1856"/>
                  </a:cubicBezTo>
                  <a:cubicBezTo>
                    <a:pt x="3783" y="1593"/>
                    <a:pt x="3772" y="1336"/>
                    <a:pt x="3695" y="1084"/>
                  </a:cubicBezTo>
                  <a:cubicBezTo>
                    <a:pt x="3646" y="931"/>
                    <a:pt x="3602" y="756"/>
                    <a:pt x="3471" y="657"/>
                  </a:cubicBezTo>
                  <a:cubicBezTo>
                    <a:pt x="3401" y="620"/>
                    <a:pt x="3331" y="604"/>
                    <a:pt x="3262" y="604"/>
                  </a:cubicBezTo>
                  <a:cubicBezTo>
                    <a:pt x="2984" y="604"/>
                    <a:pt x="2722" y="867"/>
                    <a:pt x="2573" y="1095"/>
                  </a:cubicBezTo>
                  <a:cubicBezTo>
                    <a:pt x="2573" y="799"/>
                    <a:pt x="2513" y="493"/>
                    <a:pt x="2359" y="241"/>
                  </a:cubicBezTo>
                  <a:cubicBezTo>
                    <a:pt x="2289" y="112"/>
                    <a:pt x="2166" y="0"/>
                    <a:pt x="20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8"/>
            <p:cNvSpPr/>
            <p:nvPr/>
          </p:nvSpPr>
          <p:spPr>
            <a:xfrm>
              <a:off x="4977529" y="3224423"/>
              <a:ext cx="81384" cy="280638"/>
            </a:xfrm>
            <a:custGeom>
              <a:avLst/>
              <a:gdLst/>
              <a:ahLst/>
              <a:cxnLst/>
              <a:rect l="l" t="t" r="r" b="b"/>
              <a:pathLst>
                <a:path w="1189" h="4322" extrusionOk="0">
                  <a:moveTo>
                    <a:pt x="82" y="1"/>
                  </a:moveTo>
                  <a:cubicBezTo>
                    <a:pt x="76" y="1"/>
                    <a:pt x="71" y="1"/>
                    <a:pt x="66" y="2"/>
                  </a:cubicBezTo>
                  <a:cubicBezTo>
                    <a:pt x="0" y="24"/>
                    <a:pt x="11" y="106"/>
                    <a:pt x="28" y="161"/>
                  </a:cubicBezTo>
                  <a:cubicBezTo>
                    <a:pt x="44" y="276"/>
                    <a:pt x="66" y="397"/>
                    <a:pt x="93" y="501"/>
                  </a:cubicBezTo>
                  <a:cubicBezTo>
                    <a:pt x="225" y="1174"/>
                    <a:pt x="307" y="1853"/>
                    <a:pt x="471" y="2520"/>
                  </a:cubicBezTo>
                  <a:cubicBezTo>
                    <a:pt x="564" y="2925"/>
                    <a:pt x="668" y="3325"/>
                    <a:pt x="800" y="3719"/>
                  </a:cubicBezTo>
                  <a:cubicBezTo>
                    <a:pt x="865" y="3916"/>
                    <a:pt x="942" y="4124"/>
                    <a:pt x="1068" y="4299"/>
                  </a:cubicBezTo>
                  <a:cubicBezTo>
                    <a:pt x="1081" y="4314"/>
                    <a:pt x="1099" y="4322"/>
                    <a:pt x="1116" y="4322"/>
                  </a:cubicBezTo>
                  <a:cubicBezTo>
                    <a:pt x="1150" y="4322"/>
                    <a:pt x="1185" y="4295"/>
                    <a:pt x="1188" y="4244"/>
                  </a:cubicBezTo>
                  <a:cubicBezTo>
                    <a:pt x="1183" y="3982"/>
                    <a:pt x="1144" y="3708"/>
                    <a:pt x="1133" y="3440"/>
                  </a:cubicBezTo>
                  <a:cubicBezTo>
                    <a:pt x="1112" y="2980"/>
                    <a:pt x="1062" y="2520"/>
                    <a:pt x="1002" y="2066"/>
                  </a:cubicBezTo>
                  <a:cubicBezTo>
                    <a:pt x="947" y="1557"/>
                    <a:pt x="914" y="1042"/>
                    <a:pt x="876" y="533"/>
                  </a:cubicBezTo>
                  <a:cubicBezTo>
                    <a:pt x="876" y="501"/>
                    <a:pt x="865" y="468"/>
                    <a:pt x="854" y="451"/>
                  </a:cubicBezTo>
                  <a:cubicBezTo>
                    <a:pt x="838" y="423"/>
                    <a:pt x="814" y="412"/>
                    <a:pt x="790" y="412"/>
                  </a:cubicBezTo>
                  <a:cubicBezTo>
                    <a:pt x="749" y="412"/>
                    <a:pt x="711" y="448"/>
                    <a:pt x="728" y="501"/>
                  </a:cubicBezTo>
                  <a:cubicBezTo>
                    <a:pt x="783" y="1168"/>
                    <a:pt x="827" y="1831"/>
                    <a:pt x="914" y="2487"/>
                  </a:cubicBezTo>
                  <a:cubicBezTo>
                    <a:pt x="975" y="2986"/>
                    <a:pt x="997" y="3495"/>
                    <a:pt x="1051" y="3998"/>
                  </a:cubicBezTo>
                  <a:cubicBezTo>
                    <a:pt x="958" y="3796"/>
                    <a:pt x="904" y="3577"/>
                    <a:pt x="838" y="3358"/>
                  </a:cubicBezTo>
                  <a:cubicBezTo>
                    <a:pt x="767" y="3068"/>
                    <a:pt x="690" y="2783"/>
                    <a:pt x="619" y="2493"/>
                  </a:cubicBezTo>
                  <a:cubicBezTo>
                    <a:pt x="548" y="2170"/>
                    <a:pt x="477" y="1842"/>
                    <a:pt x="416" y="1524"/>
                  </a:cubicBezTo>
                  <a:cubicBezTo>
                    <a:pt x="345" y="1130"/>
                    <a:pt x="291" y="736"/>
                    <a:pt x="219" y="353"/>
                  </a:cubicBezTo>
                  <a:cubicBezTo>
                    <a:pt x="203" y="265"/>
                    <a:pt x="192" y="183"/>
                    <a:pt x="170" y="90"/>
                  </a:cubicBezTo>
                  <a:cubicBezTo>
                    <a:pt x="170" y="45"/>
                    <a:pt x="130" y="1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8"/>
            <p:cNvSpPr/>
            <p:nvPr/>
          </p:nvSpPr>
          <p:spPr>
            <a:xfrm>
              <a:off x="4861032" y="3252994"/>
              <a:ext cx="195212" cy="250445"/>
            </a:xfrm>
            <a:custGeom>
              <a:avLst/>
              <a:gdLst/>
              <a:ahLst/>
              <a:cxnLst/>
              <a:rect l="l" t="t" r="r" b="b"/>
              <a:pathLst>
                <a:path w="2852" h="3857" extrusionOk="0">
                  <a:moveTo>
                    <a:pt x="88" y="0"/>
                  </a:moveTo>
                  <a:cubicBezTo>
                    <a:pt x="88" y="11"/>
                    <a:pt x="82" y="17"/>
                    <a:pt x="71" y="22"/>
                  </a:cubicBezTo>
                  <a:cubicBezTo>
                    <a:pt x="44" y="50"/>
                    <a:pt x="27" y="77"/>
                    <a:pt x="0" y="104"/>
                  </a:cubicBezTo>
                  <a:cubicBezTo>
                    <a:pt x="279" y="383"/>
                    <a:pt x="531" y="701"/>
                    <a:pt x="766" y="1024"/>
                  </a:cubicBezTo>
                  <a:cubicBezTo>
                    <a:pt x="1111" y="1495"/>
                    <a:pt x="1478" y="1965"/>
                    <a:pt x="1812" y="2453"/>
                  </a:cubicBezTo>
                  <a:cubicBezTo>
                    <a:pt x="2113" y="2896"/>
                    <a:pt x="2398" y="3350"/>
                    <a:pt x="2699" y="3794"/>
                  </a:cubicBezTo>
                  <a:cubicBezTo>
                    <a:pt x="2716" y="3824"/>
                    <a:pt x="2750" y="3857"/>
                    <a:pt x="2782" y="3857"/>
                  </a:cubicBezTo>
                  <a:cubicBezTo>
                    <a:pt x="2791" y="3857"/>
                    <a:pt x="2800" y="3854"/>
                    <a:pt x="2808" y="3848"/>
                  </a:cubicBezTo>
                  <a:cubicBezTo>
                    <a:pt x="2846" y="3826"/>
                    <a:pt x="2852" y="3777"/>
                    <a:pt x="2830" y="3744"/>
                  </a:cubicBezTo>
                  <a:cubicBezTo>
                    <a:pt x="2775" y="3651"/>
                    <a:pt x="2715" y="3558"/>
                    <a:pt x="2655" y="3471"/>
                  </a:cubicBezTo>
                  <a:cubicBezTo>
                    <a:pt x="2326" y="2973"/>
                    <a:pt x="2003" y="2474"/>
                    <a:pt x="1653" y="1993"/>
                  </a:cubicBezTo>
                  <a:cubicBezTo>
                    <a:pt x="1407" y="1659"/>
                    <a:pt x="1155" y="1330"/>
                    <a:pt x="903" y="997"/>
                  </a:cubicBezTo>
                  <a:cubicBezTo>
                    <a:pt x="690" y="706"/>
                    <a:pt x="476" y="422"/>
                    <a:pt x="230" y="154"/>
                  </a:cubicBezTo>
                  <a:cubicBezTo>
                    <a:pt x="181" y="99"/>
                    <a:pt x="137" y="50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8"/>
            <p:cNvSpPr/>
            <p:nvPr/>
          </p:nvSpPr>
          <p:spPr>
            <a:xfrm>
              <a:off x="4827629" y="3280720"/>
              <a:ext cx="225671" cy="223498"/>
            </a:xfrm>
            <a:custGeom>
              <a:avLst/>
              <a:gdLst/>
              <a:ahLst/>
              <a:cxnLst/>
              <a:rect l="l" t="t" r="r" b="b"/>
              <a:pathLst>
                <a:path w="3297" h="3442" extrusionOk="0">
                  <a:moveTo>
                    <a:pt x="121" y="0"/>
                  </a:moveTo>
                  <a:cubicBezTo>
                    <a:pt x="121" y="6"/>
                    <a:pt x="110" y="11"/>
                    <a:pt x="105" y="22"/>
                  </a:cubicBezTo>
                  <a:cubicBezTo>
                    <a:pt x="67" y="50"/>
                    <a:pt x="34" y="66"/>
                    <a:pt x="1" y="88"/>
                  </a:cubicBezTo>
                  <a:cubicBezTo>
                    <a:pt x="143" y="203"/>
                    <a:pt x="297" y="329"/>
                    <a:pt x="417" y="466"/>
                  </a:cubicBezTo>
                  <a:cubicBezTo>
                    <a:pt x="614" y="679"/>
                    <a:pt x="800" y="903"/>
                    <a:pt x="1003" y="1100"/>
                  </a:cubicBezTo>
                  <a:cubicBezTo>
                    <a:pt x="1484" y="1588"/>
                    <a:pt x="1950" y="2086"/>
                    <a:pt x="2393" y="2606"/>
                  </a:cubicBezTo>
                  <a:cubicBezTo>
                    <a:pt x="2541" y="2786"/>
                    <a:pt x="2678" y="2967"/>
                    <a:pt x="2820" y="3148"/>
                  </a:cubicBezTo>
                  <a:cubicBezTo>
                    <a:pt x="2880" y="3213"/>
                    <a:pt x="2935" y="3295"/>
                    <a:pt x="3011" y="3345"/>
                  </a:cubicBezTo>
                  <a:cubicBezTo>
                    <a:pt x="3050" y="3372"/>
                    <a:pt x="3094" y="3394"/>
                    <a:pt x="3132" y="3416"/>
                  </a:cubicBezTo>
                  <a:cubicBezTo>
                    <a:pt x="3150" y="3432"/>
                    <a:pt x="3174" y="3441"/>
                    <a:pt x="3197" y="3441"/>
                  </a:cubicBezTo>
                  <a:cubicBezTo>
                    <a:pt x="3221" y="3441"/>
                    <a:pt x="3244" y="3430"/>
                    <a:pt x="3258" y="3405"/>
                  </a:cubicBezTo>
                  <a:cubicBezTo>
                    <a:pt x="3296" y="3290"/>
                    <a:pt x="3132" y="3263"/>
                    <a:pt x="3072" y="3208"/>
                  </a:cubicBezTo>
                  <a:cubicBezTo>
                    <a:pt x="3011" y="3159"/>
                    <a:pt x="2957" y="3076"/>
                    <a:pt x="2902" y="3022"/>
                  </a:cubicBezTo>
                  <a:cubicBezTo>
                    <a:pt x="2409" y="2387"/>
                    <a:pt x="1873" y="1790"/>
                    <a:pt x="1320" y="1210"/>
                  </a:cubicBezTo>
                  <a:cubicBezTo>
                    <a:pt x="1041" y="936"/>
                    <a:pt x="789" y="652"/>
                    <a:pt x="526" y="362"/>
                  </a:cubicBezTo>
                  <a:cubicBezTo>
                    <a:pt x="406" y="230"/>
                    <a:pt x="269" y="115"/>
                    <a:pt x="1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8"/>
            <p:cNvSpPr/>
            <p:nvPr/>
          </p:nvSpPr>
          <p:spPr>
            <a:xfrm>
              <a:off x="4636934" y="3052547"/>
              <a:ext cx="254488" cy="268821"/>
            </a:xfrm>
            <a:custGeom>
              <a:avLst/>
              <a:gdLst/>
              <a:ahLst/>
              <a:cxnLst/>
              <a:rect l="l" t="t" r="r" b="b"/>
              <a:pathLst>
                <a:path w="3718" h="4140" extrusionOk="0">
                  <a:moveTo>
                    <a:pt x="2047" y="166"/>
                  </a:moveTo>
                  <a:cubicBezTo>
                    <a:pt x="2156" y="166"/>
                    <a:pt x="2266" y="205"/>
                    <a:pt x="2360" y="257"/>
                  </a:cubicBezTo>
                  <a:cubicBezTo>
                    <a:pt x="2650" y="422"/>
                    <a:pt x="2918" y="635"/>
                    <a:pt x="3088" y="936"/>
                  </a:cubicBezTo>
                  <a:cubicBezTo>
                    <a:pt x="3208" y="1155"/>
                    <a:pt x="3285" y="1407"/>
                    <a:pt x="3362" y="1648"/>
                  </a:cubicBezTo>
                  <a:cubicBezTo>
                    <a:pt x="3416" y="1828"/>
                    <a:pt x="3455" y="2020"/>
                    <a:pt x="3482" y="2223"/>
                  </a:cubicBezTo>
                  <a:cubicBezTo>
                    <a:pt x="3509" y="2524"/>
                    <a:pt x="3520" y="2863"/>
                    <a:pt x="3340" y="3131"/>
                  </a:cubicBezTo>
                  <a:cubicBezTo>
                    <a:pt x="3203" y="3290"/>
                    <a:pt x="3044" y="3416"/>
                    <a:pt x="2880" y="3547"/>
                  </a:cubicBezTo>
                  <a:cubicBezTo>
                    <a:pt x="2781" y="3618"/>
                    <a:pt x="2650" y="3662"/>
                    <a:pt x="2524" y="3717"/>
                  </a:cubicBezTo>
                  <a:cubicBezTo>
                    <a:pt x="2508" y="3728"/>
                    <a:pt x="2497" y="3744"/>
                    <a:pt x="2491" y="3766"/>
                  </a:cubicBezTo>
                  <a:cubicBezTo>
                    <a:pt x="2267" y="3897"/>
                    <a:pt x="2004" y="3985"/>
                    <a:pt x="1747" y="3990"/>
                  </a:cubicBezTo>
                  <a:cubicBezTo>
                    <a:pt x="1413" y="3947"/>
                    <a:pt x="1090" y="3810"/>
                    <a:pt x="838" y="3580"/>
                  </a:cubicBezTo>
                  <a:cubicBezTo>
                    <a:pt x="537" y="3334"/>
                    <a:pt x="275" y="2967"/>
                    <a:pt x="198" y="2567"/>
                  </a:cubicBezTo>
                  <a:cubicBezTo>
                    <a:pt x="184" y="2433"/>
                    <a:pt x="279" y="2385"/>
                    <a:pt x="412" y="2385"/>
                  </a:cubicBezTo>
                  <a:cubicBezTo>
                    <a:pt x="642" y="2385"/>
                    <a:pt x="985" y="2528"/>
                    <a:pt x="1068" y="2611"/>
                  </a:cubicBezTo>
                  <a:cubicBezTo>
                    <a:pt x="1083" y="2622"/>
                    <a:pt x="1098" y="2627"/>
                    <a:pt x="1111" y="2627"/>
                  </a:cubicBezTo>
                  <a:cubicBezTo>
                    <a:pt x="1173" y="2627"/>
                    <a:pt x="1212" y="2530"/>
                    <a:pt x="1145" y="2485"/>
                  </a:cubicBezTo>
                  <a:cubicBezTo>
                    <a:pt x="926" y="2255"/>
                    <a:pt x="335" y="1823"/>
                    <a:pt x="417" y="1473"/>
                  </a:cubicBezTo>
                  <a:lnTo>
                    <a:pt x="417" y="1473"/>
                  </a:lnTo>
                  <a:lnTo>
                    <a:pt x="417" y="1484"/>
                  </a:lnTo>
                  <a:cubicBezTo>
                    <a:pt x="442" y="1444"/>
                    <a:pt x="482" y="1428"/>
                    <a:pt x="530" y="1428"/>
                  </a:cubicBezTo>
                  <a:cubicBezTo>
                    <a:pt x="733" y="1428"/>
                    <a:pt x="1087" y="1712"/>
                    <a:pt x="1189" y="1796"/>
                  </a:cubicBezTo>
                  <a:cubicBezTo>
                    <a:pt x="1249" y="1845"/>
                    <a:pt x="1293" y="1900"/>
                    <a:pt x="1347" y="1954"/>
                  </a:cubicBezTo>
                  <a:cubicBezTo>
                    <a:pt x="1362" y="1965"/>
                    <a:pt x="1385" y="1976"/>
                    <a:pt x="1408" y="1976"/>
                  </a:cubicBezTo>
                  <a:cubicBezTo>
                    <a:pt x="1420" y="1976"/>
                    <a:pt x="1431" y="1973"/>
                    <a:pt x="1440" y="1965"/>
                  </a:cubicBezTo>
                  <a:cubicBezTo>
                    <a:pt x="1473" y="1949"/>
                    <a:pt x="1479" y="1905"/>
                    <a:pt x="1468" y="1872"/>
                  </a:cubicBezTo>
                  <a:cubicBezTo>
                    <a:pt x="1320" y="1642"/>
                    <a:pt x="1145" y="1434"/>
                    <a:pt x="1041" y="1183"/>
                  </a:cubicBezTo>
                  <a:cubicBezTo>
                    <a:pt x="992" y="1051"/>
                    <a:pt x="926" y="892"/>
                    <a:pt x="975" y="756"/>
                  </a:cubicBezTo>
                  <a:cubicBezTo>
                    <a:pt x="1008" y="679"/>
                    <a:pt x="1090" y="652"/>
                    <a:pt x="1167" y="641"/>
                  </a:cubicBezTo>
                  <a:cubicBezTo>
                    <a:pt x="1193" y="635"/>
                    <a:pt x="1218" y="633"/>
                    <a:pt x="1244" y="633"/>
                  </a:cubicBezTo>
                  <a:cubicBezTo>
                    <a:pt x="1444" y="633"/>
                    <a:pt x="1630" y="793"/>
                    <a:pt x="1785" y="914"/>
                  </a:cubicBezTo>
                  <a:cubicBezTo>
                    <a:pt x="1884" y="1002"/>
                    <a:pt x="1966" y="1106"/>
                    <a:pt x="2043" y="1215"/>
                  </a:cubicBezTo>
                  <a:cubicBezTo>
                    <a:pt x="2053" y="1232"/>
                    <a:pt x="2070" y="1254"/>
                    <a:pt x="2086" y="1265"/>
                  </a:cubicBezTo>
                  <a:cubicBezTo>
                    <a:pt x="2093" y="1266"/>
                    <a:pt x="2099" y="1267"/>
                    <a:pt x="2105" y="1267"/>
                  </a:cubicBezTo>
                  <a:cubicBezTo>
                    <a:pt x="2165" y="1267"/>
                    <a:pt x="2203" y="1194"/>
                    <a:pt x="2163" y="1144"/>
                  </a:cubicBezTo>
                  <a:cubicBezTo>
                    <a:pt x="2141" y="1095"/>
                    <a:pt x="2114" y="1057"/>
                    <a:pt x="2097" y="1007"/>
                  </a:cubicBezTo>
                  <a:cubicBezTo>
                    <a:pt x="2048" y="898"/>
                    <a:pt x="1993" y="788"/>
                    <a:pt x="1949" y="679"/>
                  </a:cubicBezTo>
                  <a:cubicBezTo>
                    <a:pt x="1917" y="569"/>
                    <a:pt x="1796" y="296"/>
                    <a:pt x="1867" y="208"/>
                  </a:cubicBezTo>
                  <a:cubicBezTo>
                    <a:pt x="1925" y="179"/>
                    <a:pt x="1986" y="166"/>
                    <a:pt x="2047" y="166"/>
                  </a:cubicBezTo>
                  <a:close/>
                  <a:moveTo>
                    <a:pt x="2049" y="1"/>
                  </a:moveTo>
                  <a:cubicBezTo>
                    <a:pt x="2001" y="1"/>
                    <a:pt x="1955" y="6"/>
                    <a:pt x="1911" y="17"/>
                  </a:cubicBezTo>
                  <a:cubicBezTo>
                    <a:pt x="1555" y="77"/>
                    <a:pt x="1741" y="526"/>
                    <a:pt x="1829" y="750"/>
                  </a:cubicBezTo>
                  <a:cubicBezTo>
                    <a:pt x="1665" y="624"/>
                    <a:pt x="1479" y="482"/>
                    <a:pt x="1265" y="471"/>
                  </a:cubicBezTo>
                  <a:cubicBezTo>
                    <a:pt x="1118" y="471"/>
                    <a:pt x="937" y="504"/>
                    <a:pt x="855" y="646"/>
                  </a:cubicBezTo>
                  <a:cubicBezTo>
                    <a:pt x="712" y="920"/>
                    <a:pt x="910" y="1281"/>
                    <a:pt x="1046" y="1522"/>
                  </a:cubicBezTo>
                  <a:cubicBezTo>
                    <a:pt x="910" y="1440"/>
                    <a:pt x="784" y="1347"/>
                    <a:pt x="625" y="1308"/>
                  </a:cubicBezTo>
                  <a:cubicBezTo>
                    <a:pt x="596" y="1302"/>
                    <a:pt x="567" y="1299"/>
                    <a:pt x="540" y="1299"/>
                  </a:cubicBezTo>
                  <a:cubicBezTo>
                    <a:pt x="375" y="1299"/>
                    <a:pt x="260" y="1412"/>
                    <a:pt x="302" y="1609"/>
                  </a:cubicBezTo>
                  <a:cubicBezTo>
                    <a:pt x="351" y="1894"/>
                    <a:pt x="554" y="2102"/>
                    <a:pt x="740" y="2294"/>
                  </a:cubicBezTo>
                  <a:cubicBezTo>
                    <a:pt x="645" y="2265"/>
                    <a:pt x="523" y="2235"/>
                    <a:pt x="409" y="2235"/>
                  </a:cubicBezTo>
                  <a:cubicBezTo>
                    <a:pt x="261" y="2235"/>
                    <a:pt x="125" y="2285"/>
                    <a:pt x="72" y="2452"/>
                  </a:cubicBezTo>
                  <a:cubicBezTo>
                    <a:pt x="1" y="2781"/>
                    <a:pt x="324" y="3268"/>
                    <a:pt x="537" y="3498"/>
                  </a:cubicBezTo>
                  <a:cubicBezTo>
                    <a:pt x="680" y="3651"/>
                    <a:pt x="849" y="3782"/>
                    <a:pt x="1019" y="3892"/>
                  </a:cubicBezTo>
                  <a:cubicBezTo>
                    <a:pt x="1194" y="3990"/>
                    <a:pt x="1386" y="4056"/>
                    <a:pt x="1577" y="4111"/>
                  </a:cubicBezTo>
                  <a:cubicBezTo>
                    <a:pt x="1642" y="4131"/>
                    <a:pt x="1708" y="4140"/>
                    <a:pt x="1774" y="4140"/>
                  </a:cubicBezTo>
                  <a:cubicBezTo>
                    <a:pt x="1921" y="4140"/>
                    <a:pt x="2071" y="4099"/>
                    <a:pt x="2218" y="4062"/>
                  </a:cubicBezTo>
                  <a:cubicBezTo>
                    <a:pt x="2344" y="4029"/>
                    <a:pt x="2459" y="3974"/>
                    <a:pt x="2568" y="3908"/>
                  </a:cubicBezTo>
                  <a:cubicBezTo>
                    <a:pt x="2617" y="3865"/>
                    <a:pt x="2683" y="3848"/>
                    <a:pt x="2716" y="3810"/>
                  </a:cubicBezTo>
                  <a:cubicBezTo>
                    <a:pt x="2924" y="3728"/>
                    <a:pt x="3093" y="3574"/>
                    <a:pt x="3258" y="3427"/>
                  </a:cubicBezTo>
                  <a:cubicBezTo>
                    <a:pt x="3449" y="3252"/>
                    <a:pt x="3537" y="3153"/>
                    <a:pt x="3603" y="2896"/>
                  </a:cubicBezTo>
                  <a:cubicBezTo>
                    <a:pt x="3717" y="2376"/>
                    <a:pt x="3586" y="1839"/>
                    <a:pt x="3416" y="1347"/>
                  </a:cubicBezTo>
                  <a:cubicBezTo>
                    <a:pt x="3340" y="1128"/>
                    <a:pt x="3252" y="909"/>
                    <a:pt x="3115" y="723"/>
                  </a:cubicBezTo>
                  <a:cubicBezTo>
                    <a:pt x="2984" y="531"/>
                    <a:pt x="2814" y="372"/>
                    <a:pt x="2628" y="252"/>
                  </a:cubicBezTo>
                  <a:cubicBezTo>
                    <a:pt x="2497" y="153"/>
                    <a:pt x="2360" y="66"/>
                    <a:pt x="2207" y="22"/>
                  </a:cubicBezTo>
                  <a:cubicBezTo>
                    <a:pt x="2155" y="8"/>
                    <a:pt x="2101" y="1"/>
                    <a:pt x="204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8"/>
            <p:cNvSpPr/>
            <p:nvPr/>
          </p:nvSpPr>
          <p:spPr>
            <a:xfrm>
              <a:off x="4746724" y="3332601"/>
              <a:ext cx="197539" cy="157916"/>
            </a:xfrm>
            <a:custGeom>
              <a:avLst/>
              <a:gdLst/>
              <a:ahLst/>
              <a:cxnLst/>
              <a:rect l="l" t="t" r="r" b="b"/>
              <a:pathLst>
                <a:path w="2886" h="2432" extrusionOk="0">
                  <a:moveTo>
                    <a:pt x="2086" y="0"/>
                  </a:moveTo>
                  <a:cubicBezTo>
                    <a:pt x="1955" y="0"/>
                    <a:pt x="1823" y="17"/>
                    <a:pt x="1697" y="28"/>
                  </a:cubicBezTo>
                  <a:cubicBezTo>
                    <a:pt x="1188" y="83"/>
                    <a:pt x="663" y="247"/>
                    <a:pt x="291" y="630"/>
                  </a:cubicBezTo>
                  <a:cubicBezTo>
                    <a:pt x="44" y="882"/>
                    <a:pt x="1" y="1166"/>
                    <a:pt x="94" y="1528"/>
                  </a:cubicBezTo>
                  <a:cubicBezTo>
                    <a:pt x="198" y="1911"/>
                    <a:pt x="449" y="2277"/>
                    <a:pt x="822" y="2409"/>
                  </a:cubicBezTo>
                  <a:cubicBezTo>
                    <a:pt x="869" y="2424"/>
                    <a:pt x="924" y="2431"/>
                    <a:pt x="982" y="2431"/>
                  </a:cubicBezTo>
                  <a:cubicBezTo>
                    <a:pt x="1296" y="2431"/>
                    <a:pt x="1738" y="2233"/>
                    <a:pt x="1955" y="2086"/>
                  </a:cubicBezTo>
                  <a:cubicBezTo>
                    <a:pt x="2053" y="2026"/>
                    <a:pt x="2146" y="1960"/>
                    <a:pt x="2234" y="1883"/>
                  </a:cubicBezTo>
                  <a:cubicBezTo>
                    <a:pt x="2365" y="1768"/>
                    <a:pt x="2464" y="1610"/>
                    <a:pt x="2551" y="1456"/>
                  </a:cubicBezTo>
                  <a:cubicBezTo>
                    <a:pt x="2661" y="1254"/>
                    <a:pt x="2798" y="1057"/>
                    <a:pt x="2885" y="838"/>
                  </a:cubicBezTo>
                  <a:cubicBezTo>
                    <a:pt x="2852" y="794"/>
                    <a:pt x="2820" y="761"/>
                    <a:pt x="2776" y="717"/>
                  </a:cubicBezTo>
                  <a:cubicBezTo>
                    <a:pt x="2770" y="739"/>
                    <a:pt x="2765" y="756"/>
                    <a:pt x="2754" y="767"/>
                  </a:cubicBezTo>
                  <a:cubicBezTo>
                    <a:pt x="2672" y="953"/>
                    <a:pt x="2573" y="1112"/>
                    <a:pt x="2475" y="1281"/>
                  </a:cubicBezTo>
                  <a:cubicBezTo>
                    <a:pt x="2387" y="1429"/>
                    <a:pt x="2305" y="1593"/>
                    <a:pt x="2174" y="1719"/>
                  </a:cubicBezTo>
                  <a:cubicBezTo>
                    <a:pt x="1949" y="1922"/>
                    <a:pt x="1681" y="2075"/>
                    <a:pt x="1402" y="2179"/>
                  </a:cubicBezTo>
                  <a:cubicBezTo>
                    <a:pt x="1254" y="2220"/>
                    <a:pt x="1105" y="2289"/>
                    <a:pt x="948" y="2289"/>
                  </a:cubicBezTo>
                  <a:cubicBezTo>
                    <a:pt x="937" y="2289"/>
                    <a:pt x="926" y="2289"/>
                    <a:pt x="915" y="2288"/>
                  </a:cubicBezTo>
                  <a:cubicBezTo>
                    <a:pt x="778" y="2277"/>
                    <a:pt x="641" y="2184"/>
                    <a:pt x="543" y="2097"/>
                  </a:cubicBezTo>
                  <a:cubicBezTo>
                    <a:pt x="329" y="1894"/>
                    <a:pt x="203" y="1593"/>
                    <a:pt x="170" y="1303"/>
                  </a:cubicBezTo>
                  <a:cubicBezTo>
                    <a:pt x="132" y="1068"/>
                    <a:pt x="252" y="882"/>
                    <a:pt x="406" y="734"/>
                  </a:cubicBezTo>
                  <a:cubicBezTo>
                    <a:pt x="663" y="471"/>
                    <a:pt x="997" y="329"/>
                    <a:pt x="1336" y="247"/>
                  </a:cubicBezTo>
                  <a:cubicBezTo>
                    <a:pt x="1610" y="187"/>
                    <a:pt x="1900" y="159"/>
                    <a:pt x="2179" y="159"/>
                  </a:cubicBezTo>
                  <a:lnTo>
                    <a:pt x="2228" y="159"/>
                  </a:lnTo>
                  <a:cubicBezTo>
                    <a:pt x="2179" y="110"/>
                    <a:pt x="2130" y="55"/>
                    <a:pt x="208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8"/>
            <p:cNvSpPr/>
            <p:nvPr/>
          </p:nvSpPr>
          <p:spPr>
            <a:xfrm>
              <a:off x="4753090" y="3362924"/>
              <a:ext cx="164548" cy="83698"/>
            </a:xfrm>
            <a:custGeom>
              <a:avLst/>
              <a:gdLst/>
              <a:ahLst/>
              <a:cxnLst/>
              <a:rect l="l" t="t" r="r" b="b"/>
              <a:pathLst>
                <a:path w="2404" h="1289" extrusionOk="0">
                  <a:moveTo>
                    <a:pt x="2326" y="0"/>
                  </a:moveTo>
                  <a:cubicBezTo>
                    <a:pt x="2273" y="0"/>
                    <a:pt x="2203" y="42"/>
                    <a:pt x="2157" y="59"/>
                  </a:cubicBezTo>
                  <a:cubicBezTo>
                    <a:pt x="1911" y="168"/>
                    <a:pt x="1670" y="305"/>
                    <a:pt x="1429" y="437"/>
                  </a:cubicBezTo>
                  <a:cubicBezTo>
                    <a:pt x="1205" y="562"/>
                    <a:pt x="975" y="661"/>
                    <a:pt x="756" y="787"/>
                  </a:cubicBezTo>
                  <a:cubicBezTo>
                    <a:pt x="674" y="836"/>
                    <a:pt x="597" y="880"/>
                    <a:pt x="515" y="924"/>
                  </a:cubicBezTo>
                  <a:cubicBezTo>
                    <a:pt x="373" y="1006"/>
                    <a:pt x="209" y="1061"/>
                    <a:pt x="61" y="1148"/>
                  </a:cubicBezTo>
                  <a:cubicBezTo>
                    <a:pt x="0" y="1190"/>
                    <a:pt x="39" y="1289"/>
                    <a:pt x="103" y="1289"/>
                  </a:cubicBezTo>
                  <a:cubicBezTo>
                    <a:pt x="114" y="1289"/>
                    <a:pt x="126" y="1286"/>
                    <a:pt x="138" y="1280"/>
                  </a:cubicBezTo>
                  <a:cubicBezTo>
                    <a:pt x="181" y="1247"/>
                    <a:pt x="236" y="1230"/>
                    <a:pt x="274" y="1203"/>
                  </a:cubicBezTo>
                  <a:cubicBezTo>
                    <a:pt x="510" y="1099"/>
                    <a:pt x="729" y="973"/>
                    <a:pt x="948" y="847"/>
                  </a:cubicBezTo>
                  <a:cubicBezTo>
                    <a:pt x="1260" y="688"/>
                    <a:pt x="1577" y="535"/>
                    <a:pt x="1884" y="354"/>
                  </a:cubicBezTo>
                  <a:cubicBezTo>
                    <a:pt x="1999" y="294"/>
                    <a:pt x="2124" y="234"/>
                    <a:pt x="2245" y="179"/>
                  </a:cubicBezTo>
                  <a:cubicBezTo>
                    <a:pt x="2305" y="157"/>
                    <a:pt x="2404" y="157"/>
                    <a:pt x="2398" y="75"/>
                  </a:cubicBezTo>
                  <a:cubicBezTo>
                    <a:pt x="2389" y="19"/>
                    <a:pt x="2362" y="0"/>
                    <a:pt x="23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8"/>
            <p:cNvSpPr/>
            <p:nvPr/>
          </p:nvSpPr>
          <p:spPr>
            <a:xfrm>
              <a:off x="5035367" y="3254357"/>
              <a:ext cx="195897" cy="162591"/>
            </a:xfrm>
            <a:custGeom>
              <a:avLst/>
              <a:gdLst/>
              <a:ahLst/>
              <a:cxnLst/>
              <a:rect l="l" t="t" r="r" b="b"/>
              <a:pathLst>
                <a:path w="2862" h="2504" extrusionOk="0">
                  <a:moveTo>
                    <a:pt x="1714" y="0"/>
                  </a:moveTo>
                  <a:cubicBezTo>
                    <a:pt x="1405" y="0"/>
                    <a:pt x="1088" y="120"/>
                    <a:pt x="836" y="297"/>
                  </a:cubicBezTo>
                  <a:cubicBezTo>
                    <a:pt x="579" y="472"/>
                    <a:pt x="332" y="674"/>
                    <a:pt x="163" y="948"/>
                  </a:cubicBezTo>
                  <a:cubicBezTo>
                    <a:pt x="86" y="1058"/>
                    <a:pt x="15" y="1184"/>
                    <a:pt x="4" y="1320"/>
                  </a:cubicBezTo>
                  <a:cubicBezTo>
                    <a:pt x="0" y="1372"/>
                    <a:pt x="42" y="1408"/>
                    <a:pt x="81" y="1408"/>
                  </a:cubicBezTo>
                  <a:cubicBezTo>
                    <a:pt x="105" y="1408"/>
                    <a:pt x="128" y="1395"/>
                    <a:pt x="141" y="1364"/>
                  </a:cubicBezTo>
                  <a:cubicBezTo>
                    <a:pt x="146" y="1331"/>
                    <a:pt x="152" y="1293"/>
                    <a:pt x="163" y="1266"/>
                  </a:cubicBezTo>
                  <a:cubicBezTo>
                    <a:pt x="277" y="954"/>
                    <a:pt x="535" y="713"/>
                    <a:pt x="797" y="516"/>
                  </a:cubicBezTo>
                  <a:cubicBezTo>
                    <a:pt x="1068" y="303"/>
                    <a:pt x="1401" y="151"/>
                    <a:pt x="1739" y="151"/>
                  </a:cubicBezTo>
                  <a:cubicBezTo>
                    <a:pt x="1817" y="151"/>
                    <a:pt x="1896" y="159"/>
                    <a:pt x="1974" y="176"/>
                  </a:cubicBezTo>
                  <a:cubicBezTo>
                    <a:pt x="2248" y="248"/>
                    <a:pt x="2598" y="543"/>
                    <a:pt x="2664" y="828"/>
                  </a:cubicBezTo>
                  <a:cubicBezTo>
                    <a:pt x="2735" y="1282"/>
                    <a:pt x="2582" y="1764"/>
                    <a:pt x="2275" y="2092"/>
                  </a:cubicBezTo>
                  <a:cubicBezTo>
                    <a:pt x="2107" y="2265"/>
                    <a:pt x="1878" y="2338"/>
                    <a:pt x="1648" y="2338"/>
                  </a:cubicBezTo>
                  <a:cubicBezTo>
                    <a:pt x="1549" y="2338"/>
                    <a:pt x="1451" y="2325"/>
                    <a:pt x="1356" y="2300"/>
                  </a:cubicBezTo>
                  <a:cubicBezTo>
                    <a:pt x="1192" y="2267"/>
                    <a:pt x="1044" y="2240"/>
                    <a:pt x="885" y="2185"/>
                  </a:cubicBezTo>
                  <a:cubicBezTo>
                    <a:pt x="699" y="2109"/>
                    <a:pt x="518" y="2037"/>
                    <a:pt x="338" y="1950"/>
                  </a:cubicBezTo>
                  <a:cubicBezTo>
                    <a:pt x="288" y="1922"/>
                    <a:pt x="245" y="1895"/>
                    <a:pt x="195" y="1862"/>
                  </a:cubicBezTo>
                  <a:cubicBezTo>
                    <a:pt x="180" y="1851"/>
                    <a:pt x="164" y="1846"/>
                    <a:pt x="150" y="1846"/>
                  </a:cubicBezTo>
                  <a:cubicBezTo>
                    <a:pt x="90" y="1846"/>
                    <a:pt x="51" y="1934"/>
                    <a:pt x="113" y="1983"/>
                  </a:cubicBezTo>
                  <a:cubicBezTo>
                    <a:pt x="250" y="2103"/>
                    <a:pt x="425" y="2158"/>
                    <a:pt x="589" y="2224"/>
                  </a:cubicBezTo>
                  <a:cubicBezTo>
                    <a:pt x="688" y="2267"/>
                    <a:pt x="792" y="2311"/>
                    <a:pt x="885" y="2349"/>
                  </a:cubicBezTo>
                  <a:cubicBezTo>
                    <a:pt x="1104" y="2415"/>
                    <a:pt x="1323" y="2464"/>
                    <a:pt x="1547" y="2497"/>
                  </a:cubicBezTo>
                  <a:cubicBezTo>
                    <a:pt x="1587" y="2501"/>
                    <a:pt x="1626" y="2503"/>
                    <a:pt x="1666" y="2503"/>
                  </a:cubicBezTo>
                  <a:cubicBezTo>
                    <a:pt x="1847" y="2503"/>
                    <a:pt x="2030" y="2461"/>
                    <a:pt x="2188" y="2371"/>
                  </a:cubicBezTo>
                  <a:cubicBezTo>
                    <a:pt x="2653" y="2081"/>
                    <a:pt x="2861" y="1375"/>
                    <a:pt x="2790" y="844"/>
                  </a:cubicBezTo>
                  <a:cubicBezTo>
                    <a:pt x="2724" y="510"/>
                    <a:pt x="2451" y="269"/>
                    <a:pt x="2177" y="105"/>
                  </a:cubicBezTo>
                  <a:cubicBezTo>
                    <a:pt x="2031" y="32"/>
                    <a:pt x="1874" y="0"/>
                    <a:pt x="17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8"/>
            <p:cNvSpPr/>
            <p:nvPr/>
          </p:nvSpPr>
          <p:spPr>
            <a:xfrm>
              <a:off x="5038995" y="3320329"/>
              <a:ext cx="183918" cy="35778"/>
            </a:xfrm>
            <a:custGeom>
              <a:avLst/>
              <a:gdLst/>
              <a:ahLst/>
              <a:cxnLst/>
              <a:rect l="l" t="t" r="r" b="b"/>
              <a:pathLst>
                <a:path w="2687" h="551" extrusionOk="0">
                  <a:moveTo>
                    <a:pt x="2565" y="1"/>
                  </a:moveTo>
                  <a:cubicBezTo>
                    <a:pt x="2467" y="1"/>
                    <a:pt x="2326" y="54"/>
                    <a:pt x="2261" y="58"/>
                  </a:cubicBezTo>
                  <a:cubicBezTo>
                    <a:pt x="1987" y="124"/>
                    <a:pt x="1730" y="162"/>
                    <a:pt x="1456" y="195"/>
                  </a:cubicBezTo>
                  <a:cubicBezTo>
                    <a:pt x="1155" y="239"/>
                    <a:pt x="854" y="266"/>
                    <a:pt x="553" y="315"/>
                  </a:cubicBezTo>
                  <a:cubicBezTo>
                    <a:pt x="454" y="326"/>
                    <a:pt x="356" y="348"/>
                    <a:pt x="257" y="359"/>
                  </a:cubicBezTo>
                  <a:cubicBezTo>
                    <a:pt x="181" y="381"/>
                    <a:pt x="0" y="376"/>
                    <a:pt x="38" y="507"/>
                  </a:cubicBezTo>
                  <a:cubicBezTo>
                    <a:pt x="53" y="536"/>
                    <a:pt x="82" y="551"/>
                    <a:pt x="111" y="551"/>
                  </a:cubicBezTo>
                  <a:cubicBezTo>
                    <a:pt x="126" y="551"/>
                    <a:pt x="141" y="547"/>
                    <a:pt x="153" y="540"/>
                  </a:cubicBezTo>
                  <a:cubicBezTo>
                    <a:pt x="848" y="397"/>
                    <a:pt x="1560" y="381"/>
                    <a:pt x="2250" y="233"/>
                  </a:cubicBezTo>
                  <a:cubicBezTo>
                    <a:pt x="2359" y="211"/>
                    <a:pt x="2469" y="178"/>
                    <a:pt x="2578" y="157"/>
                  </a:cubicBezTo>
                  <a:cubicBezTo>
                    <a:pt x="2581" y="157"/>
                    <a:pt x="2584" y="157"/>
                    <a:pt x="2587" y="157"/>
                  </a:cubicBezTo>
                  <a:cubicBezTo>
                    <a:pt x="2638" y="157"/>
                    <a:pt x="2687" y="110"/>
                    <a:pt x="2666" y="58"/>
                  </a:cubicBezTo>
                  <a:cubicBezTo>
                    <a:pt x="2655" y="15"/>
                    <a:pt x="2615" y="1"/>
                    <a:pt x="256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8"/>
            <p:cNvSpPr/>
            <p:nvPr/>
          </p:nvSpPr>
          <p:spPr>
            <a:xfrm>
              <a:off x="4923182" y="3048456"/>
              <a:ext cx="242099" cy="199473"/>
            </a:xfrm>
            <a:custGeom>
              <a:avLst/>
              <a:gdLst/>
              <a:ahLst/>
              <a:cxnLst/>
              <a:rect l="l" t="t" r="r" b="b"/>
              <a:pathLst>
                <a:path w="3537" h="3072" extrusionOk="0">
                  <a:moveTo>
                    <a:pt x="1912" y="1"/>
                  </a:moveTo>
                  <a:cubicBezTo>
                    <a:pt x="1857" y="1"/>
                    <a:pt x="1796" y="37"/>
                    <a:pt x="1730" y="129"/>
                  </a:cubicBezTo>
                  <a:cubicBezTo>
                    <a:pt x="1588" y="315"/>
                    <a:pt x="1490" y="539"/>
                    <a:pt x="1468" y="780"/>
                  </a:cubicBezTo>
                  <a:cubicBezTo>
                    <a:pt x="1457" y="901"/>
                    <a:pt x="1451" y="1027"/>
                    <a:pt x="1440" y="1152"/>
                  </a:cubicBezTo>
                  <a:cubicBezTo>
                    <a:pt x="1440" y="1196"/>
                    <a:pt x="1440" y="1235"/>
                    <a:pt x="1435" y="1278"/>
                  </a:cubicBezTo>
                  <a:cubicBezTo>
                    <a:pt x="1432" y="1324"/>
                    <a:pt x="1394" y="1348"/>
                    <a:pt x="1357" y="1348"/>
                  </a:cubicBezTo>
                  <a:cubicBezTo>
                    <a:pt x="1332" y="1348"/>
                    <a:pt x="1306" y="1336"/>
                    <a:pt x="1293" y="1311"/>
                  </a:cubicBezTo>
                  <a:cubicBezTo>
                    <a:pt x="1205" y="1065"/>
                    <a:pt x="1150" y="813"/>
                    <a:pt x="1019" y="578"/>
                  </a:cubicBezTo>
                  <a:cubicBezTo>
                    <a:pt x="882" y="315"/>
                    <a:pt x="740" y="167"/>
                    <a:pt x="444" y="96"/>
                  </a:cubicBezTo>
                  <a:cubicBezTo>
                    <a:pt x="417" y="87"/>
                    <a:pt x="389" y="83"/>
                    <a:pt x="362" y="83"/>
                  </a:cubicBezTo>
                  <a:cubicBezTo>
                    <a:pt x="273" y="83"/>
                    <a:pt x="190" y="129"/>
                    <a:pt x="149" y="216"/>
                  </a:cubicBezTo>
                  <a:cubicBezTo>
                    <a:pt x="39" y="403"/>
                    <a:pt x="12" y="649"/>
                    <a:pt x="6" y="879"/>
                  </a:cubicBezTo>
                  <a:cubicBezTo>
                    <a:pt x="1" y="1481"/>
                    <a:pt x="258" y="2231"/>
                    <a:pt x="745" y="2587"/>
                  </a:cubicBezTo>
                  <a:cubicBezTo>
                    <a:pt x="1013" y="2767"/>
                    <a:pt x="1287" y="2981"/>
                    <a:pt x="1610" y="3057"/>
                  </a:cubicBezTo>
                  <a:cubicBezTo>
                    <a:pt x="1658" y="3067"/>
                    <a:pt x="1706" y="3072"/>
                    <a:pt x="1755" y="3072"/>
                  </a:cubicBezTo>
                  <a:cubicBezTo>
                    <a:pt x="1891" y="3072"/>
                    <a:pt x="2030" y="3037"/>
                    <a:pt x="2163" y="2997"/>
                  </a:cubicBezTo>
                  <a:cubicBezTo>
                    <a:pt x="2365" y="2931"/>
                    <a:pt x="2573" y="2860"/>
                    <a:pt x="2765" y="2762"/>
                  </a:cubicBezTo>
                  <a:cubicBezTo>
                    <a:pt x="3060" y="2598"/>
                    <a:pt x="3334" y="2351"/>
                    <a:pt x="3416" y="2012"/>
                  </a:cubicBezTo>
                  <a:cubicBezTo>
                    <a:pt x="3504" y="1667"/>
                    <a:pt x="3537" y="1311"/>
                    <a:pt x="3433" y="961"/>
                  </a:cubicBezTo>
                  <a:cubicBezTo>
                    <a:pt x="3400" y="840"/>
                    <a:pt x="3367" y="709"/>
                    <a:pt x="3268" y="622"/>
                  </a:cubicBezTo>
                  <a:cubicBezTo>
                    <a:pt x="3222" y="600"/>
                    <a:pt x="3176" y="590"/>
                    <a:pt x="3129" y="590"/>
                  </a:cubicBezTo>
                  <a:cubicBezTo>
                    <a:pt x="2898" y="590"/>
                    <a:pt x="2680" y="835"/>
                    <a:pt x="2557" y="1027"/>
                  </a:cubicBezTo>
                  <a:cubicBezTo>
                    <a:pt x="2491" y="1147"/>
                    <a:pt x="2442" y="1289"/>
                    <a:pt x="2404" y="1426"/>
                  </a:cubicBezTo>
                  <a:cubicBezTo>
                    <a:pt x="2393" y="1454"/>
                    <a:pt x="2382" y="1481"/>
                    <a:pt x="2354" y="1492"/>
                  </a:cubicBezTo>
                  <a:cubicBezTo>
                    <a:pt x="2347" y="1494"/>
                    <a:pt x="2339" y="1496"/>
                    <a:pt x="2331" y="1496"/>
                  </a:cubicBezTo>
                  <a:cubicBezTo>
                    <a:pt x="2289" y="1496"/>
                    <a:pt x="2250" y="1461"/>
                    <a:pt x="2250" y="1415"/>
                  </a:cubicBezTo>
                  <a:cubicBezTo>
                    <a:pt x="2272" y="1136"/>
                    <a:pt x="2327" y="846"/>
                    <a:pt x="2256" y="572"/>
                  </a:cubicBezTo>
                  <a:cubicBezTo>
                    <a:pt x="2245" y="507"/>
                    <a:pt x="2223" y="430"/>
                    <a:pt x="2201" y="359"/>
                  </a:cubicBezTo>
                  <a:cubicBezTo>
                    <a:pt x="2144" y="201"/>
                    <a:pt x="2043" y="1"/>
                    <a:pt x="1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8"/>
            <p:cNvSpPr/>
            <p:nvPr/>
          </p:nvSpPr>
          <p:spPr>
            <a:xfrm>
              <a:off x="4650076" y="3061897"/>
              <a:ext cx="228615" cy="249795"/>
            </a:xfrm>
            <a:custGeom>
              <a:avLst/>
              <a:gdLst/>
              <a:ahLst/>
              <a:cxnLst/>
              <a:rect l="l" t="t" r="r" b="b"/>
              <a:pathLst>
                <a:path w="3340" h="3847" extrusionOk="0">
                  <a:moveTo>
                    <a:pt x="1870" y="0"/>
                  </a:moveTo>
                  <a:cubicBezTo>
                    <a:pt x="1809" y="0"/>
                    <a:pt x="1749" y="13"/>
                    <a:pt x="1692" y="42"/>
                  </a:cubicBezTo>
                  <a:cubicBezTo>
                    <a:pt x="1610" y="141"/>
                    <a:pt x="1730" y="415"/>
                    <a:pt x="1774" y="513"/>
                  </a:cubicBezTo>
                  <a:cubicBezTo>
                    <a:pt x="1812" y="623"/>
                    <a:pt x="1867" y="732"/>
                    <a:pt x="1916" y="841"/>
                  </a:cubicBezTo>
                  <a:cubicBezTo>
                    <a:pt x="1938" y="891"/>
                    <a:pt x="1965" y="935"/>
                    <a:pt x="1987" y="978"/>
                  </a:cubicBezTo>
                  <a:cubicBezTo>
                    <a:pt x="2017" y="1028"/>
                    <a:pt x="1979" y="1101"/>
                    <a:pt x="1926" y="1101"/>
                  </a:cubicBezTo>
                  <a:cubicBezTo>
                    <a:pt x="1921" y="1101"/>
                    <a:pt x="1916" y="1100"/>
                    <a:pt x="1911" y="1099"/>
                  </a:cubicBezTo>
                  <a:cubicBezTo>
                    <a:pt x="1889" y="1088"/>
                    <a:pt x="1867" y="1071"/>
                    <a:pt x="1861" y="1049"/>
                  </a:cubicBezTo>
                  <a:cubicBezTo>
                    <a:pt x="1785" y="940"/>
                    <a:pt x="1703" y="836"/>
                    <a:pt x="1610" y="748"/>
                  </a:cubicBezTo>
                  <a:cubicBezTo>
                    <a:pt x="1459" y="627"/>
                    <a:pt x="1270" y="467"/>
                    <a:pt x="1064" y="467"/>
                  </a:cubicBezTo>
                  <a:cubicBezTo>
                    <a:pt x="1038" y="467"/>
                    <a:pt x="1012" y="469"/>
                    <a:pt x="986" y="475"/>
                  </a:cubicBezTo>
                  <a:cubicBezTo>
                    <a:pt x="909" y="486"/>
                    <a:pt x="827" y="513"/>
                    <a:pt x="794" y="590"/>
                  </a:cubicBezTo>
                  <a:cubicBezTo>
                    <a:pt x="745" y="732"/>
                    <a:pt x="811" y="885"/>
                    <a:pt x="865" y="1017"/>
                  </a:cubicBezTo>
                  <a:cubicBezTo>
                    <a:pt x="964" y="1268"/>
                    <a:pt x="1144" y="1482"/>
                    <a:pt x="1287" y="1706"/>
                  </a:cubicBezTo>
                  <a:cubicBezTo>
                    <a:pt x="1303" y="1739"/>
                    <a:pt x="1287" y="1783"/>
                    <a:pt x="1259" y="1799"/>
                  </a:cubicBezTo>
                  <a:cubicBezTo>
                    <a:pt x="1248" y="1808"/>
                    <a:pt x="1236" y="1813"/>
                    <a:pt x="1223" y="1813"/>
                  </a:cubicBezTo>
                  <a:cubicBezTo>
                    <a:pt x="1206" y="1813"/>
                    <a:pt x="1188" y="1804"/>
                    <a:pt x="1172" y="1788"/>
                  </a:cubicBezTo>
                  <a:cubicBezTo>
                    <a:pt x="1123" y="1734"/>
                    <a:pt x="1068" y="1679"/>
                    <a:pt x="1013" y="1630"/>
                  </a:cubicBezTo>
                  <a:cubicBezTo>
                    <a:pt x="905" y="1544"/>
                    <a:pt x="548" y="1260"/>
                    <a:pt x="350" y="1260"/>
                  </a:cubicBezTo>
                  <a:cubicBezTo>
                    <a:pt x="306" y="1260"/>
                    <a:pt x="270" y="1274"/>
                    <a:pt x="247" y="1307"/>
                  </a:cubicBezTo>
                  <a:cubicBezTo>
                    <a:pt x="170" y="1657"/>
                    <a:pt x="756" y="2089"/>
                    <a:pt x="975" y="2319"/>
                  </a:cubicBezTo>
                  <a:cubicBezTo>
                    <a:pt x="1042" y="2364"/>
                    <a:pt x="1003" y="2461"/>
                    <a:pt x="941" y="2461"/>
                  </a:cubicBezTo>
                  <a:cubicBezTo>
                    <a:pt x="927" y="2461"/>
                    <a:pt x="913" y="2456"/>
                    <a:pt x="898" y="2445"/>
                  </a:cubicBezTo>
                  <a:cubicBezTo>
                    <a:pt x="809" y="2376"/>
                    <a:pt x="465" y="2240"/>
                    <a:pt x="234" y="2240"/>
                  </a:cubicBezTo>
                  <a:cubicBezTo>
                    <a:pt x="98" y="2240"/>
                    <a:pt x="1" y="2287"/>
                    <a:pt x="17" y="2423"/>
                  </a:cubicBezTo>
                  <a:cubicBezTo>
                    <a:pt x="83" y="2823"/>
                    <a:pt x="345" y="3190"/>
                    <a:pt x="652" y="3436"/>
                  </a:cubicBezTo>
                  <a:cubicBezTo>
                    <a:pt x="904" y="3660"/>
                    <a:pt x="1227" y="3797"/>
                    <a:pt x="1560" y="3846"/>
                  </a:cubicBezTo>
                  <a:cubicBezTo>
                    <a:pt x="1823" y="3841"/>
                    <a:pt x="2080" y="3753"/>
                    <a:pt x="2305" y="3622"/>
                  </a:cubicBezTo>
                  <a:cubicBezTo>
                    <a:pt x="2305" y="3600"/>
                    <a:pt x="2321" y="3584"/>
                    <a:pt x="2343" y="3573"/>
                  </a:cubicBezTo>
                  <a:cubicBezTo>
                    <a:pt x="2431" y="3534"/>
                    <a:pt x="2518" y="3502"/>
                    <a:pt x="2600" y="3452"/>
                  </a:cubicBezTo>
                  <a:cubicBezTo>
                    <a:pt x="2606" y="3447"/>
                    <a:pt x="2617" y="3447"/>
                    <a:pt x="2622" y="3436"/>
                  </a:cubicBezTo>
                  <a:cubicBezTo>
                    <a:pt x="2628" y="3436"/>
                    <a:pt x="2628" y="3430"/>
                    <a:pt x="2633" y="3430"/>
                  </a:cubicBezTo>
                  <a:cubicBezTo>
                    <a:pt x="2644" y="3425"/>
                    <a:pt x="2650" y="3425"/>
                    <a:pt x="2655" y="3420"/>
                  </a:cubicBezTo>
                  <a:cubicBezTo>
                    <a:pt x="2661" y="3420"/>
                    <a:pt x="2661" y="3409"/>
                    <a:pt x="2672" y="3409"/>
                  </a:cubicBezTo>
                  <a:cubicBezTo>
                    <a:pt x="2677" y="3403"/>
                    <a:pt x="2683" y="3403"/>
                    <a:pt x="2688" y="3398"/>
                  </a:cubicBezTo>
                  <a:cubicBezTo>
                    <a:pt x="2699" y="3392"/>
                    <a:pt x="2704" y="3392"/>
                    <a:pt x="2710" y="3381"/>
                  </a:cubicBezTo>
                  <a:cubicBezTo>
                    <a:pt x="2841" y="3283"/>
                    <a:pt x="2973" y="3162"/>
                    <a:pt x="3093" y="3047"/>
                  </a:cubicBezTo>
                  <a:lnTo>
                    <a:pt x="3148" y="2993"/>
                  </a:lnTo>
                  <a:cubicBezTo>
                    <a:pt x="3153" y="2987"/>
                    <a:pt x="3164" y="2976"/>
                    <a:pt x="3170" y="2965"/>
                  </a:cubicBezTo>
                  <a:cubicBezTo>
                    <a:pt x="3175" y="2960"/>
                    <a:pt x="3181" y="2949"/>
                    <a:pt x="3181" y="2938"/>
                  </a:cubicBezTo>
                  <a:cubicBezTo>
                    <a:pt x="3339" y="2675"/>
                    <a:pt x="3334" y="2347"/>
                    <a:pt x="3307" y="2057"/>
                  </a:cubicBezTo>
                  <a:cubicBezTo>
                    <a:pt x="3285" y="1865"/>
                    <a:pt x="3235" y="1673"/>
                    <a:pt x="3181" y="1482"/>
                  </a:cubicBezTo>
                  <a:cubicBezTo>
                    <a:pt x="3109" y="1236"/>
                    <a:pt x="3033" y="989"/>
                    <a:pt x="2907" y="770"/>
                  </a:cubicBezTo>
                  <a:cubicBezTo>
                    <a:pt x="2737" y="469"/>
                    <a:pt x="2469" y="256"/>
                    <a:pt x="2184" y="92"/>
                  </a:cubicBezTo>
                  <a:cubicBezTo>
                    <a:pt x="2087" y="39"/>
                    <a:pt x="1978" y="0"/>
                    <a:pt x="1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8"/>
            <p:cNvSpPr/>
            <p:nvPr/>
          </p:nvSpPr>
          <p:spPr>
            <a:xfrm>
              <a:off x="4844878" y="3267214"/>
              <a:ext cx="194186" cy="222913"/>
            </a:xfrm>
            <a:custGeom>
              <a:avLst/>
              <a:gdLst/>
              <a:ahLst/>
              <a:cxnLst/>
              <a:rect l="l" t="t" r="r" b="b"/>
              <a:pathLst>
                <a:path w="2837" h="3433" extrusionOk="0">
                  <a:moveTo>
                    <a:pt x="340" y="0"/>
                  </a:moveTo>
                  <a:cubicBezTo>
                    <a:pt x="307" y="39"/>
                    <a:pt x="269" y="77"/>
                    <a:pt x="220" y="121"/>
                  </a:cubicBezTo>
                  <a:cubicBezTo>
                    <a:pt x="143" y="186"/>
                    <a:pt x="77" y="247"/>
                    <a:pt x="1" y="312"/>
                  </a:cubicBezTo>
                  <a:cubicBezTo>
                    <a:pt x="99" y="394"/>
                    <a:pt x="192" y="482"/>
                    <a:pt x="280" y="570"/>
                  </a:cubicBezTo>
                  <a:cubicBezTo>
                    <a:pt x="411" y="712"/>
                    <a:pt x="548" y="865"/>
                    <a:pt x="679" y="1007"/>
                  </a:cubicBezTo>
                  <a:lnTo>
                    <a:pt x="740" y="1068"/>
                  </a:lnTo>
                  <a:cubicBezTo>
                    <a:pt x="745" y="1079"/>
                    <a:pt x="751" y="1090"/>
                    <a:pt x="767" y="1095"/>
                  </a:cubicBezTo>
                  <a:lnTo>
                    <a:pt x="827" y="1161"/>
                  </a:lnTo>
                  <a:cubicBezTo>
                    <a:pt x="909" y="1248"/>
                    <a:pt x="991" y="1330"/>
                    <a:pt x="1085" y="1418"/>
                  </a:cubicBezTo>
                  <a:cubicBezTo>
                    <a:pt x="1178" y="1516"/>
                    <a:pt x="1265" y="1615"/>
                    <a:pt x="1364" y="1719"/>
                  </a:cubicBezTo>
                  <a:lnTo>
                    <a:pt x="1391" y="1746"/>
                  </a:lnTo>
                  <a:cubicBezTo>
                    <a:pt x="1418" y="1774"/>
                    <a:pt x="1446" y="1801"/>
                    <a:pt x="1473" y="1834"/>
                  </a:cubicBezTo>
                  <a:cubicBezTo>
                    <a:pt x="1878" y="2283"/>
                    <a:pt x="2272" y="2748"/>
                    <a:pt x="2650" y="3230"/>
                  </a:cubicBezTo>
                  <a:cubicBezTo>
                    <a:pt x="2699" y="3284"/>
                    <a:pt x="2759" y="3367"/>
                    <a:pt x="2820" y="3416"/>
                  </a:cubicBezTo>
                  <a:cubicBezTo>
                    <a:pt x="2822" y="3418"/>
                    <a:pt x="2826" y="3420"/>
                    <a:pt x="2829" y="3421"/>
                  </a:cubicBezTo>
                  <a:lnTo>
                    <a:pt x="2829" y="3421"/>
                  </a:lnTo>
                  <a:cubicBezTo>
                    <a:pt x="2569" y="3025"/>
                    <a:pt x="2314" y="2624"/>
                    <a:pt x="2048" y="2239"/>
                  </a:cubicBezTo>
                  <a:cubicBezTo>
                    <a:pt x="1709" y="1752"/>
                    <a:pt x="1347" y="1287"/>
                    <a:pt x="997" y="810"/>
                  </a:cubicBezTo>
                  <a:cubicBezTo>
                    <a:pt x="794" y="531"/>
                    <a:pt x="575" y="258"/>
                    <a:pt x="340" y="0"/>
                  </a:cubicBezTo>
                  <a:close/>
                  <a:moveTo>
                    <a:pt x="2829" y="3421"/>
                  </a:moveTo>
                  <a:cubicBezTo>
                    <a:pt x="2831" y="3425"/>
                    <a:pt x="2834" y="3429"/>
                    <a:pt x="2836" y="3432"/>
                  </a:cubicBezTo>
                  <a:cubicBezTo>
                    <a:pt x="2836" y="3426"/>
                    <a:pt x="2833" y="3424"/>
                    <a:pt x="2829" y="3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8"/>
            <p:cNvSpPr/>
            <p:nvPr/>
          </p:nvSpPr>
          <p:spPr>
            <a:xfrm>
              <a:off x="4990603" y="3238384"/>
              <a:ext cx="58523" cy="245705"/>
            </a:xfrm>
            <a:custGeom>
              <a:avLst/>
              <a:gdLst/>
              <a:ahLst/>
              <a:cxnLst/>
              <a:rect l="l" t="t" r="r" b="b"/>
              <a:pathLst>
                <a:path w="855" h="3784" extrusionOk="0">
                  <a:moveTo>
                    <a:pt x="1" y="1"/>
                  </a:moveTo>
                  <a:cubicBezTo>
                    <a:pt x="6" y="50"/>
                    <a:pt x="12" y="88"/>
                    <a:pt x="23" y="138"/>
                  </a:cubicBezTo>
                  <a:cubicBezTo>
                    <a:pt x="94" y="526"/>
                    <a:pt x="160" y="920"/>
                    <a:pt x="220" y="1309"/>
                  </a:cubicBezTo>
                  <a:cubicBezTo>
                    <a:pt x="280" y="1632"/>
                    <a:pt x="351" y="1960"/>
                    <a:pt x="422" y="2278"/>
                  </a:cubicBezTo>
                  <a:cubicBezTo>
                    <a:pt x="494" y="2568"/>
                    <a:pt x="570" y="2853"/>
                    <a:pt x="641" y="3143"/>
                  </a:cubicBezTo>
                  <a:cubicBezTo>
                    <a:pt x="707" y="3362"/>
                    <a:pt x="762" y="3581"/>
                    <a:pt x="855" y="3783"/>
                  </a:cubicBezTo>
                  <a:cubicBezTo>
                    <a:pt x="800" y="3280"/>
                    <a:pt x="778" y="2771"/>
                    <a:pt x="718" y="2272"/>
                  </a:cubicBezTo>
                  <a:cubicBezTo>
                    <a:pt x="630" y="1616"/>
                    <a:pt x="587" y="953"/>
                    <a:pt x="532" y="291"/>
                  </a:cubicBezTo>
                  <a:cubicBezTo>
                    <a:pt x="532" y="275"/>
                    <a:pt x="526" y="269"/>
                    <a:pt x="532" y="253"/>
                  </a:cubicBezTo>
                  <a:cubicBezTo>
                    <a:pt x="340" y="198"/>
                    <a:pt x="171" y="11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8"/>
            <p:cNvSpPr/>
            <p:nvPr/>
          </p:nvSpPr>
          <p:spPr>
            <a:xfrm>
              <a:off x="5044608" y="3263772"/>
              <a:ext cx="173514" cy="82399"/>
            </a:xfrm>
            <a:custGeom>
              <a:avLst/>
              <a:gdLst/>
              <a:ahLst/>
              <a:cxnLst/>
              <a:rect l="l" t="t" r="r" b="b"/>
              <a:pathLst>
                <a:path w="2535" h="1269" extrusionOk="0">
                  <a:moveTo>
                    <a:pt x="1596" y="0"/>
                  </a:moveTo>
                  <a:cubicBezTo>
                    <a:pt x="1255" y="0"/>
                    <a:pt x="924" y="152"/>
                    <a:pt x="657" y="365"/>
                  </a:cubicBezTo>
                  <a:cubicBezTo>
                    <a:pt x="394" y="562"/>
                    <a:pt x="142" y="792"/>
                    <a:pt x="17" y="1115"/>
                  </a:cubicBezTo>
                  <a:cubicBezTo>
                    <a:pt x="11" y="1148"/>
                    <a:pt x="6" y="1186"/>
                    <a:pt x="0" y="1214"/>
                  </a:cubicBezTo>
                  <a:cubicBezTo>
                    <a:pt x="0" y="1230"/>
                    <a:pt x="6" y="1247"/>
                    <a:pt x="6" y="1268"/>
                  </a:cubicBezTo>
                  <a:cubicBezTo>
                    <a:pt x="55" y="1236"/>
                    <a:pt x="137" y="1236"/>
                    <a:pt x="181" y="1225"/>
                  </a:cubicBezTo>
                  <a:cubicBezTo>
                    <a:pt x="279" y="1214"/>
                    <a:pt x="383" y="1192"/>
                    <a:pt x="476" y="1175"/>
                  </a:cubicBezTo>
                  <a:cubicBezTo>
                    <a:pt x="777" y="1132"/>
                    <a:pt x="1078" y="1104"/>
                    <a:pt x="1380" y="1060"/>
                  </a:cubicBezTo>
                  <a:cubicBezTo>
                    <a:pt x="1653" y="1028"/>
                    <a:pt x="1921" y="984"/>
                    <a:pt x="2190" y="924"/>
                  </a:cubicBezTo>
                  <a:cubicBezTo>
                    <a:pt x="2249" y="919"/>
                    <a:pt x="2388" y="861"/>
                    <a:pt x="2484" y="861"/>
                  </a:cubicBezTo>
                  <a:cubicBezTo>
                    <a:pt x="2503" y="861"/>
                    <a:pt x="2520" y="863"/>
                    <a:pt x="2534" y="869"/>
                  </a:cubicBezTo>
                  <a:cubicBezTo>
                    <a:pt x="2534" y="809"/>
                    <a:pt x="2529" y="748"/>
                    <a:pt x="2524" y="677"/>
                  </a:cubicBezTo>
                  <a:cubicBezTo>
                    <a:pt x="2452" y="382"/>
                    <a:pt x="2108" y="97"/>
                    <a:pt x="1834" y="26"/>
                  </a:cubicBezTo>
                  <a:cubicBezTo>
                    <a:pt x="1754" y="8"/>
                    <a:pt x="1675" y="0"/>
                    <a:pt x="1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8"/>
            <p:cNvSpPr/>
            <p:nvPr/>
          </p:nvSpPr>
          <p:spPr>
            <a:xfrm>
              <a:off x="5045361" y="3330458"/>
              <a:ext cx="172351" cy="75971"/>
            </a:xfrm>
            <a:custGeom>
              <a:avLst/>
              <a:gdLst/>
              <a:ahLst/>
              <a:cxnLst/>
              <a:rect l="l" t="t" r="r" b="b"/>
              <a:pathLst>
                <a:path w="2518" h="1170" extrusionOk="0">
                  <a:moveTo>
                    <a:pt x="2485" y="1"/>
                  </a:moveTo>
                  <a:cubicBezTo>
                    <a:pt x="2376" y="12"/>
                    <a:pt x="2266" y="50"/>
                    <a:pt x="2157" y="77"/>
                  </a:cubicBezTo>
                  <a:cubicBezTo>
                    <a:pt x="1467" y="230"/>
                    <a:pt x="755" y="247"/>
                    <a:pt x="60" y="384"/>
                  </a:cubicBezTo>
                  <a:cubicBezTo>
                    <a:pt x="44" y="395"/>
                    <a:pt x="22" y="395"/>
                    <a:pt x="0" y="395"/>
                  </a:cubicBezTo>
                  <a:cubicBezTo>
                    <a:pt x="0" y="411"/>
                    <a:pt x="0" y="422"/>
                    <a:pt x="6" y="438"/>
                  </a:cubicBezTo>
                  <a:cubicBezTo>
                    <a:pt x="22" y="515"/>
                    <a:pt x="27" y="603"/>
                    <a:pt x="44" y="690"/>
                  </a:cubicBezTo>
                  <a:cubicBezTo>
                    <a:pt x="88" y="734"/>
                    <a:pt x="137" y="761"/>
                    <a:pt x="186" y="789"/>
                  </a:cubicBezTo>
                  <a:cubicBezTo>
                    <a:pt x="361" y="871"/>
                    <a:pt x="547" y="937"/>
                    <a:pt x="734" y="1019"/>
                  </a:cubicBezTo>
                  <a:cubicBezTo>
                    <a:pt x="892" y="1073"/>
                    <a:pt x="1040" y="1101"/>
                    <a:pt x="1204" y="1134"/>
                  </a:cubicBezTo>
                  <a:cubicBezTo>
                    <a:pt x="1299" y="1157"/>
                    <a:pt x="1398" y="1169"/>
                    <a:pt x="1497" y="1169"/>
                  </a:cubicBezTo>
                  <a:cubicBezTo>
                    <a:pt x="1727" y="1169"/>
                    <a:pt x="1955" y="1100"/>
                    <a:pt x="2124" y="931"/>
                  </a:cubicBezTo>
                  <a:cubicBezTo>
                    <a:pt x="2354" y="685"/>
                    <a:pt x="2491" y="340"/>
                    <a:pt x="2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8"/>
            <p:cNvSpPr/>
            <p:nvPr/>
          </p:nvSpPr>
          <p:spPr>
            <a:xfrm>
              <a:off x="4767327" y="3370976"/>
              <a:ext cx="166054" cy="109606"/>
            </a:xfrm>
            <a:custGeom>
              <a:avLst/>
              <a:gdLst/>
              <a:ahLst/>
              <a:cxnLst/>
              <a:rect l="l" t="t" r="r" b="b"/>
              <a:pathLst>
                <a:path w="2426" h="1688" extrusionOk="0">
                  <a:moveTo>
                    <a:pt x="2179" y="1"/>
                  </a:moveTo>
                  <a:cubicBezTo>
                    <a:pt x="2152" y="33"/>
                    <a:pt x="2092" y="39"/>
                    <a:pt x="2053" y="66"/>
                  </a:cubicBezTo>
                  <a:cubicBezTo>
                    <a:pt x="1927" y="121"/>
                    <a:pt x="1807" y="181"/>
                    <a:pt x="1687" y="247"/>
                  </a:cubicBezTo>
                  <a:cubicBezTo>
                    <a:pt x="1380" y="422"/>
                    <a:pt x="1074" y="581"/>
                    <a:pt x="751" y="740"/>
                  </a:cubicBezTo>
                  <a:cubicBezTo>
                    <a:pt x="526" y="860"/>
                    <a:pt x="313" y="991"/>
                    <a:pt x="83" y="1095"/>
                  </a:cubicBezTo>
                  <a:cubicBezTo>
                    <a:pt x="55" y="1106"/>
                    <a:pt x="28" y="1112"/>
                    <a:pt x="1" y="1128"/>
                  </a:cubicBezTo>
                  <a:cubicBezTo>
                    <a:pt x="61" y="1265"/>
                    <a:pt x="148" y="1396"/>
                    <a:pt x="258" y="1495"/>
                  </a:cubicBezTo>
                  <a:cubicBezTo>
                    <a:pt x="356" y="1588"/>
                    <a:pt x="482" y="1681"/>
                    <a:pt x="630" y="1686"/>
                  </a:cubicBezTo>
                  <a:cubicBezTo>
                    <a:pt x="642" y="1687"/>
                    <a:pt x="654" y="1688"/>
                    <a:pt x="666" y="1688"/>
                  </a:cubicBezTo>
                  <a:cubicBezTo>
                    <a:pt x="822" y="1688"/>
                    <a:pt x="969" y="1623"/>
                    <a:pt x="1112" y="1577"/>
                  </a:cubicBezTo>
                  <a:cubicBezTo>
                    <a:pt x="1396" y="1478"/>
                    <a:pt x="1659" y="1325"/>
                    <a:pt x="1889" y="1123"/>
                  </a:cubicBezTo>
                  <a:cubicBezTo>
                    <a:pt x="2010" y="997"/>
                    <a:pt x="2097" y="838"/>
                    <a:pt x="2190" y="685"/>
                  </a:cubicBezTo>
                  <a:cubicBezTo>
                    <a:pt x="2272" y="537"/>
                    <a:pt x="2354" y="411"/>
                    <a:pt x="2426" y="258"/>
                  </a:cubicBezTo>
                  <a:cubicBezTo>
                    <a:pt x="2343" y="170"/>
                    <a:pt x="2261" y="88"/>
                    <a:pt x="217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48"/>
            <p:cNvSpPr/>
            <p:nvPr/>
          </p:nvSpPr>
          <p:spPr>
            <a:xfrm>
              <a:off x="4757197" y="3343639"/>
              <a:ext cx="151817" cy="91750"/>
            </a:xfrm>
            <a:custGeom>
              <a:avLst/>
              <a:gdLst/>
              <a:ahLst/>
              <a:cxnLst/>
              <a:rect l="l" t="t" r="r" b="b"/>
              <a:pathLst>
                <a:path w="2218" h="1413" extrusionOk="0">
                  <a:moveTo>
                    <a:pt x="1906" y="0"/>
                  </a:moveTo>
                  <a:cubicBezTo>
                    <a:pt x="1670" y="11"/>
                    <a:pt x="1440" y="38"/>
                    <a:pt x="1205" y="82"/>
                  </a:cubicBezTo>
                  <a:cubicBezTo>
                    <a:pt x="866" y="164"/>
                    <a:pt x="532" y="312"/>
                    <a:pt x="275" y="569"/>
                  </a:cubicBezTo>
                  <a:cubicBezTo>
                    <a:pt x="110" y="706"/>
                    <a:pt x="1" y="892"/>
                    <a:pt x="28" y="1122"/>
                  </a:cubicBezTo>
                  <a:cubicBezTo>
                    <a:pt x="45" y="1221"/>
                    <a:pt x="56" y="1314"/>
                    <a:pt x="94" y="1412"/>
                  </a:cubicBezTo>
                  <a:cubicBezTo>
                    <a:pt x="209" y="1352"/>
                    <a:pt x="340" y="1297"/>
                    <a:pt x="461" y="1232"/>
                  </a:cubicBezTo>
                  <a:cubicBezTo>
                    <a:pt x="543" y="1188"/>
                    <a:pt x="619" y="1139"/>
                    <a:pt x="702" y="1095"/>
                  </a:cubicBezTo>
                  <a:cubicBezTo>
                    <a:pt x="920" y="969"/>
                    <a:pt x="1150" y="865"/>
                    <a:pt x="1380" y="750"/>
                  </a:cubicBezTo>
                  <a:cubicBezTo>
                    <a:pt x="1616" y="619"/>
                    <a:pt x="1851" y="476"/>
                    <a:pt x="2103" y="372"/>
                  </a:cubicBezTo>
                  <a:cubicBezTo>
                    <a:pt x="2136" y="356"/>
                    <a:pt x="2179" y="339"/>
                    <a:pt x="2218" y="323"/>
                  </a:cubicBezTo>
                  <a:cubicBezTo>
                    <a:pt x="2158" y="263"/>
                    <a:pt x="2103" y="203"/>
                    <a:pt x="2043" y="148"/>
                  </a:cubicBezTo>
                  <a:cubicBezTo>
                    <a:pt x="1993" y="99"/>
                    <a:pt x="1944" y="49"/>
                    <a:pt x="19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48"/>
            <p:cNvSpPr/>
            <p:nvPr/>
          </p:nvSpPr>
          <p:spPr>
            <a:xfrm>
              <a:off x="4426390" y="4087506"/>
              <a:ext cx="212872" cy="204992"/>
            </a:xfrm>
            <a:custGeom>
              <a:avLst/>
              <a:gdLst/>
              <a:ahLst/>
              <a:cxnLst/>
              <a:rect l="l" t="t" r="r" b="b"/>
              <a:pathLst>
                <a:path w="3110" h="3157" extrusionOk="0">
                  <a:moveTo>
                    <a:pt x="1741" y="161"/>
                  </a:moveTo>
                  <a:cubicBezTo>
                    <a:pt x="1824" y="161"/>
                    <a:pt x="1906" y="174"/>
                    <a:pt x="1982" y="203"/>
                  </a:cubicBezTo>
                  <a:cubicBezTo>
                    <a:pt x="1997" y="217"/>
                    <a:pt x="2016" y="225"/>
                    <a:pt x="2036" y="225"/>
                  </a:cubicBezTo>
                  <a:cubicBezTo>
                    <a:pt x="2045" y="225"/>
                    <a:pt x="2055" y="223"/>
                    <a:pt x="2064" y="219"/>
                  </a:cubicBezTo>
                  <a:cubicBezTo>
                    <a:pt x="2190" y="258"/>
                    <a:pt x="2311" y="301"/>
                    <a:pt x="2415" y="384"/>
                  </a:cubicBezTo>
                  <a:cubicBezTo>
                    <a:pt x="2535" y="504"/>
                    <a:pt x="2683" y="613"/>
                    <a:pt x="2792" y="745"/>
                  </a:cubicBezTo>
                  <a:cubicBezTo>
                    <a:pt x="2962" y="991"/>
                    <a:pt x="2962" y="1314"/>
                    <a:pt x="2935" y="1599"/>
                  </a:cubicBezTo>
                  <a:cubicBezTo>
                    <a:pt x="2874" y="1960"/>
                    <a:pt x="2710" y="2310"/>
                    <a:pt x="2464" y="2573"/>
                  </a:cubicBezTo>
                  <a:cubicBezTo>
                    <a:pt x="2168" y="2825"/>
                    <a:pt x="1791" y="2989"/>
                    <a:pt x="1402" y="2994"/>
                  </a:cubicBezTo>
                  <a:cubicBezTo>
                    <a:pt x="1243" y="2994"/>
                    <a:pt x="1095" y="2978"/>
                    <a:pt x="942" y="2918"/>
                  </a:cubicBezTo>
                  <a:cubicBezTo>
                    <a:pt x="619" y="2836"/>
                    <a:pt x="291" y="2644"/>
                    <a:pt x="192" y="2305"/>
                  </a:cubicBezTo>
                  <a:cubicBezTo>
                    <a:pt x="143" y="2053"/>
                    <a:pt x="154" y="1785"/>
                    <a:pt x="203" y="1533"/>
                  </a:cubicBezTo>
                  <a:cubicBezTo>
                    <a:pt x="236" y="1352"/>
                    <a:pt x="318" y="1183"/>
                    <a:pt x="400" y="1018"/>
                  </a:cubicBezTo>
                  <a:cubicBezTo>
                    <a:pt x="532" y="739"/>
                    <a:pt x="794" y="564"/>
                    <a:pt x="1030" y="394"/>
                  </a:cubicBezTo>
                  <a:cubicBezTo>
                    <a:pt x="1226" y="272"/>
                    <a:pt x="1493" y="161"/>
                    <a:pt x="1741" y="161"/>
                  </a:cubicBezTo>
                  <a:close/>
                  <a:moveTo>
                    <a:pt x="1725" y="0"/>
                  </a:moveTo>
                  <a:cubicBezTo>
                    <a:pt x="1347" y="6"/>
                    <a:pt x="1002" y="197"/>
                    <a:pt x="718" y="438"/>
                  </a:cubicBezTo>
                  <a:cubicBezTo>
                    <a:pt x="575" y="548"/>
                    <a:pt x="439" y="668"/>
                    <a:pt x="340" y="832"/>
                  </a:cubicBezTo>
                  <a:cubicBezTo>
                    <a:pt x="121" y="1188"/>
                    <a:pt x="1" y="1615"/>
                    <a:pt x="28" y="2037"/>
                  </a:cubicBezTo>
                  <a:cubicBezTo>
                    <a:pt x="12" y="2759"/>
                    <a:pt x="690" y="3098"/>
                    <a:pt x="1292" y="3153"/>
                  </a:cubicBezTo>
                  <a:cubicBezTo>
                    <a:pt x="1328" y="3156"/>
                    <a:pt x="1364" y="3157"/>
                    <a:pt x="1400" y="3157"/>
                  </a:cubicBezTo>
                  <a:cubicBezTo>
                    <a:pt x="1824" y="3157"/>
                    <a:pt x="2244" y="2980"/>
                    <a:pt x="2557" y="2682"/>
                  </a:cubicBezTo>
                  <a:cubicBezTo>
                    <a:pt x="2716" y="2524"/>
                    <a:pt x="2831" y="2321"/>
                    <a:pt x="2929" y="2108"/>
                  </a:cubicBezTo>
                  <a:cubicBezTo>
                    <a:pt x="3050" y="1839"/>
                    <a:pt x="3110" y="1544"/>
                    <a:pt x="3093" y="1254"/>
                  </a:cubicBezTo>
                  <a:cubicBezTo>
                    <a:pt x="3082" y="871"/>
                    <a:pt x="2967" y="630"/>
                    <a:pt x="2672" y="394"/>
                  </a:cubicBezTo>
                  <a:cubicBezTo>
                    <a:pt x="2562" y="296"/>
                    <a:pt x="2453" y="181"/>
                    <a:pt x="2311" y="132"/>
                  </a:cubicBezTo>
                  <a:cubicBezTo>
                    <a:pt x="2234" y="104"/>
                    <a:pt x="2157" y="77"/>
                    <a:pt x="2086" y="55"/>
                  </a:cubicBezTo>
                  <a:cubicBezTo>
                    <a:pt x="2078" y="52"/>
                    <a:pt x="2068" y="51"/>
                    <a:pt x="2059" y="51"/>
                  </a:cubicBezTo>
                  <a:cubicBezTo>
                    <a:pt x="2051" y="51"/>
                    <a:pt x="2042" y="52"/>
                    <a:pt x="2037" y="55"/>
                  </a:cubicBezTo>
                  <a:cubicBezTo>
                    <a:pt x="1938" y="6"/>
                    <a:pt x="1834" y="0"/>
                    <a:pt x="17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48"/>
            <p:cNvSpPr/>
            <p:nvPr/>
          </p:nvSpPr>
          <p:spPr>
            <a:xfrm>
              <a:off x="4491894" y="4157179"/>
              <a:ext cx="77209" cy="49414"/>
            </a:xfrm>
            <a:custGeom>
              <a:avLst/>
              <a:gdLst/>
              <a:ahLst/>
              <a:cxnLst/>
              <a:rect l="l" t="t" r="r" b="b"/>
              <a:pathLst>
                <a:path w="1128" h="761" extrusionOk="0">
                  <a:moveTo>
                    <a:pt x="702" y="153"/>
                  </a:moveTo>
                  <a:cubicBezTo>
                    <a:pt x="834" y="159"/>
                    <a:pt x="949" y="186"/>
                    <a:pt x="938" y="350"/>
                  </a:cubicBezTo>
                  <a:cubicBezTo>
                    <a:pt x="932" y="520"/>
                    <a:pt x="757" y="602"/>
                    <a:pt x="615" y="602"/>
                  </a:cubicBezTo>
                  <a:cubicBezTo>
                    <a:pt x="527" y="602"/>
                    <a:pt x="385" y="580"/>
                    <a:pt x="374" y="465"/>
                  </a:cubicBezTo>
                  <a:cubicBezTo>
                    <a:pt x="396" y="367"/>
                    <a:pt x="450" y="279"/>
                    <a:pt x="522" y="214"/>
                  </a:cubicBezTo>
                  <a:cubicBezTo>
                    <a:pt x="549" y="186"/>
                    <a:pt x="587" y="159"/>
                    <a:pt x="631" y="159"/>
                  </a:cubicBezTo>
                  <a:cubicBezTo>
                    <a:pt x="638" y="164"/>
                    <a:pt x="649" y="167"/>
                    <a:pt x="661" y="167"/>
                  </a:cubicBezTo>
                  <a:cubicBezTo>
                    <a:pt x="675" y="167"/>
                    <a:pt x="690" y="162"/>
                    <a:pt x="702" y="153"/>
                  </a:cubicBezTo>
                  <a:close/>
                  <a:moveTo>
                    <a:pt x="730" y="0"/>
                  </a:moveTo>
                  <a:cubicBezTo>
                    <a:pt x="719" y="0"/>
                    <a:pt x="702" y="6"/>
                    <a:pt x="691" y="17"/>
                  </a:cubicBezTo>
                  <a:cubicBezTo>
                    <a:pt x="670" y="9"/>
                    <a:pt x="648" y="5"/>
                    <a:pt x="626" y="5"/>
                  </a:cubicBezTo>
                  <a:cubicBezTo>
                    <a:pt x="335" y="5"/>
                    <a:pt x="1" y="633"/>
                    <a:pt x="494" y="745"/>
                  </a:cubicBezTo>
                  <a:cubicBezTo>
                    <a:pt x="534" y="755"/>
                    <a:pt x="575" y="760"/>
                    <a:pt x="616" y="760"/>
                  </a:cubicBezTo>
                  <a:cubicBezTo>
                    <a:pt x="873" y="760"/>
                    <a:pt x="1127" y="560"/>
                    <a:pt x="1080" y="263"/>
                  </a:cubicBezTo>
                  <a:cubicBezTo>
                    <a:pt x="1058" y="186"/>
                    <a:pt x="1025" y="104"/>
                    <a:pt x="959" y="60"/>
                  </a:cubicBezTo>
                  <a:cubicBezTo>
                    <a:pt x="888" y="22"/>
                    <a:pt x="806" y="6"/>
                    <a:pt x="7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48"/>
            <p:cNvSpPr/>
            <p:nvPr/>
          </p:nvSpPr>
          <p:spPr>
            <a:xfrm>
              <a:off x="4612978" y="4087766"/>
              <a:ext cx="152159" cy="165578"/>
            </a:xfrm>
            <a:custGeom>
              <a:avLst/>
              <a:gdLst/>
              <a:ahLst/>
              <a:cxnLst/>
              <a:rect l="l" t="t" r="r" b="b"/>
              <a:pathLst>
                <a:path w="2223" h="2550" extrusionOk="0">
                  <a:moveTo>
                    <a:pt x="893" y="0"/>
                  </a:moveTo>
                  <a:cubicBezTo>
                    <a:pt x="874" y="0"/>
                    <a:pt x="856" y="1"/>
                    <a:pt x="838" y="2"/>
                  </a:cubicBezTo>
                  <a:cubicBezTo>
                    <a:pt x="521" y="18"/>
                    <a:pt x="170" y="133"/>
                    <a:pt x="33" y="456"/>
                  </a:cubicBezTo>
                  <a:cubicBezTo>
                    <a:pt x="22" y="489"/>
                    <a:pt x="1" y="527"/>
                    <a:pt x="22" y="571"/>
                  </a:cubicBezTo>
                  <a:cubicBezTo>
                    <a:pt x="31" y="594"/>
                    <a:pt x="51" y="612"/>
                    <a:pt x="79" y="612"/>
                  </a:cubicBezTo>
                  <a:cubicBezTo>
                    <a:pt x="86" y="612"/>
                    <a:pt x="92" y="611"/>
                    <a:pt x="99" y="609"/>
                  </a:cubicBezTo>
                  <a:cubicBezTo>
                    <a:pt x="132" y="604"/>
                    <a:pt x="143" y="577"/>
                    <a:pt x="154" y="549"/>
                  </a:cubicBezTo>
                  <a:cubicBezTo>
                    <a:pt x="165" y="511"/>
                    <a:pt x="192" y="467"/>
                    <a:pt x="214" y="434"/>
                  </a:cubicBezTo>
                  <a:cubicBezTo>
                    <a:pt x="343" y="244"/>
                    <a:pt x="621" y="160"/>
                    <a:pt x="880" y="160"/>
                  </a:cubicBezTo>
                  <a:cubicBezTo>
                    <a:pt x="1016" y="160"/>
                    <a:pt x="1147" y="183"/>
                    <a:pt x="1249" y="226"/>
                  </a:cubicBezTo>
                  <a:cubicBezTo>
                    <a:pt x="1676" y="445"/>
                    <a:pt x="2185" y="1047"/>
                    <a:pt x="2053" y="1584"/>
                  </a:cubicBezTo>
                  <a:cubicBezTo>
                    <a:pt x="2020" y="1726"/>
                    <a:pt x="1982" y="1868"/>
                    <a:pt x="1884" y="1978"/>
                  </a:cubicBezTo>
                  <a:cubicBezTo>
                    <a:pt x="1686" y="2186"/>
                    <a:pt x="1413" y="2323"/>
                    <a:pt x="1139" y="2377"/>
                  </a:cubicBezTo>
                  <a:cubicBezTo>
                    <a:pt x="1091" y="2387"/>
                    <a:pt x="1044" y="2391"/>
                    <a:pt x="997" y="2391"/>
                  </a:cubicBezTo>
                  <a:cubicBezTo>
                    <a:pt x="746" y="2391"/>
                    <a:pt x="504" y="2265"/>
                    <a:pt x="302" y="2104"/>
                  </a:cubicBezTo>
                  <a:cubicBezTo>
                    <a:pt x="263" y="2080"/>
                    <a:pt x="218" y="2032"/>
                    <a:pt x="176" y="2032"/>
                  </a:cubicBezTo>
                  <a:cubicBezTo>
                    <a:pt x="159" y="2032"/>
                    <a:pt x="142" y="2040"/>
                    <a:pt x="126" y="2060"/>
                  </a:cubicBezTo>
                  <a:cubicBezTo>
                    <a:pt x="55" y="2169"/>
                    <a:pt x="220" y="2235"/>
                    <a:pt x="285" y="2290"/>
                  </a:cubicBezTo>
                  <a:cubicBezTo>
                    <a:pt x="466" y="2427"/>
                    <a:pt x="679" y="2525"/>
                    <a:pt x="904" y="2547"/>
                  </a:cubicBezTo>
                  <a:cubicBezTo>
                    <a:pt x="925" y="2549"/>
                    <a:pt x="947" y="2549"/>
                    <a:pt x="969" y="2549"/>
                  </a:cubicBezTo>
                  <a:cubicBezTo>
                    <a:pt x="1336" y="2549"/>
                    <a:pt x="1740" y="2338"/>
                    <a:pt x="1993" y="2054"/>
                  </a:cubicBezTo>
                  <a:cubicBezTo>
                    <a:pt x="2130" y="1879"/>
                    <a:pt x="2195" y="1649"/>
                    <a:pt x="2217" y="1425"/>
                  </a:cubicBezTo>
                  <a:cubicBezTo>
                    <a:pt x="2223" y="1201"/>
                    <a:pt x="2152" y="982"/>
                    <a:pt x="2042" y="790"/>
                  </a:cubicBezTo>
                  <a:cubicBezTo>
                    <a:pt x="1894" y="544"/>
                    <a:pt x="1692" y="330"/>
                    <a:pt x="1457" y="172"/>
                  </a:cubicBezTo>
                  <a:cubicBezTo>
                    <a:pt x="1291" y="56"/>
                    <a:pt x="1093" y="0"/>
                    <a:pt x="8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48"/>
            <p:cNvSpPr/>
            <p:nvPr/>
          </p:nvSpPr>
          <p:spPr>
            <a:xfrm>
              <a:off x="4663560" y="4148802"/>
              <a:ext cx="52705" cy="39089"/>
            </a:xfrm>
            <a:custGeom>
              <a:avLst/>
              <a:gdLst/>
              <a:ahLst/>
              <a:cxnLst/>
              <a:rect l="l" t="t" r="r" b="b"/>
              <a:pathLst>
                <a:path w="770" h="602" extrusionOk="0">
                  <a:moveTo>
                    <a:pt x="373" y="157"/>
                  </a:moveTo>
                  <a:cubicBezTo>
                    <a:pt x="460" y="189"/>
                    <a:pt x="536" y="233"/>
                    <a:pt x="542" y="330"/>
                  </a:cubicBezTo>
                  <a:lnTo>
                    <a:pt x="542" y="330"/>
                  </a:lnTo>
                  <a:cubicBezTo>
                    <a:pt x="542" y="342"/>
                    <a:pt x="541" y="358"/>
                    <a:pt x="537" y="370"/>
                  </a:cubicBezTo>
                  <a:lnTo>
                    <a:pt x="537" y="365"/>
                  </a:lnTo>
                  <a:lnTo>
                    <a:pt x="537" y="354"/>
                  </a:lnTo>
                  <a:cubicBezTo>
                    <a:pt x="521" y="419"/>
                    <a:pt x="466" y="447"/>
                    <a:pt x="411" y="447"/>
                  </a:cubicBezTo>
                  <a:cubicBezTo>
                    <a:pt x="291" y="447"/>
                    <a:pt x="165" y="348"/>
                    <a:pt x="148" y="217"/>
                  </a:cubicBezTo>
                  <a:lnTo>
                    <a:pt x="148" y="222"/>
                  </a:lnTo>
                  <a:lnTo>
                    <a:pt x="148" y="233"/>
                  </a:lnTo>
                  <a:cubicBezTo>
                    <a:pt x="144" y="176"/>
                    <a:pt x="172" y="163"/>
                    <a:pt x="210" y="163"/>
                  </a:cubicBezTo>
                  <a:cubicBezTo>
                    <a:pt x="243" y="163"/>
                    <a:pt x="284" y="173"/>
                    <a:pt x="319" y="173"/>
                  </a:cubicBezTo>
                  <a:cubicBezTo>
                    <a:pt x="340" y="173"/>
                    <a:pt x="359" y="169"/>
                    <a:pt x="373" y="157"/>
                  </a:cubicBezTo>
                  <a:close/>
                  <a:moveTo>
                    <a:pt x="236" y="0"/>
                  </a:moveTo>
                  <a:cubicBezTo>
                    <a:pt x="118" y="0"/>
                    <a:pt x="8" y="62"/>
                    <a:pt x="1" y="206"/>
                  </a:cubicBezTo>
                  <a:cubicBezTo>
                    <a:pt x="11" y="375"/>
                    <a:pt x="137" y="534"/>
                    <a:pt x="296" y="583"/>
                  </a:cubicBezTo>
                  <a:cubicBezTo>
                    <a:pt x="334" y="595"/>
                    <a:pt x="370" y="601"/>
                    <a:pt x="404" y="601"/>
                  </a:cubicBezTo>
                  <a:cubicBezTo>
                    <a:pt x="633" y="601"/>
                    <a:pt x="769" y="348"/>
                    <a:pt x="603" y="129"/>
                  </a:cubicBezTo>
                  <a:cubicBezTo>
                    <a:pt x="576" y="85"/>
                    <a:pt x="480" y="10"/>
                    <a:pt x="411" y="10"/>
                  </a:cubicBezTo>
                  <a:cubicBezTo>
                    <a:pt x="394" y="10"/>
                    <a:pt x="379" y="14"/>
                    <a:pt x="367" y="25"/>
                  </a:cubicBezTo>
                  <a:cubicBezTo>
                    <a:pt x="326" y="9"/>
                    <a:pt x="280" y="0"/>
                    <a:pt x="2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48"/>
            <p:cNvSpPr/>
            <p:nvPr/>
          </p:nvSpPr>
          <p:spPr>
            <a:xfrm>
              <a:off x="4499834" y="3988289"/>
              <a:ext cx="233132" cy="109411"/>
            </a:xfrm>
            <a:custGeom>
              <a:avLst/>
              <a:gdLst/>
              <a:ahLst/>
              <a:cxnLst/>
              <a:rect l="l" t="t" r="r" b="b"/>
              <a:pathLst>
                <a:path w="3406" h="1685" extrusionOk="0">
                  <a:moveTo>
                    <a:pt x="2138" y="1"/>
                  </a:moveTo>
                  <a:cubicBezTo>
                    <a:pt x="1521" y="1"/>
                    <a:pt x="578" y="340"/>
                    <a:pt x="263" y="691"/>
                  </a:cubicBezTo>
                  <a:cubicBezTo>
                    <a:pt x="126" y="866"/>
                    <a:pt x="1" y="1085"/>
                    <a:pt x="11" y="1309"/>
                  </a:cubicBezTo>
                  <a:cubicBezTo>
                    <a:pt x="44" y="1496"/>
                    <a:pt x="192" y="1660"/>
                    <a:pt x="378" y="1676"/>
                  </a:cubicBezTo>
                  <a:cubicBezTo>
                    <a:pt x="390" y="1682"/>
                    <a:pt x="401" y="1685"/>
                    <a:pt x="411" y="1685"/>
                  </a:cubicBezTo>
                  <a:cubicBezTo>
                    <a:pt x="477" y="1685"/>
                    <a:pt x="502" y="1578"/>
                    <a:pt x="422" y="1545"/>
                  </a:cubicBezTo>
                  <a:cubicBezTo>
                    <a:pt x="291" y="1512"/>
                    <a:pt x="209" y="1479"/>
                    <a:pt x="165" y="1342"/>
                  </a:cubicBezTo>
                  <a:cubicBezTo>
                    <a:pt x="115" y="1233"/>
                    <a:pt x="176" y="1118"/>
                    <a:pt x="225" y="1014"/>
                  </a:cubicBezTo>
                  <a:cubicBezTo>
                    <a:pt x="334" y="784"/>
                    <a:pt x="531" y="636"/>
                    <a:pt x="761" y="527"/>
                  </a:cubicBezTo>
                  <a:cubicBezTo>
                    <a:pt x="942" y="439"/>
                    <a:pt x="1134" y="362"/>
                    <a:pt x="1325" y="302"/>
                  </a:cubicBezTo>
                  <a:cubicBezTo>
                    <a:pt x="1584" y="227"/>
                    <a:pt x="1855" y="148"/>
                    <a:pt x="2131" y="148"/>
                  </a:cubicBezTo>
                  <a:cubicBezTo>
                    <a:pt x="2176" y="148"/>
                    <a:pt x="2221" y="150"/>
                    <a:pt x="2267" y="154"/>
                  </a:cubicBezTo>
                  <a:cubicBezTo>
                    <a:pt x="2409" y="171"/>
                    <a:pt x="2551" y="220"/>
                    <a:pt x="2688" y="275"/>
                  </a:cubicBezTo>
                  <a:cubicBezTo>
                    <a:pt x="3093" y="417"/>
                    <a:pt x="3350" y="1080"/>
                    <a:pt x="2929" y="1348"/>
                  </a:cubicBezTo>
                  <a:cubicBezTo>
                    <a:pt x="2819" y="1413"/>
                    <a:pt x="2710" y="1474"/>
                    <a:pt x="2601" y="1523"/>
                  </a:cubicBezTo>
                  <a:cubicBezTo>
                    <a:pt x="2517" y="1557"/>
                    <a:pt x="2548" y="1681"/>
                    <a:pt x="2628" y="1681"/>
                  </a:cubicBezTo>
                  <a:cubicBezTo>
                    <a:pt x="2636" y="1681"/>
                    <a:pt x="2646" y="1679"/>
                    <a:pt x="2655" y="1676"/>
                  </a:cubicBezTo>
                  <a:cubicBezTo>
                    <a:pt x="2688" y="1665"/>
                    <a:pt x="2726" y="1643"/>
                    <a:pt x="2765" y="1621"/>
                  </a:cubicBezTo>
                  <a:cubicBezTo>
                    <a:pt x="2885" y="1561"/>
                    <a:pt x="3011" y="1501"/>
                    <a:pt x="3110" y="1397"/>
                  </a:cubicBezTo>
                  <a:cubicBezTo>
                    <a:pt x="3405" y="1101"/>
                    <a:pt x="3290" y="609"/>
                    <a:pt x="3027" y="335"/>
                  </a:cubicBezTo>
                  <a:cubicBezTo>
                    <a:pt x="2880" y="171"/>
                    <a:pt x="2666" y="100"/>
                    <a:pt x="2464" y="45"/>
                  </a:cubicBezTo>
                  <a:cubicBezTo>
                    <a:pt x="2374" y="15"/>
                    <a:pt x="2262" y="1"/>
                    <a:pt x="21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8"/>
            <p:cNvSpPr/>
            <p:nvPr/>
          </p:nvSpPr>
          <p:spPr>
            <a:xfrm>
              <a:off x="4589363" y="4094908"/>
              <a:ext cx="54416" cy="13766"/>
            </a:xfrm>
            <a:custGeom>
              <a:avLst/>
              <a:gdLst/>
              <a:ahLst/>
              <a:cxnLst/>
              <a:rect l="l" t="t" r="r" b="b"/>
              <a:pathLst>
                <a:path w="795" h="212" extrusionOk="0">
                  <a:moveTo>
                    <a:pt x="712" y="1"/>
                  </a:moveTo>
                  <a:cubicBezTo>
                    <a:pt x="709" y="1"/>
                    <a:pt x="705" y="1"/>
                    <a:pt x="701" y="1"/>
                  </a:cubicBezTo>
                  <a:cubicBezTo>
                    <a:pt x="641" y="18"/>
                    <a:pt x="575" y="23"/>
                    <a:pt x="510" y="34"/>
                  </a:cubicBezTo>
                  <a:cubicBezTo>
                    <a:pt x="409" y="46"/>
                    <a:pt x="306" y="57"/>
                    <a:pt x="202" y="57"/>
                  </a:cubicBezTo>
                  <a:cubicBezTo>
                    <a:pt x="158" y="57"/>
                    <a:pt x="115" y="55"/>
                    <a:pt x="72" y="51"/>
                  </a:cubicBezTo>
                  <a:cubicBezTo>
                    <a:pt x="69" y="50"/>
                    <a:pt x="67" y="50"/>
                    <a:pt x="65" y="50"/>
                  </a:cubicBezTo>
                  <a:cubicBezTo>
                    <a:pt x="35" y="50"/>
                    <a:pt x="11" y="80"/>
                    <a:pt x="6" y="111"/>
                  </a:cubicBezTo>
                  <a:cubicBezTo>
                    <a:pt x="1" y="182"/>
                    <a:pt x="61" y="209"/>
                    <a:pt x="116" y="209"/>
                  </a:cubicBezTo>
                  <a:cubicBezTo>
                    <a:pt x="145" y="211"/>
                    <a:pt x="173" y="211"/>
                    <a:pt x="202" y="211"/>
                  </a:cubicBezTo>
                  <a:cubicBezTo>
                    <a:pt x="384" y="211"/>
                    <a:pt x="558" y="184"/>
                    <a:pt x="729" y="160"/>
                  </a:cubicBezTo>
                  <a:cubicBezTo>
                    <a:pt x="773" y="144"/>
                    <a:pt x="794" y="105"/>
                    <a:pt x="783" y="62"/>
                  </a:cubicBezTo>
                  <a:cubicBezTo>
                    <a:pt x="778" y="26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8"/>
            <p:cNvSpPr/>
            <p:nvPr/>
          </p:nvSpPr>
          <p:spPr>
            <a:xfrm>
              <a:off x="4593470" y="4024392"/>
              <a:ext cx="63382" cy="37012"/>
            </a:xfrm>
            <a:custGeom>
              <a:avLst/>
              <a:gdLst/>
              <a:ahLst/>
              <a:cxnLst/>
              <a:rect l="l" t="t" r="r" b="b"/>
              <a:pathLst>
                <a:path w="926" h="570" extrusionOk="0">
                  <a:moveTo>
                    <a:pt x="429" y="162"/>
                  </a:moveTo>
                  <a:cubicBezTo>
                    <a:pt x="432" y="162"/>
                    <a:pt x="436" y="162"/>
                    <a:pt x="439" y="162"/>
                  </a:cubicBezTo>
                  <a:cubicBezTo>
                    <a:pt x="461" y="162"/>
                    <a:pt x="472" y="173"/>
                    <a:pt x="494" y="184"/>
                  </a:cubicBezTo>
                  <a:cubicBezTo>
                    <a:pt x="503" y="190"/>
                    <a:pt x="513" y="192"/>
                    <a:pt x="522" y="192"/>
                  </a:cubicBezTo>
                  <a:cubicBezTo>
                    <a:pt x="539" y="192"/>
                    <a:pt x="556" y="184"/>
                    <a:pt x="570" y="173"/>
                  </a:cubicBezTo>
                  <a:cubicBezTo>
                    <a:pt x="625" y="190"/>
                    <a:pt x="745" y="233"/>
                    <a:pt x="691" y="316"/>
                  </a:cubicBezTo>
                  <a:cubicBezTo>
                    <a:pt x="641" y="381"/>
                    <a:pt x="548" y="420"/>
                    <a:pt x="466" y="420"/>
                  </a:cubicBezTo>
                  <a:cubicBezTo>
                    <a:pt x="368" y="409"/>
                    <a:pt x="247" y="392"/>
                    <a:pt x="193" y="310"/>
                  </a:cubicBezTo>
                  <a:lnTo>
                    <a:pt x="193" y="316"/>
                  </a:lnTo>
                  <a:lnTo>
                    <a:pt x="193" y="321"/>
                  </a:lnTo>
                  <a:cubicBezTo>
                    <a:pt x="166" y="221"/>
                    <a:pt x="346" y="162"/>
                    <a:pt x="429" y="162"/>
                  </a:cubicBezTo>
                  <a:close/>
                  <a:moveTo>
                    <a:pt x="415" y="0"/>
                  </a:moveTo>
                  <a:cubicBezTo>
                    <a:pt x="331" y="0"/>
                    <a:pt x="243" y="34"/>
                    <a:pt x="176" y="75"/>
                  </a:cubicBezTo>
                  <a:cubicBezTo>
                    <a:pt x="67" y="135"/>
                    <a:pt x="1" y="294"/>
                    <a:pt x="83" y="403"/>
                  </a:cubicBezTo>
                  <a:cubicBezTo>
                    <a:pt x="165" y="518"/>
                    <a:pt x="313" y="562"/>
                    <a:pt x="444" y="567"/>
                  </a:cubicBezTo>
                  <a:cubicBezTo>
                    <a:pt x="455" y="569"/>
                    <a:pt x="467" y="569"/>
                    <a:pt x="479" y="569"/>
                  </a:cubicBezTo>
                  <a:cubicBezTo>
                    <a:pt x="669" y="569"/>
                    <a:pt x="925" y="406"/>
                    <a:pt x="822" y="184"/>
                  </a:cubicBezTo>
                  <a:cubicBezTo>
                    <a:pt x="795" y="122"/>
                    <a:pt x="686" y="31"/>
                    <a:pt x="607" y="31"/>
                  </a:cubicBezTo>
                  <a:cubicBezTo>
                    <a:pt x="589" y="31"/>
                    <a:pt x="573" y="36"/>
                    <a:pt x="559" y="47"/>
                  </a:cubicBezTo>
                  <a:cubicBezTo>
                    <a:pt x="517" y="14"/>
                    <a:pt x="467" y="0"/>
                    <a:pt x="4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48"/>
            <p:cNvSpPr/>
            <p:nvPr/>
          </p:nvSpPr>
          <p:spPr>
            <a:xfrm>
              <a:off x="4355957" y="4049391"/>
              <a:ext cx="163453" cy="134930"/>
            </a:xfrm>
            <a:custGeom>
              <a:avLst/>
              <a:gdLst/>
              <a:ahLst/>
              <a:cxnLst/>
              <a:rect l="l" t="t" r="r" b="b"/>
              <a:pathLst>
                <a:path w="2388" h="2078" extrusionOk="0">
                  <a:moveTo>
                    <a:pt x="1285" y="1"/>
                  </a:moveTo>
                  <a:cubicBezTo>
                    <a:pt x="1229" y="1"/>
                    <a:pt x="1173" y="3"/>
                    <a:pt x="1117" y="7"/>
                  </a:cubicBezTo>
                  <a:cubicBezTo>
                    <a:pt x="849" y="35"/>
                    <a:pt x="592" y="128"/>
                    <a:pt x="378" y="292"/>
                  </a:cubicBezTo>
                  <a:cubicBezTo>
                    <a:pt x="263" y="396"/>
                    <a:pt x="198" y="560"/>
                    <a:pt x="127" y="697"/>
                  </a:cubicBezTo>
                  <a:cubicBezTo>
                    <a:pt x="17" y="921"/>
                    <a:pt x="1" y="1222"/>
                    <a:pt x="116" y="1458"/>
                  </a:cubicBezTo>
                  <a:cubicBezTo>
                    <a:pt x="192" y="1584"/>
                    <a:pt x="296" y="1704"/>
                    <a:pt x="406" y="1802"/>
                  </a:cubicBezTo>
                  <a:cubicBezTo>
                    <a:pt x="554" y="1923"/>
                    <a:pt x="729" y="2016"/>
                    <a:pt x="909" y="2065"/>
                  </a:cubicBezTo>
                  <a:cubicBezTo>
                    <a:pt x="939" y="2074"/>
                    <a:pt x="967" y="2078"/>
                    <a:pt x="994" y="2078"/>
                  </a:cubicBezTo>
                  <a:cubicBezTo>
                    <a:pt x="1031" y="2078"/>
                    <a:pt x="1066" y="2072"/>
                    <a:pt x="1101" y="2065"/>
                  </a:cubicBezTo>
                  <a:cubicBezTo>
                    <a:pt x="1145" y="2065"/>
                    <a:pt x="1167" y="2021"/>
                    <a:pt x="1167" y="1989"/>
                  </a:cubicBezTo>
                  <a:cubicBezTo>
                    <a:pt x="1167" y="1950"/>
                    <a:pt x="1128" y="1923"/>
                    <a:pt x="1095" y="1923"/>
                  </a:cubicBezTo>
                  <a:cubicBezTo>
                    <a:pt x="1074" y="1926"/>
                    <a:pt x="1052" y="1928"/>
                    <a:pt x="1030" y="1928"/>
                  </a:cubicBezTo>
                  <a:cubicBezTo>
                    <a:pt x="943" y="1928"/>
                    <a:pt x="858" y="1903"/>
                    <a:pt x="783" y="1868"/>
                  </a:cubicBezTo>
                  <a:cubicBezTo>
                    <a:pt x="685" y="1819"/>
                    <a:pt x="581" y="1770"/>
                    <a:pt x="493" y="1704"/>
                  </a:cubicBezTo>
                  <a:cubicBezTo>
                    <a:pt x="400" y="1622"/>
                    <a:pt x="318" y="1518"/>
                    <a:pt x="242" y="1403"/>
                  </a:cubicBezTo>
                  <a:cubicBezTo>
                    <a:pt x="138" y="1217"/>
                    <a:pt x="154" y="976"/>
                    <a:pt x="236" y="790"/>
                  </a:cubicBezTo>
                  <a:cubicBezTo>
                    <a:pt x="318" y="642"/>
                    <a:pt x="373" y="461"/>
                    <a:pt x="521" y="368"/>
                  </a:cubicBezTo>
                  <a:cubicBezTo>
                    <a:pt x="738" y="226"/>
                    <a:pt x="995" y="149"/>
                    <a:pt x="1255" y="149"/>
                  </a:cubicBezTo>
                  <a:cubicBezTo>
                    <a:pt x="1264" y="149"/>
                    <a:pt x="1273" y="149"/>
                    <a:pt x="1282" y="149"/>
                  </a:cubicBezTo>
                  <a:cubicBezTo>
                    <a:pt x="1555" y="155"/>
                    <a:pt x="1829" y="204"/>
                    <a:pt x="2053" y="374"/>
                  </a:cubicBezTo>
                  <a:cubicBezTo>
                    <a:pt x="2108" y="418"/>
                    <a:pt x="2152" y="472"/>
                    <a:pt x="2185" y="527"/>
                  </a:cubicBezTo>
                  <a:cubicBezTo>
                    <a:pt x="2201" y="560"/>
                    <a:pt x="2230" y="596"/>
                    <a:pt x="2264" y="596"/>
                  </a:cubicBezTo>
                  <a:cubicBezTo>
                    <a:pt x="2275" y="596"/>
                    <a:pt x="2287" y="592"/>
                    <a:pt x="2300" y="582"/>
                  </a:cubicBezTo>
                  <a:cubicBezTo>
                    <a:pt x="2387" y="505"/>
                    <a:pt x="2234" y="347"/>
                    <a:pt x="2179" y="286"/>
                  </a:cubicBezTo>
                  <a:cubicBezTo>
                    <a:pt x="1933" y="72"/>
                    <a:pt x="1604" y="1"/>
                    <a:pt x="12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48"/>
            <p:cNvSpPr/>
            <p:nvPr/>
          </p:nvSpPr>
          <p:spPr>
            <a:xfrm>
              <a:off x="4366361" y="4090883"/>
              <a:ext cx="109379" cy="37401"/>
            </a:xfrm>
            <a:custGeom>
              <a:avLst/>
              <a:gdLst/>
              <a:ahLst/>
              <a:cxnLst/>
              <a:rect l="l" t="t" r="r" b="b"/>
              <a:pathLst>
                <a:path w="1598" h="576" extrusionOk="0">
                  <a:moveTo>
                    <a:pt x="118" y="0"/>
                  </a:moveTo>
                  <a:cubicBezTo>
                    <a:pt x="8" y="0"/>
                    <a:pt x="0" y="153"/>
                    <a:pt x="107" y="153"/>
                  </a:cubicBezTo>
                  <a:cubicBezTo>
                    <a:pt x="114" y="153"/>
                    <a:pt x="121" y="152"/>
                    <a:pt x="128" y="151"/>
                  </a:cubicBezTo>
                  <a:cubicBezTo>
                    <a:pt x="423" y="167"/>
                    <a:pt x="703" y="260"/>
                    <a:pt x="993" y="332"/>
                  </a:cubicBezTo>
                  <a:cubicBezTo>
                    <a:pt x="1080" y="359"/>
                    <a:pt x="1168" y="392"/>
                    <a:pt x="1250" y="446"/>
                  </a:cubicBezTo>
                  <a:cubicBezTo>
                    <a:pt x="1321" y="490"/>
                    <a:pt x="1398" y="550"/>
                    <a:pt x="1480" y="572"/>
                  </a:cubicBezTo>
                  <a:cubicBezTo>
                    <a:pt x="1488" y="575"/>
                    <a:pt x="1495" y="576"/>
                    <a:pt x="1502" y="576"/>
                  </a:cubicBezTo>
                  <a:cubicBezTo>
                    <a:pt x="1573" y="576"/>
                    <a:pt x="1598" y="459"/>
                    <a:pt x="1518" y="425"/>
                  </a:cubicBezTo>
                  <a:cubicBezTo>
                    <a:pt x="1409" y="386"/>
                    <a:pt x="1332" y="304"/>
                    <a:pt x="1223" y="255"/>
                  </a:cubicBezTo>
                  <a:cubicBezTo>
                    <a:pt x="1069" y="178"/>
                    <a:pt x="894" y="151"/>
                    <a:pt x="724" y="107"/>
                  </a:cubicBezTo>
                  <a:cubicBezTo>
                    <a:pt x="533" y="58"/>
                    <a:pt x="341" y="9"/>
                    <a:pt x="144" y="3"/>
                  </a:cubicBezTo>
                  <a:cubicBezTo>
                    <a:pt x="135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8"/>
            <p:cNvSpPr/>
            <p:nvPr/>
          </p:nvSpPr>
          <p:spPr>
            <a:xfrm>
              <a:off x="4716744" y="4020431"/>
              <a:ext cx="154075" cy="125774"/>
            </a:xfrm>
            <a:custGeom>
              <a:avLst/>
              <a:gdLst/>
              <a:ahLst/>
              <a:cxnLst/>
              <a:rect l="l" t="t" r="r" b="b"/>
              <a:pathLst>
                <a:path w="2251" h="1937" extrusionOk="0">
                  <a:moveTo>
                    <a:pt x="1320" y="0"/>
                  </a:moveTo>
                  <a:cubicBezTo>
                    <a:pt x="1291" y="0"/>
                    <a:pt x="1262" y="1"/>
                    <a:pt x="1232" y="4"/>
                  </a:cubicBezTo>
                  <a:cubicBezTo>
                    <a:pt x="909" y="48"/>
                    <a:pt x="586" y="147"/>
                    <a:pt x="291" y="300"/>
                  </a:cubicBezTo>
                  <a:cubicBezTo>
                    <a:pt x="220" y="349"/>
                    <a:pt x="1" y="459"/>
                    <a:pt x="34" y="568"/>
                  </a:cubicBezTo>
                  <a:cubicBezTo>
                    <a:pt x="39" y="595"/>
                    <a:pt x="72" y="617"/>
                    <a:pt x="99" y="617"/>
                  </a:cubicBezTo>
                  <a:cubicBezTo>
                    <a:pt x="143" y="606"/>
                    <a:pt x="165" y="563"/>
                    <a:pt x="198" y="541"/>
                  </a:cubicBezTo>
                  <a:cubicBezTo>
                    <a:pt x="313" y="453"/>
                    <a:pt x="450" y="387"/>
                    <a:pt x="586" y="333"/>
                  </a:cubicBezTo>
                  <a:cubicBezTo>
                    <a:pt x="828" y="252"/>
                    <a:pt x="1077" y="155"/>
                    <a:pt x="1335" y="155"/>
                  </a:cubicBezTo>
                  <a:cubicBezTo>
                    <a:pt x="1375" y="155"/>
                    <a:pt x="1416" y="158"/>
                    <a:pt x="1457" y="163"/>
                  </a:cubicBezTo>
                  <a:cubicBezTo>
                    <a:pt x="1845" y="218"/>
                    <a:pt x="1988" y="251"/>
                    <a:pt x="2064" y="683"/>
                  </a:cubicBezTo>
                  <a:cubicBezTo>
                    <a:pt x="2168" y="1148"/>
                    <a:pt x="1906" y="1559"/>
                    <a:pt x="1479" y="1701"/>
                  </a:cubicBezTo>
                  <a:cubicBezTo>
                    <a:pt x="1301" y="1756"/>
                    <a:pt x="1116" y="1793"/>
                    <a:pt x="932" y="1793"/>
                  </a:cubicBezTo>
                  <a:cubicBezTo>
                    <a:pt x="787" y="1793"/>
                    <a:pt x="644" y="1770"/>
                    <a:pt x="504" y="1718"/>
                  </a:cubicBezTo>
                  <a:cubicBezTo>
                    <a:pt x="495" y="1711"/>
                    <a:pt x="485" y="1709"/>
                    <a:pt x="474" y="1709"/>
                  </a:cubicBezTo>
                  <a:cubicBezTo>
                    <a:pt x="447" y="1709"/>
                    <a:pt x="419" y="1727"/>
                    <a:pt x="411" y="1750"/>
                  </a:cubicBezTo>
                  <a:cubicBezTo>
                    <a:pt x="373" y="1832"/>
                    <a:pt x="466" y="1876"/>
                    <a:pt x="532" y="1887"/>
                  </a:cubicBezTo>
                  <a:cubicBezTo>
                    <a:pt x="641" y="1909"/>
                    <a:pt x="745" y="1936"/>
                    <a:pt x="855" y="1936"/>
                  </a:cubicBezTo>
                  <a:cubicBezTo>
                    <a:pt x="867" y="1937"/>
                    <a:pt x="879" y="1937"/>
                    <a:pt x="892" y="1937"/>
                  </a:cubicBezTo>
                  <a:cubicBezTo>
                    <a:pt x="1148" y="1937"/>
                    <a:pt x="1407" y="1883"/>
                    <a:pt x="1626" y="1805"/>
                  </a:cubicBezTo>
                  <a:cubicBezTo>
                    <a:pt x="1900" y="1674"/>
                    <a:pt x="2125" y="1422"/>
                    <a:pt x="2196" y="1115"/>
                  </a:cubicBezTo>
                  <a:cubicBezTo>
                    <a:pt x="2250" y="825"/>
                    <a:pt x="2201" y="404"/>
                    <a:pt x="1999" y="190"/>
                  </a:cubicBezTo>
                  <a:cubicBezTo>
                    <a:pt x="1873" y="75"/>
                    <a:pt x="1703" y="54"/>
                    <a:pt x="1550" y="26"/>
                  </a:cubicBezTo>
                  <a:cubicBezTo>
                    <a:pt x="1478" y="10"/>
                    <a:pt x="1400" y="0"/>
                    <a:pt x="13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8"/>
            <p:cNvSpPr/>
            <p:nvPr/>
          </p:nvSpPr>
          <p:spPr>
            <a:xfrm>
              <a:off x="4683821" y="4055494"/>
              <a:ext cx="183029" cy="39349"/>
            </a:xfrm>
            <a:custGeom>
              <a:avLst/>
              <a:gdLst/>
              <a:ahLst/>
              <a:cxnLst/>
              <a:rect l="l" t="t" r="r" b="b"/>
              <a:pathLst>
                <a:path w="2674" h="606" extrusionOk="0">
                  <a:moveTo>
                    <a:pt x="2195" y="0"/>
                  </a:moveTo>
                  <a:cubicBezTo>
                    <a:pt x="1978" y="0"/>
                    <a:pt x="1759" y="38"/>
                    <a:pt x="1549" y="61"/>
                  </a:cubicBezTo>
                  <a:cubicBezTo>
                    <a:pt x="1226" y="105"/>
                    <a:pt x="909" y="159"/>
                    <a:pt x="602" y="247"/>
                  </a:cubicBezTo>
                  <a:cubicBezTo>
                    <a:pt x="454" y="296"/>
                    <a:pt x="307" y="340"/>
                    <a:pt x="164" y="411"/>
                  </a:cubicBezTo>
                  <a:cubicBezTo>
                    <a:pt x="110" y="444"/>
                    <a:pt x="0" y="477"/>
                    <a:pt x="44" y="570"/>
                  </a:cubicBezTo>
                  <a:cubicBezTo>
                    <a:pt x="57" y="596"/>
                    <a:pt x="76" y="606"/>
                    <a:pt x="96" y="606"/>
                  </a:cubicBezTo>
                  <a:cubicBezTo>
                    <a:pt x="119" y="606"/>
                    <a:pt x="144" y="593"/>
                    <a:pt x="164" y="575"/>
                  </a:cubicBezTo>
                  <a:cubicBezTo>
                    <a:pt x="290" y="515"/>
                    <a:pt x="416" y="466"/>
                    <a:pt x="547" y="422"/>
                  </a:cubicBezTo>
                  <a:cubicBezTo>
                    <a:pt x="931" y="307"/>
                    <a:pt x="1319" y="247"/>
                    <a:pt x="1719" y="192"/>
                  </a:cubicBezTo>
                  <a:cubicBezTo>
                    <a:pt x="1880" y="173"/>
                    <a:pt x="2041" y="151"/>
                    <a:pt x="2200" y="151"/>
                  </a:cubicBezTo>
                  <a:cubicBezTo>
                    <a:pt x="2318" y="151"/>
                    <a:pt x="2435" y="163"/>
                    <a:pt x="2551" y="198"/>
                  </a:cubicBezTo>
                  <a:cubicBezTo>
                    <a:pt x="2561" y="201"/>
                    <a:pt x="2570" y="203"/>
                    <a:pt x="2579" y="203"/>
                  </a:cubicBezTo>
                  <a:cubicBezTo>
                    <a:pt x="2651" y="203"/>
                    <a:pt x="2674" y="95"/>
                    <a:pt x="2606" y="61"/>
                  </a:cubicBezTo>
                  <a:cubicBezTo>
                    <a:pt x="2472" y="16"/>
                    <a:pt x="2334" y="0"/>
                    <a:pt x="21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8"/>
            <p:cNvSpPr/>
            <p:nvPr/>
          </p:nvSpPr>
          <p:spPr>
            <a:xfrm>
              <a:off x="4629063" y="3923617"/>
              <a:ext cx="148120" cy="138826"/>
            </a:xfrm>
            <a:custGeom>
              <a:avLst/>
              <a:gdLst/>
              <a:ahLst/>
              <a:cxnLst/>
              <a:rect l="l" t="t" r="r" b="b"/>
              <a:pathLst>
                <a:path w="2164" h="2138" extrusionOk="0">
                  <a:moveTo>
                    <a:pt x="1265" y="0"/>
                  </a:moveTo>
                  <a:cubicBezTo>
                    <a:pt x="954" y="0"/>
                    <a:pt x="462" y="98"/>
                    <a:pt x="286" y="362"/>
                  </a:cubicBezTo>
                  <a:cubicBezTo>
                    <a:pt x="198" y="499"/>
                    <a:pt x="132" y="647"/>
                    <a:pt x="67" y="806"/>
                  </a:cubicBezTo>
                  <a:cubicBezTo>
                    <a:pt x="39" y="888"/>
                    <a:pt x="1" y="970"/>
                    <a:pt x="12" y="1052"/>
                  </a:cubicBezTo>
                  <a:cubicBezTo>
                    <a:pt x="22" y="1085"/>
                    <a:pt x="48" y="1100"/>
                    <a:pt x="75" y="1100"/>
                  </a:cubicBezTo>
                  <a:cubicBezTo>
                    <a:pt x="106" y="1100"/>
                    <a:pt x="137" y="1079"/>
                    <a:pt x="143" y="1041"/>
                  </a:cubicBezTo>
                  <a:cubicBezTo>
                    <a:pt x="149" y="1003"/>
                    <a:pt x="160" y="964"/>
                    <a:pt x="171" y="932"/>
                  </a:cubicBezTo>
                  <a:cubicBezTo>
                    <a:pt x="247" y="745"/>
                    <a:pt x="324" y="537"/>
                    <a:pt x="461" y="390"/>
                  </a:cubicBezTo>
                  <a:cubicBezTo>
                    <a:pt x="614" y="258"/>
                    <a:pt x="822" y="220"/>
                    <a:pt x="1014" y="176"/>
                  </a:cubicBezTo>
                  <a:cubicBezTo>
                    <a:pt x="1090" y="164"/>
                    <a:pt x="1164" y="156"/>
                    <a:pt x="1238" y="156"/>
                  </a:cubicBezTo>
                  <a:cubicBezTo>
                    <a:pt x="1334" y="156"/>
                    <a:pt x="1429" y="170"/>
                    <a:pt x="1528" y="204"/>
                  </a:cubicBezTo>
                  <a:cubicBezTo>
                    <a:pt x="1665" y="247"/>
                    <a:pt x="1785" y="329"/>
                    <a:pt x="1856" y="455"/>
                  </a:cubicBezTo>
                  <a:cubicBezTo>
                    <a:pt x="1993" y="713"/>
                    <a:pt x="2021" y="1046"/>
                    <a:pt x="1900" y="1320"/>
                  </a:cubicBezTo>
                  <a:cubicBezTo>
                    <a:pt x="1840" y="1490"/>
                    <a:pt x="1725" y="1627"/>
                    <a:pt x="1610" y="1764"/>
                  </a:cubicBezTo>
                  <a:cubicBezTo>
                    <a:pt x="1572" y="1813"/>
                    <a:pt x="1534" y="1846"/>
                    <a:pt x="1490" y="1889"/>
                  </a:cubicBezTo>
                  <a:cubicBezTo>
                    <a:pt x="1446" y="1944"/>
                    <a:pt x="1287" y="2015"/>
                    <a:pt x="1353" y="2114"/>
                  </a:cubicBezTo>
                  <a:cubicBezTo>
                    <a:pt x="1365" y="2129"/>
                    <a:pt x="1385" y="2137"/>
                    <a:pt x="1405" y="2137"/>
                  </a:cubicBezTo>
                  <a:cubicBezTo>
                    <a:pt x="1421" y="2137"/>
                    <a:pt x="1436" y="2132"/>
                    <a:pt x="1446" y="2119"/>
                  </a:cubicBezTo>
                  <a:cubicBezTo>
                    <a:pt x="1555" y="2010"/>
                    <a:pt x="1670" y="1906"/>
                    <a:pt x="1763" y="1785"/>
                  </a:cubicBezTo>
                  <a:cubicBezTo>
                    <a:pt x="2021" y="1495"/>
                    <a:pt x="2163" y="1101"/>
                    <a:pt x="2081" y="713"/>
                  </a:cubicBezTo>
                  <a:cubicBezTo>
                    <a:pt x="2010" y="258"/>
                    <a:pt x="1747" y="39"/>
                    <a:pt x="1315" y="1"/>
                  </a:cubicBezTo>
                  <a:cubicBezTo>
                    <a:pt x="1299" y="0"/>
                    <a:pt x="1282" y="0"/>
                    <a:pt x="12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8"/>
            <p:cNvSpPr/>
            <p:nvPr/>
          </p:nvSpPr>
          <p:spPr>
            <a:xfrm>
              <a:off x="4683068" y="3928422"/>
              <a:ext cx="53594" cy="80322"/>
            </a:xfrm>
            <a:custGeom>
              <a:avLst/>
              <a:gdLst/>
              <a:ahLst/>
              <a:cxnLst/>
              <a:rect l="l" t="t" r="r" b="b"/>
              <a:pathLst>
                <a:path w="783" h="1237" extrusionOk="0">
                  <a:moveTo>
                    <a:pt x="709" y="1"/>
                  </a:moveTo>
                  <a:cubicBezTo>
                    <a:pt x="663" y="1"/>
                    <a:pt x="621" y="65"/>
                    <a:pt x="591" y="108"/>
                  </a:cubicBezTo>
                  <a:lnTo>
                    <a:pt x="389" y="436"/>
                  </a:lnTo>
                  <a:cubicBezTo>
                    <a:pt x="257" y="639"/>
                    <a:pt x="153" y="847"/>
                    <a:pt x="60" y="1060"/>
                  </a:cubicBezTo>
                  <a:cubicBezTo>
                    <a:pt x="55" y="1082"/>
                    <a:pt x="33" y="1109"/>
                    <a:pt x="17" y="1131"/>
                  </a:cubicBezTo>
                  <a:cubicBezTo>
                    <a:pt x="0" y="1164"/>
                    <a:pt x="17" y="1213"/>
                    <a:pt x="55" y="1230"/>
                  </a:cubicBezTo>
                  <a:cubicBezTo>
                    <a:pt x="65" y="1235"/>
                    <a:pt x="75" y="1237"/>
                    <a:pt x="84" y="1237"/>
                  </a:cubicBezTo>
                  <a:cubicBezTo>
                    <a:pt x="145" y="1237"/>
                    <a:pt x="173" y="1136"/>
                    <a:pt x="197" y="1093"/>
                  </a:cubicBezTo>
                  <a:cubicBezTo>
                    <a:pt x="263" y="956"/>
                    <a:pt x="329" y="814"/>
                    <a:pt x="411" y="682"/>
                  </a:cubicBezTo>
                  <a:cubicBezTo>
                    <a:pt x="520" y="513"/>
                    <a:pt x="619" y="343"/>
                    <a:pt x="723" y="179"/>
                  </a:cubicBezTo>
                  <a:cubicBezTo>
                    <a:pt x="728" y="157"/>
                    <a:pt x="750" y="146"/>
                    <a:pt x="766" y="124"/>
                  </a:cubicBezTo>
                  <a:cubicBezTo>
                    <a:pt x="783" y="91"/>
                    <a:pt x="777" y="47"/>
                    <a:pt x="750" y="20"/>
                  </a:cubicBezTo>
                  <a:cubicBezTo>
                    <a:pt x="736" y="6"/>
                    <a:pt x="722" y="1"/>
                    <a:pt x="7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8"/>
            <p:cNvSpPr/>
            <p:nvPr/>
          </p:nvSpPr>
          <p:spPr>
            <a:xfrm>
              <a:off x="4535427" y="4246331"/>
              <a:ext cx="167149" cy="97918"/>
            </a:xfrm>
            <a:custGeom>
              <a:avLst/>
              <a:gdLst/>
              <a:ahLst/>
              <a:cxnLst/>
              <a:rect l="l" t="t" r="r" b="b"/>
              <a:pathLst>
                <a:path w="2442" h="1508" extrusionOk="0">
                  <a:moveTo>
                    <a:pt x="2283" y="1"/>
                  </a:moveTo>
                  <a:cubicBezTo>
                    <a:pt x="2258" y="1"/>
                    <a:pt x="2234" y="13"/>
                    <a:pt x="2223" y="39"/>
                  </a:cubicBezTo>
                  <a:cubicBezTo>
                    <a:pt x="2212" y="72"/>
                    <a:pt x="2223" y="111"/>
                    <a:pt x="2250" y="132"/>
                  </a:cubicBezTo>
                  <a:cubicBezTo>
                    <a:pt x="2278" y="182"/>
                    <a:pt x="2294" y="242"/>
                    <a:pt x="2294" y="297"/>
                  </a:cubicBezTo>
                  <a:cubicBezTo>
                    <a:pt x="2305" y="559"/>
                    <a:pt x="2157" y="795"/>
                    <a:pt x="1960" y="953"/>
                  </a:cubicBezTo>
                  <a:cubicBezTo>
                    <a:pt x="1818" y="1079"/>
                    <a:pt x="1659" y="1200"/>
                    <a:pt x="1484" y="1260"/>
                  </a:cubicBezTo>
                  <a:cubicBezTo>
                    <a:pt x="1319" y="1320"/>
                    <a:pt x="1141" y="1362"/>
                    <a:pt x="963" y="1362"/>
                  </a:cubicBezTo>
                  <a:cubicBezTo>
                    <a:pt x="834" y="1362"/>
                    <a:pt x="705" y="1340"/>
                    <a:pt x="581" y="1287"/>
                  </a:cubicBezTo>
                  <a:cubicBezTo>
                    <a:pt x="455" y="1227"/>
                    <a:pt x="334" y="1140"/>
                    <a:pt x="247" y="1030"/>
                  </a:cubicBezTo>
                  <a:cubicBezTo>
                    <a:pt x="176" y="932"/>
                    <a:pt x="170" y="806"/>
                    <a:pt x="198" y="696"/>
                  </a:cubicBezTo>
                  <a:cubicBezTo>
                    <a:pt x="219" y="680"/>
                    <a:pt x="225" y="652"/>
                    <a:pt x="225" y="625"/>
                  </a:cubicBezTo>
                  <a:cubicBezTo>
                    <a:pt x="221" y="581"/>
                    <a:pt x="184" y="557"/>
                    <a:pt x="146" y="557"/>
                  </a:cubicBezTo>
                  <a:cubicBezTo>
                    <a:pt x="127" y="557"/>
                    <a:pt x="108" y="563"/>
                    <a:pt x="94" y="576"/>
                  </a:cubicBezTo>
                  <a:cubicBezTo>
                    <a:pt x="77" y="598"/>
                    <a:pt x="61" y="631"/>
                    <a:pt x="55" y="669"/>
                  </a:cubicBezTo>
                  <a:cubicBezTo>
                    <a:pt x="1" y="866"/>
                    <a:pt x="61" y="1090"/>
                    <a:pt x="219" y="1222"/>
                  </a:cubicBezTo>
                  <a:cubicBezTo>
                    <a:pt x="411" y="1397"/>
                    <a:pt x="663" y="1506"/>
                    <a:pt x="926" y="1506"/>
                  </a:cubicBezTo>
                  <a:cubicBezTo>
                    <a:pt x="943" y="1507"/>
                    <a:pt x="960" y="1507"/>
                    <a:pt x="977" y="1507"/>
                  </a:cubicBezTo>
                  <a:cubicBezTo>
                    <a:pt x="1251" y="1507"/>
                    <a:pt x="1527" y="1426"/>
                    <a:pt x="1779" y="1287"/>
                  </a:cubicBezTo>
                  <a:cubicBezTo>
                    <a:pt x="1867" y="1227"/>
                    <a:pt x="1955" y="1151"/>
                    <a:pt x="2037" y="1085"/>
                  </a:cubicBezTo>
                  <a:cubicBezTo>
                    <a:pt x="2272" y="899"/>
                    <a:pt x="2442" y="603"/>
                    <a:pt x="2420" y="291"/>
                  </a:cubicBezTo>
                  <a:cubicBezTo>
                    <a:pt x="2420" y="193"/>
                    <a:pt x="2393" y="100"/>
                    <a:pt x="2338" y="28"/>
                  </a:cubicBezTo>
                  <a:cubicBezTo>
                    <a:pt x="2325" y="10"/>
                    <a:pt x="2304" y="1"/>
                    <a:pt x="2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8"/>
            <p:cNvSpPr/>
            <p:nvPr/>
          </p:nvSpPr>
          <p:spPr>
            <a:xfrm>
              <a:off x="4602505" y="4260227"/>
              <a:ext cx="51062" cy="36492"/>
            </a:xfrm>
            <a:custGeom>
              <a:avLst/>
              <a:gdLst/>
              <a:ahLst/>
              <a:cxnLst/>
              <a:rect l="l" t="t" r="r" b="b"/>
              <a:pathLst>
                <a:path w="746" h="562" extrusionOk="0">
                  <a:moveTo>
                    <a:pt x="504" y="121"/>
                  </a:moveTo>
                  <a:cubicBezTo>
                    <a:pt x="509" y="143"/>
                    <a:pt x="531" y="159"/>
                    <a:pt x="553" y="170"/>
                  </a:cubicBezTo>
                  <a:cubicBezTo>
                    <a:pt x="628" y="293"/>
                    <a:pt x="504" y="406"/>
                    <a:pt x="391" y="406"/>
                  </a:cubicBezTo>
                  <a:cubicBezTo>
                    <a:pt x="389" y="406"/>
                    <a:pt x="386" y="406"/>
                    <a:pt x="383" y="406"/>
                  </a:cubicBezTo>
                  <a:cubicBezTo>
                    <a:pt x="340" y="406"/>
                    <a:pt x="285" y="400"/>
                    <a:pt x="263" y="362"/>
                  </a:cubicBezTo>
                  <a:cubicBezTo>
                    <a:pt x="236" y="302"/>
                    <a:pt x="285" y="225"/>
                    <a:pt x="334" y="192"/>
                  </a:cubicBezTo>
                  <a:cubicBezTo>
                    <a:pt x="356" y="176"/>
                    <a:pt x="383" y="165"/>
                    <a:pt x="411" y="159"/>
                  </a:cubicBezTo>
                  <a:cubicBezTo>
                    <a:pt x="444" y="159"/>
                    <a:pt x="482" y="159"/>
                    <a:pt x="504" y="121"/>
                  </a:cubicBezTo>
                  <a:close/>
                  <a:moveTo>
                    <a:pt x="447" y="0"/>
                  </a:moveTo>
                  <a:cubicBezTo>
                    <a:pt x="419" y="0"/>
                    <a:pt x="387" y="9"/>
                    <a:pt x="362" y="17"/>
                  </a:cubicBezTo>
                  <a:cubicBezTo>
                    <a:pt x="99" y="77"/>
                    <a:pt x="0" y="488"/>
                    <a:pt x="307" y="553"/>
                  </a:cubicBezTo>
                  <a:cubicBezTo>
                    <a:pt x="332" y="559"/>
                    <a:pt x="357" y="562"/>
                    <a:pt x="382" y="562"/>
                  </a:cubicBezTo>
                  <a:cubicBezTo>
                    <a:pt x="574" y="562"/>
                    <a:pt x="746" y="400"/>
                    <a:pt x="712" y="187"/>
                  </a:cubicBezTo>
                  <a:cubicBezTo>
                    <a:pt x="703" y="123"/>
                    <a:pt x="643" y="18"/>
                    <a:pt x="578" y="18"/>
                  </a:cubicBezTo>
                  <a:cubicBezTo>
                    <a:pt x="559" y="18"/>
                    <a:pt x="539" y="27"/>
                    <a:pt x="520" y="50"/>
                  </a:cubicBezTo>
                  <a:cubicBezTo>
                    <a:pt x="509" y="12"/>
                    <a:pt x="480" y="0"/>
                    <a:pt x="4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8"/>
            <p:cNvSpPr/>
            <p:nvPr/>
          </p:nvSpPr>
          <p:spPr>
            <a:xfrm>
              <a:off x="4509211" y="3996666"/>
              <a:ext cx="218142" cy="101944"/>
            </a:xfrm>
            <a:custGeom>
              <a:avLst/>
              <a:gdLst/>
              <a:ahLst/>
              <a:cxnLst/>
              <a:rect l="l" t="t" r="r" b="b"/>
              <a:pathLst>
                <a:path w="3187" h="1570" extrusionOk="0">
                  <a:moveTo>
                    <a:pt x="1645" y="420"/>
                  </a:moveTo>
                  <a:cubicBezTo>
                    <a:pt x="1698" y="420"/>
                    <a:pt x="1750" y="434"/>
                    <a:pt x="1796" y="469"/>
                  </a:cubicBezTo>
                  <a:cubicBezTo>
                    <a:pt x="1809" y="456"/>
                    <a:pt x="1826" y="451"/>
                    <a:pt x="1844" y="451"/>
                  </a:cubicBezTo>
                  <a:cubicBezTo>
                    <a:pt x="1923" y="451"/>
                    <a:pt x="2032" y="548"/>
                    <a:pt x="2058" y="606"/>
                  </a:cubicBezTo>
                  <a:cubicBezTo>
                    <a:pt x="2158" y="826"/>
                    <a:pt x="1892" y="995"/>
                    <a:pt x="1701" y="995"/>
                  </a:cubicBezTo>
                  <a:cubicBezTo>
                    <a:pt x="1692" y="995"/>
                    <a:pt x="1684" y="995"/>
                    <a:pt x="1675" y="994"/>
                  </a:cubicBezTo>
                  <a:cubicBezTo>
                    <a:pt x="1544" y="994"/>
                    <a:pt x="1396" y="945"/>
                    <a:pt x="1320" y="825"/>
                  </a:cubicBezTo>
                  <a:cubicBezTo>
                    <a:pt x="1237" y="715"/>
                    <a:pt x="1309" y="556"/>
                    <a:pt x="1413" y="496"/>
                  </a:cubicBezTo>
                  <a:cubicBezTo>
                    <a:pt x="1479" y="453"/>
                    <a:pt x="1563" y="420"/>
                    <a:pt x="1645" y="420"/>
                  </a:cubicBezTo>
                  <a:close/>
                  <a:moveTo>
                    <a:pt x="2042" y="0"/>
                  </a:moveTo>
                  <a:cubicBezTo>
                    <a:pt x="1764" y="0"/>
                    <a:pt x="1483" y="74"/>
                    <a:pt x="1210" y="151"/>
                  </a:cubicBezTo>
                  <a:cubicBezTo>
                    <a:pt x="1013" y="217"/>
                    <a:pt x="827" y="288"/>
                    <a:pt x="641" y="381"/>
                  </a:cubicBezTo>
                  <a:cubicBezTo>
                    <a:pt x="416" y="491"/>
                    <a:pt x="219" y="633"/>
                    <a:pt x="110" y="863"/>
                  </a:cubicBezTo>
                  <a:cubicBezTo>
                    <a:pt x="66" y="961"/>
                    <a:pt x="0" y="1082"/>
                    <a:pt x="44" y="1191"/>
                  </a:cubicBezTo>
                  <a:cubicBezTo>
                    <a:pt x="72" y="1230"/>
                    <a:pt x="93" y="1263"/>
                    <a:pt x="99" y="1295"/>
                  </a:cubicBezTo>
                  <a:cubicBezTo>
                    <a:pt x="148" y="1356"/>
                    <a:pt x="219" y="1377"/>
                    <a:pt x="307" y="1399"/>
                  </a:cubicBezTo>
                  <a:lnTo>
                    <a:pt x="329" y="1421"/>
                  </a:lnTo>
                  <a:cubicBezTo>
                    <a:pt x="389" y="1405"/>
                    <a:pt x="455" y="1399"/>
                    <a:pt x="526" y="1399"/>
                  </a:cubicBezTo>
                  <a:cubicBezTo>
                    <a:pt x="635" y="1399"/>
                    <a:pt x="745" y="1399"/>
                    <a:pt x="838" y="1454"/>
                  </a:cubicBezTo>
                  <a:cubicBezTo>
                    <a:pt x="846" y="1451"/>
                    <a:pt x="856" y="1450"/>
                    <a:pt x="865" y="1450"/>
                  </a:cubicBezTo>
                  <a:cubicBezTo>
                    <a:pt x="873" y="1450"/>
                    <a:pt x="882" y="1451"/>
                    <a:pt x="887" y="1454"/>
                  </a:cubicBezTo>
                  <a:cubicBezTo>
                    <a:pt x="964" y="1476"/>
                    <a:pt x="1040" y="1503"/>
                    <a:pt x="1112" y="1531"/>
                  </a:cubicBezTo>
                  <a:cubicBezTo>
                    <a:pt x="1139" y="1536"/>
                    <a:pt x="1177" y="1558"/>
                    <a:pt x="1205" y="1569"/>
                  </a:cubicBezTo>
                  <a:cubicBezTo>
                    <a:pt x="1216" y="1547"/>
                    <a:pt x="1237" y="1542"/>
                    <a:pt x="1259" y="1542"/>
                  </a:cubicBezTo>
                  <a:cubicBezTo>
                    <a:pt x="1308" y="1551"/>
                    <a:pt x="1358" y="1555"/>
                    <a:pt x="1409" y="1555"/>
                  </a:cubicBezTo>
                  <a:cubicBezTo>
                    <a:pt x="1506" y="1555"/>
                    <a:pt x="1604" y="1542"/>
                    <a:pt x="1697" y="1531"/>
                  </a:cubicBezTo>
                  <a:cubicBezTo>
                    <a:pt x="1757" y="1520"/>
                    <a:pt x="1829" y="1509"/>
                    <a:pt x="1889" y="1492"/>
                  </a:cubicBezTo>
                  <a:cubicBezTo>
                    <a:pt x="1895" y="1491"/>
                    <a:pt x="1900" y="1490"/>
                    <a:pt x="1904" y="1490"/>
                  </a:cubicBezTo>
                  <a:cubicBezTo>
                    <a:pt x="1917" y="1490"/>
                    <a:pt x="1926" y="1495"/>
                    <a:pt x="1938" y="1503"/>
                  </a:cubicBezTo>
                  <a:cubicBezTo>
                    <a:pt x="2064" y="1449"/>
                    <a:pt x="2217" y="1421"/>
                    <a:pt x="2360" y="1410"/>
                  </a:cubicBezTo>
                  <a:lnTo>
                    <a:pt x="2436" y="1410"/>
                  </a:lnTo>
                  <a:cubicBezTo>
                    <a:pt x="2442" y="1405"/>
                    <a:pt x="2458" y="1394"/>
                    <a:pt x="2469" y="1383"/>
                  </a:cubicBezTo>
                  <a:cubicBezTo>
                    <a:pt x="2584" y="1339"/>
                    <a:pt x="2693" y="1273"/>
                    <a:pt x="2797" y="1213"/>
                  </a:cubicBezTo>
                  <a:cubicBezTo>
                    <a:pt x="3186" y="967"/>
                    <a:pt x="2994" y="381"/>
                    <a:pt x="2650" y="179"/>
                  </a:cubicBezTo>
                  <a:cubicBezTo>
                    <a:pt x="2641" y="183"/>
                    <a:pt x="2632" y="186"/>
                    <a:pt x="2625" y="186"/>
                  </a:cubicBezTo>
                  <a:cubicBezTo>
                    <a:pt x="2615" y="186"/>
                    <a:pt x="2607" y="181"/>
                    <a:pt x="2600" y="168"/>
                  </a:cubicBezTo>
                  <a:cubicBezTo>
                    <a:pt x="2584" y="162"/>
                    <a:pt x="2573" y="146"/>
                    <a:pt x="2562" y="124"/>
                  </a:cubicBezTo>
                  <a:cubicBezTo>
                    <a:pt x="2436" y="69"/>
                    <a:pt x="2288" y="25"/>
                    <a:pt x="2146" y="4"/>
                  </a:cubicBezTo>
                  <a:cubicBezTo>
                    <a:pt x="2111" y="1"/>
                    <a:pt x="2077" y="0"/>
                    <a:pt x="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8"/>
            <p:cNvSpPr/>
            <p:nvPr/>
          </p:nvSpPr>
          <p:spPr>
            <a:xfrm>
              <a:off x="4435014" y="4098220"/>
              <a:ext cx="194117" cy="183759"/>
            </a:xfrm>
            <a:custGeom>
              <a:avLst/>
              <a:gdLst/>
              <a:ahLst/>
              <a:cxnLst/>
              <a:rect l="l" t="t" r="r" b="b"/>
              <a:pathLst>
                <a:path w="2836" h="2830" extrusionOk="0">
                  <a:moveTo>
                    <a:pt x="1555" y="908"/>
                  </a:moveTo>
                  <a:cubicBezTo>
                    <a:pt x="1637" y="914"/>
                    <a:pt x="1714" y="930"/>
                    <a:pt x="1780" y="968"/>
                  </a:cubicBezTo>
                  <a:cubicBezTo>
                    <a:pt x="1851" y="1012"/>
                    <a:pt x="1884" y="1094"/>
                    <a:pt x="1905" y="1171"/>
                  </a:cubicBezTo>
                  <a:cubicBezTo>
                    <a:pt x="1957" y="1468"/>
                    <a:pt x="1712" y="1668"/>
                    <a:pt x="1450" y="1668"/>
                  </a:cubicBezTo>
                  <a:cubicBezTo>
                    <a:pt x="1409" y="1668"/>
                    <a:pt x="1367" y="1663"/>
                    <a:pt x="1325" y="1653"/>
                  </a:cubicBezTo>
                  <a:cubicBezTo>
                    <a:pt x="827" y="1541"/>
                    <a:pt x="1165" y="913"/>
                    <a:pt x="1448" y="913"/>
                  </a:cubicBezTo>
                  <a:cubicBezTo>
                    <a:pt x="1470" y="913"/>
                    <a:pt x="1491" y="917"/>
                    <a:pt x="1511" y="925"/>
                  </a:cubicBezTo>
                  <a:cubicBezTo>
                    <a:pt x="1528" y="914"/>
                    <a:pt x="1539" y="908"/>
                    <a:pt x="1555" y="908"/>
                  </a:cubicBezTo>
                  <a:close/>
                  <a:moveTo>
                    <a:pt x="1596" y="1"/>
                  </a:moveTo>
                  <a:cubicBezTo>
                    <a:pt x="1352" y="1"/>
                    <a:pt x="1091" y="112"/>
                    <a:pt x="898" y="240"/>
                  </a:cubicBezTo>
                  <a:cubicBezTo>
                    <a:pt x="657" y="410"/>
                    <a:pt x="400" y="580"/>
                    <a:pt x="269" y="859"/>
                  </a:cubicBezTo>
                  <a:cubicBezTo>
                    <a:pt x="187" y="1023"/>
                    <a:pt x="105" y="1187"/>
                    <a:pt x="72" y="1373"/>
                  </a:cubicBezTo>
                  <a:cubicBezTo>
                    <a:pt x="17" y="1625"/>
                    <a:pt x="1" y="1893"/>
                    <a:pt x="55" y="2145"/>
                  </a:cubicBezTo>
                  <a:cubicBezTo>
                    <a:pt x="165" y="2485"/>
                    <a:pt x="493" y="2682"/>
                    <a:pt x="811" y="2764"/>
                  </a:cubicBezTo>
                  <a:cubicBezTo>
                    <a:pt x="958" y="2813"/>
                    <a:pt x="1117" y="2829"/>
                    <a:pt x="1276" y="2829"/>
                  </a:cubicBezTo>
                  <a:cubicBezTo>
                    <a:pt x="1665" y="2824"/>
                    <a:pt x="2042" y="2665"/>
                    <a:pt x="2338" y="2408"/>
                  </a:cubicBezTo>
                  <a:cubicBezTo>
                    <a:pt x="2584" y="2145"/>
                    <a:pt x="2748" y="1789"/>
                    <a:pt x="2809" y="1434"/>
                  </a:cubicBezTo>
                  <a:cubicBezTo>
                    <a:pt x="2836" y="1149"/>
                    <a:pt x="2836" y="826"/>
                    <a:pt x="2666" y="580"/>
                  </a:cubicBezTo>
                  <a:cubicBezTo>
                    <a:pt x="2557" y="443"/>
                    <a:pt x="2420" y="339"/>
                    <a:pt x="2278" y="224"/>
                  </a:cubicBezTo>
                  <a:cubicBezTo>
                    <a:pt x="2179" y="142"/>
                    <a:pt x="2053" y="104"/>
                    <a:pt x="1933" y="60"/>
                  </a:cubicBezTo>
                  <a:cubicBezTo>
                    <a:pt x="1923" y="67"/>
                    <a:pt x="1913" y="70"/>
                    <a:pt x="1903" y="70"/>
                  </a:cubicBezTo>
                  <a:cubicBezTo>
                    <a:pt x="1884" y="70"/>
                    <a:pt x="1865" y="60"/>
                    <a:pt x="1851" y="49"/>
                  </a:cubicBezTo>
                  <a:cubicBezTo>
                    <a:pt x="1771" y="15"/>
                    <a:pt x="1685" y="1"/>
                    <a:pt x="1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8"/>
            <p:cNvSpPr/>
            <p:nvPr/>
          </p:nvSpPr>
          <p:spPr>
            <a:xfrm>
              <a:off x="4621944" y="4098999"/>
              <a:ext cx="141002" cy="144864"/>
            </a:xfrm>
            <a:custGeom>
              <a:avLst/>
              <a:gdLst/>
              <a:ahLst/>
              <a:cxnLst/>
              <a:rect l="l" t="t" r="r" b="b"/>
              <a:pathLst>
                <a:path w="2060" h="2231" extrusionOk="0">
                  <a:moveTo>
                    <a:pt x="843" y="765"/>
                  </a:moveTo>
                  <a:cubicBezTo>
                    <a:pt x="887" y="765"/>
                    <a:pt x="933" y="774"/>
                    <a:pt x="975" y="792"/>
                  </a:cubicBezTo>
                  <a:cubicBezTo>
                    <a:pt x="988" y="781"/>
                    <a:pt x="1004" y="777"/>
                    <a:pt x="1021" y="777"/>
                  </a:cubicBezTo>
                  <a:cubicBezTo>
                    <a:pt x="1092" y="777"/>
                    <a:pt x="1186" y="852"/>
                    <a:pt x="1222" y="896"/>
                  </a:cubicBezTo>
                  <a:cubicBezTo>
                    <a:pt x="1379" y="1115"/>
                    <a:pt x="1241" y="1368"/>
                    <a:pt x="1012" y="1368"/>
                  </a:cubicBezTo>
                  <a:cubicBezTo>
                    <a:pt x="978" y="1368"/>
                    <a:pt x="942" y="1362"/>
                    <a:pt x="904" y="1350"/>
                  </a:cubicBezTo>
                  <a:cubicBezTo>
                    <a:pt x="756" y="1301"/>
                    <a:pt x="619" y="1142"/>
                    <a:pt x="609" y="973"/>
                  </a:cubicBezTo>
                  <a:cubicBezTo>
                    <a:pt x="616" y="830"/>
                    <a:pt x="725" y="765"/>
                    <a:pt x="843" y="765"/>
                  </a:cubicBezTo>
                  <a:close/>
                  <a:moveTo>
                    <a:pt x="749" y="1"/>
                  </a:moveTo>
                  <a:cubicBezTo>
                    <a:pt x="489" y="1"/>
                    <a:pt x="209" y="87"/>
                    <a:pt x="72" y="278"/>
                  </a:cubicBezTo>
                  <a:cubicBezTo>
                    <a:pt x="50" y="321"/>
                    <a:pt x="28" y="354"/>
                    <a:pt x="6" y="398"/>
                  </a:cubicBezTo>
                  <a:cubicBezTo>
                    <a:pt x="6" y="404"/>
                    <a:pt x="6" y="420"/>
                    <a:pt x="1" y="425"/>
                  </a:cubicBezTo>
                  <a:cubicBezTo>
                    <a:pt x="154" y="612"/>
                    <a:pt x="220" y="814"/>
                    <a:pt x="225" y="1093"/>
                  </a:cubicBezTo>
                  <a:cubicBezTo>
                    <a:pt x="247" y="1367"/>
                    <a:pt x="193" y="1635"/>
                    <a:pt x="89" y="1887"/>
                  </a:cubicBezTo>
                  <a:cubicBezTo>
                    <a:pt x="116" y="1903"/>
                    <a:pt x="143" y="1931"/>
                    <a:pt x="165" y="1942"/>
                  </a:cubicBezTo>
                  <a:cubicBezTo>
                    <a:pt x="367" y="2098"/>
                    <a:pt x="612" y="2231"/>
                    <a:pt x="863" y="2231"/>
                  </a:cubicBezTo>
                  <a:cubicBezTo>
                    <a:pt x="911" y="2231"/>
                    <a:pt x="960" y="2226"/>
                    <a:pt x="1008" y="2215"/>
                  </a:cubicBezTo>
                  <a:cubicBezTo>
                    <a:pt x="1282" y="2161"/>
                    <a:pt x="1555" y="2024"/>
                    <a:pt x="1753" y="1821"/>
                  </a:cubicBezTo>
                  <a:cubicBezTo>
                    <a:pt x="1840" y="1712"/>
                    <a:pt x="1889" y="1558"/>
                    <a:pt x="1922" y="1422"/>
                  </a:cubicBezTo>
                  <a:cubicBezTo>
                    <a:pt x="2059" y="885"/>
                    <a:pt x="1555" y="289"/>
                    <a:pt x="1118" y="70"/>
                  </a:cubicBezTo>
                  <a:cubicBezTo>
                    <a:pt x="1016" y="24"/>
                    <a:pt x="885" y="1"/>
                    <a:pt x="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8"/>
            <p:cNvSpPr/>
            <p:nvPr/>
          </p:nvSpPr>
          <p:spPr>
            <a:xfrm>
              <a:off x="4546652" y="4230358"/>
              <a:ext cx="146204" cy="104087"/>
            </a:xfrm>
            <a:custGeom>
              <a:avLst/>
              <a:gdLst/>
              <a:ahLst/>
              <a:cxnLst/>
              <a:rect l="l" t="t" r="r" b="b"/>
              <a:pathLst>
                <a:path w="2136" h="1603" extrusionOk="0">
                  <a:moveTo>
                    <a:pt x="1259" y="460"/>
                  </a:moveTo>
                  <a:cubicBezTo>
                    <a:pt x="1292" y="460"/>
                    <a:pt x="1322" y="472"/>
                    <a:pt x="1336" y="510"/>
                  </a:cubicBezTo>
                  <a:cubicBezTo>
                    <a:pt x="1353" y="487"/>
                    <a:pt x="1371" y="478"/>
                    <a:pt x="1390" y="478"/>
                  </a:cubicBezTo>
                  <a:cubicBezTo>
                    <a:pt x="1453" y="478"/>
                    <a:pt x="1519" y="583"/>
                    <a:pt x="1528" y="647"/>
                  </a:cubicBezTo>
                  <a:cubicBezTo>
                    <a:pt x="1566" y="862"/>
                    <a:pt x="1395" y="1023"/>
                    <a:pt x="1205" y="1023"/>
                  </a:cubicBezTo>
                  <a:cubicBezTo>
                    <a:pt x="1177" y="1023"/>
                    <a:pt x="1150" y="1020"/>
                    <a:pt x="1123" y="1013"/>
                  </a:cubicBezTo>
                  <a:cubicBezTo>
                    <a:pt x="805" y="948"/>
                    <a:pt x="915" y="537"/>
                    <a:pt x="1178" y="477"/>
                  </a:cubicBezTo>
                  <a:cubicBezTo>
                    <a:pt x="1201" y="469"/>
                    <a:pt x="1231" y="460"/>
                    <a:pt x="1259" y="460"/>
                  </a:cubicBezTo>
                  <a:close/>
                  <a:moveTo>
                    <a:pt x="1134" y="1"/>
                  </a:moveTo>
                  <a:cubicBezTo>
                    <a:pt x="1046" y="181"/>
                    <a:pt x="942" y="351"/>
                    <a:pt x="805" y="488"/>
                  </a:cubicBezTo>
                  <a:cubicBezTo>
                    <a:pt x="586" y="679"/>
                    <a:pt x="329" y="822"/>
                    <a:pt x="55" y="898"/>
                  </a:cubicBezTo>
                  <a:cubicBezTo>
                    <a:pt x="50" y="915"/>
                    <a:pt x="39" y="926"/>
                    <a:pt x="28" y="931"/>
                  </a:cubicBezTo>
                  <a:cubicBezTo>
                    <a:pt x="1" y="1052"/>
                    <a:pt x="6" y="1172"/>
                    <a:pt x="77" y="1271"/>
                  </a:cubicBezTo>
                  <a:cubicBezTo>
                    <a:pt x="165" y="1380"/>
                    <a:pt x="280" y="1468"/>
                    <a:pt x="411" y="1528"/>
                  </a:cubicBezTo>
                  <a:cubicBezTo>
                    <a:pt x="533" y="1581"/>
                    <a:pt x="661" y="1603"/>
                    <a:pt x="789" y="1603"/>
                  </a:cubicBezTo>
                  <a:cubicBezTo>
                    <a:pt x="967" y="1603"/>
                    <a:pt x="1146" y="1561"/>
                    <a:pt x="1314" y="1501"/>
                  </a:cubicBezTo>
                  <a:cubicBezTo>
                    <a:pt x="1490" y="1440"/>
                    <a:pt x="1643" y="1314"/>
                    <a:pt x="1791" y="1194"/>
                  </a:cubicBezTo>
                  <a:cubicBezTo>
                    <a:pt x="1982" y="1035"/>
                    <a:pt x="2135" y="794"/>
                    <a:pt x="2119" y="537"/>
                  </a:cubicBezTo>
                  <a:cubicBezTo>
                    <a:pt x="2119" y="477"/>
                    <a:pt x="2108" y="422"/>
                    <a:pt x="2081" y="367"/>
                  </a:cubicBezTo>
                  <a:cubicBezTo>
                    <a:pt x="2075" y="367"/>
                    <a:pt x="2064" y="351"/>
                    <a:pt x="2059" y="346"/>
                  </a:cubicBezTo>
                  <a:cubicBezTo>
                    <a:pt x="2020" y="349"/>
                    <a:pt x="1979" y="353"/>
                    <a:pt x="1936" y="353"/>
                  </a:cubicBezTo>
                  <a:cubicBezTo>
                    <a:pt x="1919" y="353"/>
                    <a:pt x="1901" y="353"/>
                    <a:pt x="1884" y="351"/>
                  </a:cubicBezTo>
                  <a:cubicBezTo>
                    <a:pt x="1654" y="329"/>
                    <a:pt x="1446" y="231"/>
                    <a:pt x="1260" y="94"/>
                  </a:cubicBezTo>
                  <a:cubicBezTo>
                    <a:pt x="1227" y="66"/>
                    <a:pt x="1178" y="39"/>
                    <a:pt x="1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8"/>
            <p:cNvSpPr/>
            <p:nvPr/>
          </p:nvSpPr>
          <p:spPr>
            <a:xfrm>
              <a:off x="4606270" y="4034132"/>
              <a:ext cx="38604" cy="16818"/>
            </a:xfrm>
            <a:custGeom>
              <a:avLst/>
              <a:gdLst/>
              <a:ahLst/>
              <a:cxnLst/>
              <a:rect l="l" t="t" r="r" b="b"/>
              <a:pathLst>
                <a:path w="564" h="259" extrusionOk="0">
                  <a:moveTo>
                    <a:pt x="248" y="1"/>
                  </a:moveTo>
                  <a:cubicBezTo>
                    <a:pt x="176" y="1"/>
                    <a:pt x="1" y="60"/>
                    <a:pt x="11" y="149"/>
                  </a:cubicBezTo>
                  <a:cubicBezTo>
                    <a:pt x="66" y="242"/>
                    <a:pt x="192" y="259"/>
                    <a:pt x="285" y="259"/>
                  </a:cubicBezTo>
                  <a:cubicBezTo>
                    <a:pt x="367" y="259"/>
                    <a:pt x="454" y="226"/>
                    <a:pt x="509" y="160"/>
                  </a:cubicBezTo>
                  <a:cubicBezTo>
                    <a:pt x="564" y="83"/>
                    <a:pt x="443" y="34"/>
                    <a:pt x="389" y="12"/>
                  </a:cubicBezTo>
                  <a:cubicBezTo>
                    <a:pt x="375" y="26"/>
                    <a:pt x="360" y="33"/>
                    <a:pt x="344" y="33"/>
                  </a:cubicBezTo>
                  <a:cubicBezTo>
                    <a:pt x="334" y="33"/>
                    <a:pt x="323" y="30"/>
                    <a:pt x="312" y="23"/>
                  </a:cubicBezTo>
                  <a:cubicBezTo>
                    <a:pt x="301" y="12"/>
                    <a:pt x="279" y="1"/>
                    <a:pt x="257" y="1"/>
                  </a:cubicBezTo>
                  <a:cubicBezTo>
                    <a:pt x="255" y="1"/>
                    <a:pt x="252" y="1"/>
                    <a:pt x="248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8"/>
            <p:cNvSpPr/>
            <p:nvPr/>
          </p:nvSpPr>
          <p:spPr>
            <a:xfrm>
              <a:off x="4517425" y="4167113"/>
              <a:ext cx="39426" cy="29220"/>
            </a:xfrm>
            <a:custGeom>
              <a:avLst/>
              <a:gdLst/>
              <a:ahLst/>
              <a:cxnLst/>
              <a:rect l="l" t="t" r="r" b="b"/>
              <a:pathLst>
                <a:path w="576" h="450" extrusionOk="0">
                  <a:moveTo>
                    <a:pt x="258" y="0"/>
                  </a:moveTo>
                  <a:cubicBezTo>
                    <a:pt x="214" y="0"/>
                    <a:pt x="181" y="28"/>
                    <a:pt x="149" y="55"/>
                  </a:cubicBezTo>
                  <a:cubicBezTo>
                    <a:pt x="72" y="115"/>
                    <a:pt x="17" y="208"/>
                    <a:pt x="1" y="307"/>
                  </a:cubicBezTo>
                  <a:cubicBezTo>
                    <a:pt x="1" y="422"/>
                    <a:pt x="154" y="449"/>
                    <a:pt x="242" y="449"/>
                  </a:cubicBezTo>
                  <a:cubicBezTo>
                    <a:pt x="384" y="449"/>
                    <a:pt x="559" y="367"/>
                    <a:pt x="565" y="197"/>
                  </a:cubicBezTo>
                  <a:cubicBezTo>
                    <a:pt x="576" y="33"/>
                    <a:pt x="461" y="6"/>
                    <a:pt x="329" y="0"/>
                  </a:cubicBezTo>
                  <a:cubicBezTo>
                    <a:pt x="321" y="9"/>
                    <a:pt x="310" y="13"/>
                    <a:pt x="298" y="13"/>
                  </a:cubicBezTo>
                  <a:cubicBezTo>
                    <a:pt x="285" y="13"/>
                    <a:pt x="272" y="9"/>
                    <a:pt x="258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48"/>
            <p:cNvSpPr/>
            <p:nvPr/>
          </p:nvSpPr>
          <p:spPr>
            <a:xfrm>
              <a:off x="4674033" y="4158607"/>
              <a:ext cx="26695" cy="19220"/>
            </a:xfrm>
            <a:custGeom>
              <a:avLst/>
              <a:gdLst/>
              <a:ahLst/>
              <a:cxnLst/>
              <a:rect l="l" t="t" r="r" b="b"/>
              <a:pathLst>
                <a:path w="390" h="296" extrusionOk="0">
                  <a:moveTo>
                    <a:pt x="225" y="0"/>
                  </a:moveTo>
                  <a:cubicBezTo>
                    <a:pt x="211" y="13"/>
                    <a:pt x="192" y="17"/>
                    <a:pt x="170" y="17"/>
                  </a:cubicBezTo>
                  <a:cubicBezTo>
                    <a:pt x="135" y="17"/>
                    <a:pt x="94" y="6"/>
                    <a:pt x="62" y="6"/>
                  </a:cubicBezTo>
                  <a:cubicBezTo>
                    <a:pt x="27" y="6"/>
                    <a:pt x="1" y="18"/>
                    <a:pt x="1" y="66"/>
                  </a:cubicBezTo>
                  <a:cubicBezTo>
                    <a:pt x="23" y="197"/>
                    <a:pt x="143" y="296"/>
                    <a:pt x="269" y="296"/>
                  </a:cubicBezTo>
                  <a:cubicBezTo>
                    <a:pt x="313" y="296"/>
                    <a:pt x="368" y="268"/>
                    <a:pt x="384" y="219"/>
                  </a:cubicBezTo>
                  <a:cubicBezTo>
                    <a:pt x="389" y="203"/>
                    <a:pt x="389" y="186"/>
                    <a:pt x="389" y="170"/>
                  </a:cubicBezTo>
                  <a:cubicBezTo>
                    <a:pt x="384" y="77"/>
                    <a:pt x="302" y="33"/>
                    <a:pt x="225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48"/>
            <p:cNvSpPr/>
            <p:nvPr/>
          </p:nvSpPr>
          <p:spPr>
            <a:xfrm>
              <a:off x="4618590" y="4268408"/>
              <a:ext cx="26215" cy="18181"/>
            </a:xfrm>
            <a:custGeom>
              <a:avLst/>
              <a:gdLst/>
              <a:ahLst/>
              <a:cxnLst/>
              <a:rect l="l" t="t" r="r" b="b"/>
              <a:pathLst>
                <a:path w="383" h="280" extrusionOk="0">
                  <a:moveTo>
                    <a:pt x="269" y="0"/>
                  </a:moveTo>
                  <a:cubicBezTo>
                    <a:pt x="247" y="33"/>
                    <a:pt x="209" y="28"/>
                    <a:pt x="176" y="33"/>
                  </a:cubicBezTo>
                  <a:cubicBezTo>
                    <a:pt x="148" y="39"/>
                    <a:pt x="121" y="55"/>
                    <a:pt x="99" y="66"/>
                  </a:cubicBezTo>
                  <a:cubicBezTo>
                    <a:pt x="50" y="99"/>
                    <a:pt x="1" y="176"/>
                    <a:pt x="28" y="236"/>
                  </a:cubicBezTo>
                  <a:cubicBezTo>
                    <a:pt x="55" y="274"/>
                    <a:pt x="105" y="280"/>
                    <a:pt x="148" y="280"/>
                  </a:cubicBezTo>
                  <a:cubicBezTo>
                    <a:pt x="151" y="280"/>
                    <a:pt x="154" y="280"/>
                    <a:pt x="156" y="280"/>
                  </a:cubicBezTo>
                  <a:cubicBezTo>
                    <a:pt x="269" y="280"/>
                    <a:pt x="382" y="167"/>
                    <a:pt x="318" y="44"/>
                  </a:cubicBezTo>
                  <a:cubicBezTo>
                    <a:pt x="296" y="33"/>
                    <a:pt x="285" y="17"/>
                    <a:pt x="269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8"/>
            <p:cNvSpPr/>
            <p:nvPr/>
          </p:nvSpPr>
          <p:spPr>
            <a:xfrm>
              <a:off x="4697305" y="4065754"/>
              <a:ext cx="166396" cy="70776"/>
            </a:xfrm>
            <a:custGeom>
              <a:avLst/>
              <a:gdLst/>
              <a:ahLst/>
              <a:cxnLst/>
              <a:rect l="l" t="t" r="r" b="b"/>
              <a:pathLst>
                <a:path w="2431" h="1090" extrusionOk="0">
                  <a:moveTo>
                    <a:pt x="2002" y="1"/>
                  </a:moveTo>
                  <a:cubicBezTo>
                    <a:pt x="1843" y="1"/>
                    <a:pt x="1683" y="21"/>
                    <a:pt x="1527" y="40"/>
                  </a:cubicBezTo>
                  <a:cubicBezTo>
                    <a:pt x="1128" y="95"/>
                    <a:pt x="739" y="155"/>
                    <a:pt x="356" y="275"/>
                  </a:cubicBezTo>
                  <a:cubicBezTo>
                    <a:pt x="236" y="308"/>
                    <a:pt x="115" y="357"/>
                    <a:pt x="0" y="412"/>
                  </a:cubicBezTo>
                  <a:cubicBezTo>
                    <a:pt x="82" y="439"/>
                    <a:pt x="159" y="478"/>
                    <a:pt x="230" y="527"/>
                  </a:cubicBezTo>
                  <a:cubicBezTo>
                    <a:pt x="422" y="658"/>
                    <a:pt x="591" y="828"/>
                    <a:pt x="728" y="1020"/>
                  </a:cubicBezTo>
                  <a:cubicBezTo>
                    <a:pt x="741" y="1010"/>
                    <a:pt x="755" y="1004"/>
                    <a:pt x="769" y="1004"/>
                  </a:cubicBezTo>
                  <a:cubicBezTo>
                    <a:pt x="778" y="1004"/>
                    <a:pt x="787" y="1007"/>
                    <a:pt x="794" y="1014"/>
                  </a:cubicBezTo>
                  <a:cubicBezTo>
                    <a:pt x="931" y="1067"/>
                    <a:pt x="1074" y="1089"/>
                    <a:pt x="1219" y="1089"/>
                  </a:cubicBezTo>
                  <a:cubicBezTo>
                    <a:pt x="1403" y="1089"/>
                    <a:pt x="1590" y="1053"/>
                    <a:pt x="1768" y="998"/>
                  </a:cubicBezTo>
                  <a:cubicBezTo>
                    <a:pt x="2179" y="861"/>
                    <a:pt x="2430" y="483"/>
                    <a:pt x="2370" y="45"/>
                  </a:cubicBezTo>
                  <a:lnTo>
                    <a:pt x="2359" y="45"/>
                  </a:lnTo>
                  <a:cubicBezTo>
                    <a:pt x="2241" y="12"/>
                    <a:pt x="2122" y="1"/>
                    <a:pt x="2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8"/>
            <p:cNvSpPr/>
            <p:nvPr/>
          </p:nvSpPr>
          <p:spPr>
            <a:xfrm>
              <a:off x="4717155" y="4030041"/>
              <a:ext cx="140180" cy="44024"/>
            </a:xfrm>
            <a:custGeom>
              <a:avLst/>
              <a:gdLst/>
              <a:ahLst/>
              <a:cxnLst/>
              <a:rect l="l" t="t" r="r" b="b"/>
              <a:pathLst>
                <a:path w="2048" h="678" extrusionOk="0">
                  <a:moveTo>
                    <a:pt x="1326" y="0"/>
                  </a:moveTo>
                  <a:cubicBezTo>
                    <a:pt x="1072" y="0"/>
                    <a:pt x="829" y="100"/>
                    <a:pt x="586" y="179"/>
                  </a:cubicBezTo>
                  <a:cubicBezTo>
                    <a:pt x="515" y="207"/>
                    <a:pt x="444" y="239"/>
                    <a:pt x="378" y="278"/>
                  </a:cubicBezTo>
                  <a:cubicBezTo>
                    <a:pt x="301" y="343"/>
                    <a:pt x="225" y="415"/>
                    <a:pt x="159" y="480"/>
                  </a:cubicBezTo>
                  <a:cubicBezTo>
                    <a:pt x="148" y="495"/>
                    <a:pt x="130" y="502"/>
                    <a:pt x="112" y="502"/>
                  </a:cubicBezTo>
                  <a:cubicBezTo>
                    <a:pt x="104" y="502"/>
                    <a:pt x="95" y="500"/>
                    <a:pt x="88" y="497"/>
                  </a:cubicBezTo>
                  <a:cubicBezTo>
                    <a:pt x="66" y="557"/>
                    <a:pt x="39" y="623"/>
                    <a:pt x="0" y="677"/>
                  </a:cubicBezTo>
                  <a:cubicBezTo>
                    <a:pt x="33" y="666"/>
                    <a:pt x="66" y="661"/>
                    <a:pt x="110" y="645"/>
                  </a:cubicBezTo>
                  <a:cubicBezTo>
                    <a:pt x="416" y="557"/>
                    <a:pt x="739" y="502"/>
                    <a:pt x="1051" y="458"/>
                  </a:cubicBezTo>
                  <a:cubicBezTo>
                    <a:pt x="1269" y="433"/>
                    <a:pt x="1494" y="393"/>
                    <a:pt x="1715" y="393"/>
                  </a:cubicBezTo>
                  <a:cubicBezTo>
                    <a:pt x="1827" y="393"/>
                    <a:pt x="1939" y="403"/>
                    <a:pt x="2047" y="431"/>
                  </a:cubicBezTo>
                  <a:cubicBezTo>
                    <a:pt x="1971" y="92"/>
                    <a:pt x="1812" y="59"/>
                    <a:pt x="1456" y="10"/>
                  </a:cubicBezTo>
                  <a:cubicBezTo>
                    <a:pt x="1412" y="3"/>
                    <a:pt x="1369" y="0"/>
                    <a:pt x="1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8"/>
            <p:cNvSpPr/>
            <p:nvPr/>
          </p:nvSpPr>
          <p:spPr>
            <a:xfrm>
              <a:off x="4695389" y="3936798"/>
              <a:ext cx="72417" cy="110255"/>
            </a:xfrm>
            <a:custGeom>
              <a:avLst/>
              <a:gdLst/>
              <a:ahLst/>
              <a:cxnLst/>
              <a:rect l="l" t="t" r="r" b="b"/>
              <a:pathLst>
                <a:path w="1058" h="1698" extrusionOk="0">
                  <a:moveTo>
                    <a:pt x="586" y="1"/>
                  </a:moveTo>
                  <a:cubicBezTo>
                    <a:pt x="570" y="17"/>
                    <a:pt x="559" y="28"/>
                    <a:pt x="548" y="44"/>
                  </a:cubicBezTo>
                  <a:cubicBezTo>
                    <a:pt x="439" y="214"/>
                    <a:pt x="346" y="384"/>
                    <a:pt x="236" y="548"/>
                  </a:cubicBezTo>
                  <a:cubicBezTo>
                    <a:pt x="149" y="679"/>
                    <a:pt x="94" y="822"/>
                    <a:pt x="23" y="958"/>
                  </a:cubicBezTo>
                  <a:cubicBezTo>
                    <a:pt x="17" y="964"/>
                    <a:pt x="12" y="980"/>
                    <a:pt x="1" y="991"/>
                  </a:cubicBezTo>
                  <a:cubicBezTo>
                    <a:pt x="66" y="1035"/>
                    <a:pt x="127" y="1073"/>
                    <a:pt x="176" y="1128"/>
                  </a:cubicBezTo>
                  <a:cubicBezTo>
                    <a:pt x="318" y="1276"/>
                    <a:pt x="411" y="1484"/>
                    <a:pt x="428" y="1697"/>
                  </a:cubicBezTo>
                  <a:cubicBezTo>
                    <a:pt x="488" y="1643"/>
                    <a:pt x="570" y="1604"/>
                    <a:pt x="608" y="1577"/>
                  </a:cubicBezTo>
                  <a:cubicBezTo>
                    <a:pt x="625" y="1577"/>
                    <a:pt x="630" y="1566"/>
                    <a:pt x="647" y="1561"/>
                  </a:cubicBezTo>
                  <a:cubicBezTo>
                    <a:pt x="762" y="1429"/>
                    <a:pt x="871" y="1287"/>
                    <a:pt x="942" y="1117"/>
                  </a:cubicBezTo>
                  <a:cubicBezTo>
                    <a:pt x="1057" y="843"/>
                    <a:pt x="1030" y="510"/>
                    <a:pt x="893" y="247"/>
                  </a:cubicBezTo>
                  <a:cubicBezTo>
                    <a:pt x="822" y="126"/>
                    <a:pt x="707" y="44"/>
                    <a:pt x="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8"/>
            <p:cNvSpPr/>
            <p:nvPr/>
          </p:nvSpPr>
          <p:spPr>
            <a:xfrm>
              <a:off x="4640357" y="3933421"/>
              <a:ext cx="84327" cy="63504"/>
            </a:xfrm>
            <a:custGeom>
              <a:avLst/>
              <a:gdLst/>
              <a:ahLst/>
              <a:cxnLst/>
              <a:rect l="l" t="t" r="r" b="b"/>
              <a:pathLst>
                <a:path w="1232" h="978" extrusionOk="0">
                  <a:moveTo>
                    <a:pt x="1068" y="0"/>
                  </a:moveTo>
                  <a:cubicBezTo>
                    <a:pt x="999" y="0"/>
                    <a:pt x="930" y="7"/>
                    <a:pt x="860" y="20"/>
                  </a:cubicBezTo>
                  <a:cubicBezTo>
                    <a:pt x="668" y="58"/>
                    <a:pt x="465" y="102"/>
                    <a:pt x="307" y="233"/>
                  </a:cubicBezTo>
                  <a:cubicBezTo>
                    <a:pt x="170" y="381"/>
                    <a:pt x="93" y="578"/>
                    <a:pt x="22" y="770"/>
                  </a:cubicBezTo>
                  <a:cubicBezTo>
                    <a:pt x="11" y="797"/>
                    <a:pt x="6" y="819"/>
                    <a:pt x="0" y="846"/>
                  </a:cubicBezTo>
                  <a:cubicBezTo>
                    <a:pt x="25" y="845"/>
                    <a:pt x="50" y="845"/>
                    <a:pt x="74" y="845"/>
                  </a:cubicBezTo>
                  <a:cubicBezTo>
                    <a:pt x="203" y="845"/>
                    <a:pt x="319" y="858"/>
                    <a:pt x="411" y="890"/>
                  </a:cubicBezTo>
                  <a:cubicBezTo>
                    <a:pt x="504" y="906"/>
                    <a:pt x="591" y="934"/>
                    <a:pt x="684" y="978"/>
                  </a:cubicBezTo>
                  <a:cubicBezTo>
                    <a:pt x="777" y="759"/>
                    <a:pt x="881" y="545"/>
                    <a:pt x="1013" y="354"/>
                  </a:cubicBezTo>
                  <a:lnTo>
                    <a:pt x="1215" y="25"/>
                  </a:lnTo>
                  <a:cubicBezTo>
                    <a:pt x="1226" y="25"/>
                    <a:pt x="1226" y="20"/>
                    <a:pt x="1232" y="14"/>
                  </a:cubicBezTo>
                  <a:cubicBezTo>
                    <a:pt x="1177" y="5"/>
                    <a:pt x="1122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8"/>
            <p:cNvSpPr/>
            <p:nvPr/>
          </p:nvSpPr>
          <p:spPr>
            <a:xfrm>
              <a:off x="4378066" y="4059390"/>
              <a:ext cx="136827" cy="60127"/>
            </a:xfrm>
            <a:custGeom>
              <a:avLst/>
              <a:gdLst/>
              <a:ahLst/>
              <a:cxnLst/>
              <a:rect l="l" t="t" r="r" b="b"/>
              <a:pathLst>
                <a:path w="1999" h="926" extrusionOk="0">
                  <a:moveTo>
                    <a:pt x="935" y="1"/>
                  </a:moveTo>
                  <a:cubicBezTo>
                    <a:pt x="677" y="1"/>
                    <a:pt x="420" y="72"/>
                    <a:pt x="203" y="220"/>
                  </a:cubicBezTo>
                  <a:cubicBezTo>
                    <a:pt x="110" y="280"/>
                    <a:pt x="55" y="384"/>
                    <a:pt x="1" y="488"/>
                  </a:cubicBezTo>
                  <a:cubicBezTo>
                    <a:pt x="192" y="494"/>
                    <a:pt x="373" y="543"/>
                    <a:pt x="559" y="587"/>
                  </a:cubicBezTo>
                  <a:cubicBezTo>
                    <a:pt x="723" y="630"/>
                    <a:pt x="904" y="663"/>
                    <a:pt x="1057" y="740"/>
                  </a:cubicBezTo>
                  <a:cubicBezTo>
                    <a:pt x="1172" y="795"/>
                    <a:pt x="1243" y="877"/>
                    <a:pt x="1353" y="910"/>
                  </a:cubicBezTo>
                  <a:cubicBezTo>
                    <a:pt x="1364" y="921"/>
                    <a:pt x="1369" y="921"/>
                    <a:pt x="1374" y="926"/>
                  </a:cubicBezTo>
                  <a:cubicBezTo>
                    <a:pt x="1391" y="904"/>
                    <a:pt x="1407" y="888"/>
                    <a:pt x="1429" y="877"/>
                  </a:cubicBezTo>
                  <a:cubicBezTo>
                    <a:pt x="1599" y="734"/>
                    <a:pt x="1790" y="609"/>
                    <a:pt x="1998" y="526"/>
                  </a:cubicBezTo>
                  <a:cubicBezTo>
                    <a:pt x="1922" y="483"/>
                    <a:pt x="1862" y="406"/>
                    <a:pt x="1829" y="318"/>
                  </a:cubicBezTo>
                  <a:cubicBezTo>
                    <a:pt x="1801" y="280"/>
                    <a:pt x="1763" y="247"/>
                    <a:pt x="1736" y="225"/>
                  </a:cubicBezTo>
                  <a:cubicBezTo>
                    <a:pt x="1511" y="56"/>
                    <a:pt x="1238" y="1"/>
                    <a:pt x="964" y="1"/>
                  </a:cubicBezTo>
                  <a:cubicBezTo>
                    <a:pt x="954" y="1"/>
                    <a:pt x="945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8"/>
            <p:cNvSpPr/>
            <p:nvPr/>
          </p:nvSpPr>
          <p:spPr>
            <a:xfrm>
              <a:off x="4365677" y="4100623"/>
              <a:ext cx="97538" cy="74737"/>
            </a:xfrm>
            <a:custGeom>
              <a:avLst/>
              <a:gdLst/>
              <a:ahLst/>
              <a:cxnLst/>
              <a:rect l="l" t="t" r="r" b="b"/>
              <a:pathLst>
                <a:path w="1425" h="1151" extrusionOk="0">
                  <a:moveTo>
                    <a:pt x="105" y="1"/>
                  </a:moveTo>
                  <a:cubicBezTo>
                    <a:pt x="100" y="1"/>
                    <a:pt x="100" y="12"/>
                    <a:pt x="100" y="12"/>
                  </a:cubicBezTo>
                  <a:cubicBezTo>
                    <a:pt x="17" y="192"/>
                    <a:pt x="1" y="433"/>
                    <a:pt x="105" y="619"/>
                  </a:cubicBezTo>
                  <a:cubicBezTo>
                    <a:pt x="176" y="734"/>
                    <a:pt x="258" y="838"/>
                    <a:pt x="357" y="920"/>
                  </a:cubicBezTo>
                  <a:cubicBezTo>
                    <a:pt x="450" y="986"/>
                    <a:pt x="548" y="1035"/>
                    <a:pt x="647" y="1085"/>
                  </a:cubicBezTo>
                  <a:cubicBezTo>
                    <a:pt x="726" y="1122"/>
                    <a:pt x="802" y="1147"/>
                    <a:pt x="882" y="1147"/>
                  </a:cubicBezTo>
                  <a:cubicBezTo>
                    <a:pt x="907" y="1147"/>
                    <a:pt x="933" y="1145"/>
                    <a:pt x="959" y="1139"/>
                  </a:cubicBezTo>
                  <a:cubicBezTo>
                    <a:pt x="975" y="1139"/>
                    <a:pt x="986" y="1145"/>
                    <a:pt x="1003" y="1150"/>
                  </a:cubicBezTo>
                  <a:cubicBezTo>
                    <a:pt x="1057" y="970"/>
                    <a:pt x="1140" y="795"/>
                    <a:pt x="1233" y="641"/>
                  </a:cubicBezTo>
                  <a:cubicBezTo>
                    <a:pt x="1282" y="548"/>
                    <a:pt x="1353" y="466"/>
                    <a:pt x="1424" y="400"/>
                  </a:cubicBezTo>
                  <a:cubicBezTo>
                    <a:pt x="1369" y="373"/>
                    <a:pt x="1315" y="329"/>
                    <a:pt x="1271" y="302"/>
                  </a:cubicBezTo>
                  <a:cubicBezTo>
                    <a:pt x="1189" y="247"/>
                    <a:pt x="1096" y="209"/>
                    <a:pt x="1014" y="182"/>
                  </a:cubicBezTo>
                  <a:cubicBezTo>
                    <a:pt x="729" y="110"/>
                    <a:pt x="450" y="17"/>
                    <a:pt x="154" y="1"/>
                  </a:cubicBezTo>
                  <a:cubicBezTo>
                    <a:pt x="143" y="6"/>
                    <a:pt x="135" y="9"/>
                    <a:pt x="128" y="9"/>
                  </a:cubicBezTo>
                  <a:cubicBezTo>
                    <a:pt x="120" y="9"/>
                    <a:pt x="113" y="6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8"/>
            <p:cNvSpPr/>
            <p:nvPr/>
          </p:nvSpPr>
          <p:spPr>
            <a:xfrm>
              <a:off x="3831444" y="3403377"/>
              <a:ext cx="198292" cy="217719"/>
            </a:xfrm>
            <a:custGeom>
              <a:avLst/>
              <a:gdLst/>
              <a:ahLst/>
              <a:cxnLst/>
              <a:rect l="l" t="t" r="r" b="b"/>
              <a:pathLst>
                <a:path w="2897" h="3353" extrusionOk="0">
                  <a:moveTo>
                    <a:pt x="1513" y="175"/>
                  </a:moveTo>
                  <a:cubicBezTo>
                    <a:pt x="1540" y="175"/>
                    <a:pt x="1566" y="177"/>
                    <a:pt x="1593" y="180"/>
                  </a:cubicBezTo>
                  <a:cubicBezTo>
                    <a:pt x="1758" y="219"/>
                    <a:pt x="1933" y="246"/>
                    <a:pt x="2097" y="301"/>
                  </a:cubicBezTo>
                  <a:cubicBezTo>
                    <a:pt x="2354" y="421"/>
                    <a:pt x="2513" y="706"/>
                    <a:pt x="2628" y="963"/>
                  </a:cubicBezTo>
                  <a:cubicBezTo>
                    <a:pt x="2743" y="1308"/>
                    <a:pt x="2770" y="1696"/>
                    <a:pt x="2683" y="2052"/>
                  </a:cubicBezTo>
                  <a:cubicBezTo>
                    <a:pt x="2551" y="2430"/>
                    <a:pt x="2305" y="2764"/>
                    <a:pt x="1971" y="2977"/>
                  </a:cubicBezTo>
                  <a:cubicBezTo>
                    <a:pt x="1840" y="3059"/>
                    <a:pt x="1692" y="3120"/>
                    <a:pt x="1533" y="3152"/>
                  </a:cubicBezTo>
                  <a:cubicBezTo>
                    <a:pt x="1413" y="3188"/>
                    <a:pt x="1283" y="3210"/>
                    <a:pt x="1154" y="3210"/>
                  </a:cubicBezTo>
                  <a:cubicBezTo>
                    <a:pt x="948" y="3210"/>
                    <a:pt x="746" y="3155"/>
                    <a:pt x="592" y="3010"/>
                  </a:cubicBezTo>
                  <a:cubicBezTo>
                    <a:pt x="417" y="2824"/>
                    <a:pt x="302" y="2583"/>
                    <a:pt x="225" y="2337"/>
                  </a:cubicBezTo>
                  <a:cubicBezTo>
                    <a:pt x="170" y="2162"/>
                    <a:pt x="159" y="1976"/>
                    <a:pt x="154" y="1790"/>
                  </a:cubicBezTo>
                  <a:cubicBezTo>
                    <a:pt x="132" y="1478"/>
                    <a:pt x="274" y="1193"/>
                    <a:pt x="400" y="919"/>
                  </a:cubicBezTo>
                  <a:cubicBezTo>
                    <a:pt x="543" y="640"/>
                    <a:pt x="816" y="312"/>
                    <a:pt x="1128" y="257"/>
                  </a:cubicBezTo>
                  <a:cubicBezTo>
                    <a:pt x="1135" y="258"/>
                    <a:pt x="1141" y="258"/>
                    <a:pt x="1147" y="258"/>
                  </a:cubicBezTo>
                  <a:cubicBezTo>
                    <a:pt x="1177" y="258"/>
                    <a:pt x="1201" y="247"/>
                    <a:pt x="1210" y="224"/>
                  </a:cubicBezTo>
                  <a:cubicBezTo>
                    <a:pt x="1310" y="198"/>
                    <a:pt x="1410" y="175"/>
                    <a:pt x="1513" y="175"/>
                  </a:cubicBezTo>
                  <a:close/>
                  <a:moveTo>
                    <a:pt x="1510" y="1"/>
                  </a:moveTo>
                  <a:cubicBezTo>
                    <a:pt x="1472" y="1"/>
                    <a:pt x="1434" y="4"/>
                    <a:pt x="1396" y="11"/>
                  </a:cubicBezTo>
                  <a:cubicBezTo>
                    <a:pt x="1314" y="27"/>
                    <a:pt x="1238" y="43"/>
                    <a:pt x="1161" y="65"/>
                  </a:cubicBezTo>
                  <a:cubicBezTo>
                    <a:pt x="1150" y="76"/>
                    <a:pt x="1128" y="82"/>
                    <a:pt x="1123" y="93"/>
                  </a:cubicBezTo>
                  <a:cubicBezTo>
                    <a:pt x="1013" y="104"/>
                    <a:pt x="909" y="158"/>
                    <a:pt x="822" y="213"/>
                  </a:cubicBezTo>
                  <a:cubicBezTo>
                    <a:pt x="493" y="410"/>
                    <a:pt x="291" y="760"/>
                    <a:pt x="159" y="1116"/>
                  </a:cubicBezTo>
                  <a:cubicBezTo>
                    <a:pt x="83" y="1286"/>
                    <a:pt x="28" y="1461"/>
                    <a:pt x="23" y="1653"/>
                  </a:cubicBezTo>
                  <a:cubicBezTo>
                    <a:pt x="1" y="2080"/>
                    <a:pt x="94" y="2501"/>
                    <a:pt x="329" y="2857"/>
                  </a:cubicBezTo>
                  <a:cubicBezTo>
                    <a:pt x="521" y="3218"/>
                    <a:pt x="849" y="3352"/>
                    <a:pt x="1198" y="3352"/>
                  </a:cubicBezTo>
                  <a:cubicBezTo>
                    <a:pt x="1457" y="3352"/>
                    <a:pt x="1727" y="3278"/>
                    <a:pt x="1960" y="3169"/>
                  </a:cubicBezTo>
                  <a:cubicBezTo>
                    <a:pt x="2371" y="2961"/>
                    <a:pt x="2677" y="2556"/>
                    <a:pt x="2825" y="2091"/>
                  </a:cubicBezTo>
                  <a:cubicBezTo>
                    <a:pt x="2896" y="1872"/>
                    <a:pt x="2896" y="1631"/>
                    <a:pt x="2874" y="1401"/>
                  </a:cubicBezTo>
                  <a:cubicBezTo>
                    <a:pt x="2852" y="1105"/>
                    <a:pt x="2765" y="821"/>
                    <a:pt x="2606" y="574"/>
                  </a:cubicBezTo>
                  <a:cubicBezTo>
                    <a:pt x="2414" y="251"/>
                    <a:pt x="2206" y="98"/>
                    <a:pt x="1834" y="54"/>
                  </a:cubicBezTo>
                  <a:cubicBezTo>
                    <a:pt x="1729" y="26"/>
                    <a:pt x="1620" y="1"/>
                    <a:pt x="15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8"/>
            <p:cNvSpPr/>
            <p:nvPr/>
          </p:nvSpPr>
          <p:spPr>
            <a:xfrm>
              <a:off x="3895237" y="3474738"/>
              <a:ext cx="68927" cy="55842"/>
            </a:xfrm>
            <a:custGeom>
              <a:avLst/>
              <a:gdLst/>
              <a:ahLst/>
              <a:cxnLst/>
              <a:rect l="l" t="t" r="r" b="b"/>
              <a:pathLst>
                <a:path w="1007" h="860" extrusionOk="0">
                  <a:moveTo>
                    <a:pt x="584" y="158"/>
                  </a:moveTo>
                  <a:cubicBezTo>
                    <a:pt x="637" y="158"/>
                    <a:pt x="682" y="185"/>
                    <a:pt x="716" y="264"/>
                  </a:cubicBezTo>
                  <a:cubicBezTo>
                    <a:pt x="793" y="411"/>
                    <a:pt x="683" y="570"/>
                    <a:pt x="563" y="647"/>
                  </a:cubicBezTo>
                  <a:cubicBezTo>
                    <a:pt x="515" y="672"/>
                    <a:pt x="448" y="702"/>
                    <a:pt x="387" y="702"/>
                  </a:cubicBezTo>
                  <a:cubicBezTo>
                    <a:pt x="345" y="702"/>
                    <a:pt x="305" y="687"/>
                    <a:pt x="278" y="647"/>
                  </a:cubicBezTo>
                  <a:cubicBezTo>
                    <a:pt x="245" y="548"/>
                    <a:pt x="251" y="444"/>
                    <a:pt x="278" y="351"/>
                  </a:cubicBezTo>
                  <a:cubicBezTo>
                    <a:pt x="295" y="307"/>
                    <a:pt x="317" y="269"/>
                    <a:pt x="355" y="247"/>
                  </a:cubicBezTo>
                  <a:cubicBezTo>
                    <a:pt x="382" y="247"/>
                    <a:pt x="410" y="236"/>
                    <a:pt x="415" y="209"/>
                  </a:cubicBezTo>
                  <a:cubicBezTo>
                    <a:pt x="476" y="182"/>
                    <a:pt x="534" y="158"/>
                    <a:pt x="584" y="158"/>
                  </a:cubicBezTo>
                  <a:close/>
                  <a:moveTo>
                    <a:pt x="561" y="0"/>
                  </a:moveTo>
                  <a:cubicBezTo>
                    <a:pt x="487" y="0"/>
                    <a:pt x="421" y="31"/>
                    <a:pt x="355" y="61"/>
                  </a:cubicBezTo>
                  <a:cubicBezTo>
                    <a:pt x="344" y="72"/>
                    <a:pt x="333" y="83"/>
                    <a:pt x="328" y="99"/>
                  </a:cubicBezTo>
                  <a:cubicBezTo>
                    <a:pt x="48" y="154"/>
                    <a:pt x="1" y="859"/>
                    <a:pt x="388" y="859"/>
                  </a:cubicBezTo>
                  <a:cubicBezTo>
                    <a:pt x="426" y="859"/>
                    <a:pt x="468" y="853"/>
                    <a:pt x="514" y="838"/>
                  </a:cubicBezTo>
                  <a:cubicBezTo>
                    <a:pt x="809" y="740"/>
                    <a:pt x="1006" y="384"/>
                    <a:pt x="787" y="110"/>
                  </a:cubicBezTo>
                  <a:cubicBezTo>
                    <a:pt x="733" y="50"/>
                    <a:pt x="661" y="1"/>
                    <a:pt x="579" y="1"/>
                  </a:cubicBezTo>
                  <a:cubicBezTo>
                    <a:pt x="573" y="0"/>
                    <a:pt x="567" y="0"/>
                    <a:pt x="5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8"/>
            <p:cNvSpPr/>
            <p:nvPr/>
          </p:nvSpPr>
          <p:spPr>
            <a:xfrm>
              <a:off x="3962590" y="3343510"/>
              <a:ext cx="172761" cy="160124"/>
            </a:xfrm>
            <a:custGeom>
              <a:avLst/>
              <a:gdLst/>
              <a:ahLst/>
              <a:cxnLst/>
              <a:rect l="l" t="t" r="r" b="b"/>
              <a:pathLst>
                <a:path w="2524" h="2466" extrusionOk="0">
                  <a:moveTo>
                    <a:pt x="1075" y="1"/>
                  </a:moveTo>
                  <a:cubicBezTo>
                    <a:pt x="873" y="1"/>
                    <a:pt x="677" y="66"/>
                    <a:pt x="509" y="183"/>
                  </a:cubicBezTo>
                  <a:cubicBezTo>
                    <a:pt x="247" y="358"/>
                    <a:pt x="0" y="643"/>
                    <a:pt x="33" y="987"/>
                  </a:cubicBezTo>
                  <a:cubicBezTo>
                    <a:pt x="33" y="1031"/>
                    <a:pt x="44" y="1069"/>
                    <a:pt x="77" y="1097"/>
                  </a:cubicBezTo>
                  <a:cubicBezTo>
                    <a:pt x="87" y="1104"/>
                    <a:pt x="101" y="1109"/>
                    <a:pt x="115" y="1109"/>
                  </a:cubicBezTo>
                  <a:cubicBezTo>
                    <a:pt x="131" y="1109"/>
                    <a:pt x="147" y="1103"/>
                    <a:pt x="159" y="1091"/>
                  </a:cubicBezTo>
                  <a:cubicBezTo>
                    <a:pt x="181" y="1069"/>
                    <a:pt x="186" y="1037"/>
                    <a:pt x="170" y="1009"/>
                  </a:cubicBezTo>
                  <a:cubicBezTo>
                    <a:pt x="165" y="971"/>
                    <a:pt x="170" y="922"/>
                    <a:pt x="170" y="878"/>
                  </a:cubicBezTo>
                  <a:cubicBezTo>
                    <a:pt x="208" y="522"/>
                    <a:pt x="652" y="205"/>
                    <a:pt x="975" y="161"/>
                  </a:cubicBezTo>
                  <a:cubicBezTo>
                    <a:pt x="1002" y="159"/>
                    <a:pt x="1030" y="158"/>
                    <a:pt x="1059" y="158"/>
                  </a:cubicBezTo>
                  <a:cubicBezTo>
                    <a:pt x="1533" y="158"/>
                    <a:pt x="2187" y="411"/>
                    <a:pt x="2321" y="916"/>
                  </a:cubicBezTo>
                  <a:cubicBezTo>
                    <a:pt x="2360" y="1053"/>
                    <a:pt x="2387" y="1201"/>
                    <a:pt x="2360" y="1343"/>
                  </a:cubicBezTo>
                  <a:cubicBezTo>
                    <a:pt x="2294" y="1633"/>
                    <a:pt x="2124" y="1885"/>
                    <a:pt x="1911" y="2077"/>
                  </a:cubicBezTo>
                  <a:cubicBezTo>
                    <a:pt x="1731" y="2236"/>
                    <a:pt x="1503" y="2291"/>
                    <a:pt x="1276" y="2291"/>
                  </a:cubicBezTo>
                  <a:cubicBezTo>
                    <a:pt x="1199" y="2291"/>
                    <a:pt x="1121" y="2285"/>
                    <a:pt x="1046" y="2274"/>
                  </a:cubicBezTo>
                  <a:cubicBezTo>
                    <a:pt x="1018" y="2274"/>
                    <a:pt x="984" y="2268"/>
                    <a:pt x="953" y="2268"/>
                  </a:cubicBezTo>
                  <a:cubicBezTo>
                    <a:pt x="912" y="2268"/>
                    <a:pt x="877" y="2278"/>
                    <a:pt x="871" y="2328"/>
                  </a:cubicBezTo>
                  <a:cubicBezTo>
                    <a:pt x="865" y="2465"/>
                    <a:pt x="1035" y="2432"/>
                    <a:pt x="1117" y="2449"/>
                  </a:cubicBezTo>
                  <a:cubicBezTo>
                    <a:pt x="1171" y="2455"/>
                    <a:pt x="1226" y="2459"/>
                    <a:pt x="1281" y="2459"/>
                  </a:cubicBezTo>
                  <a:cubicBezTo>
                    <a:pt x="1453" y="2459"/>
                    <a:pt x="1626" y="2425"/>
                    <a:pt x="1779" y="2350"/>
                  </a:cubicBezTo>
                  <a:cubicBezTo>
                    <a:pt x="2124" y="2175"/>
                    <a:pt x="2398" y="1754"/>
                    <a:pt x="2491" y="1360"/>
                  </a:cubicBezTo>
                  <a:cubicBezTo>
                    <a:pt x="2524" y="1135"/>
                    <a:pt x="2469" y="900"/>
                    <a:pt x="2381" y="697"/>
                  </a:cubicBezTo>
                  <a:cubicBezTo>
                    <a:pt x="2277" y="495"/>
                    <a:pt x="2113" y="341"/>
                    <a:pt x="1922" y="237"/>
                  </a:cubicBezTo>
                  <a:cubicBezTo>
                    <a:pt x="1675" y="95"/>
                    <a:pt x="1402" y="24"/>
                    <a:pt x="1122" y="2"/>
                  </a:cubicBezTo>
                  <a:cubicBezTo>
                    <a:pt x="1107" y="1"/>
                    <a:pt x="1091" y="1"/>
                    <a:pt x="10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48"/>
            <p:cNvSpPr/>
            <p:nvPr/>
          </p:nvSpPr>
          <p:spPr>
            <a:xfrm>
              <a:off x="4022550" y="3396624"/>
              <a:ext cx="58523" cy="38180"/>
            </a:xfrm>
            <a:custGeom>
              <a:avLst/>
              <a:gdLst/>
              <a:ahLst/>
              <a:cxnLst/>
              <a:rect l="l" t="t" r="r" b="b"/>
              <a:pathLst>
                <a:path w="855" h="588" extrusionOk="0">
                  <a:moveTo>
                    <a:pt x="445" y="155"/>
                  </a:moveTo>
                  <a:cubicBezTo>
                    <a:pt x="505" y="155"/>
                    <a:pt x="559" y="173"/>
                    <a:pt x="597" y="230"/>
                  </a:cubicBezTo>
                  <a:lnTo>
                    <a:pt x="597" y="224"/>
                  </a:lnTo>
                  <a:cubicBezTo>
                    <a:pt x="608" y="241"/>
                    <a:pt x="619" y="257"/>
                    <a:pt x="619" y="273"/>
                  </a:cubicBezTo>
                  <a:lnTo>
                    <a:pt x="619" y="268"/>
                  </a:lnTo>
                  <a:lnTo>
                    <a:pt x="619" y="262"/>
                  </a:lnTo>
                  <a:lnTo>
                    <a:pt x="619" y="262"/>
                  </a:lnTo>
                  <a:cubicBezTo>
                    <a:pt x="635" y="317"/>
                    <a:pt x="602" y="372"/>
                    <a:pt x="553" y="399"/>
                  </a:cubicBezTo>
                  <a:cubicBezTo>
                    <a:pt x="512" y="422"/>
                    <a:pt x="466" y="433"/>
                    <a:pt x="420" y="433"/>
                  </a:cubicBezTo>
                  <a:cubicBezTo>
                    <a:pt x="342" y="433"/>
                    <a:pt x="263" y="401"/>
                    <a:pt x="208" y="339"/>
                  </a:cubicBezTo>
                  <a:lnTo>
                    <a:pt x="208" y="350"/>
                  </a:lnTo>
                  <a:cubicBezTo>
                    <a:pt x="132" y="230"/>
                    <a:pt x="334" y="241"/>
                    <a:pt x="361" y="164"/>
                  </a:cubicBezTo>
                  <a:cubicBezTo>
                    <a:pt x="390" y="159"/>
                    <a:pt x="418" y="155"/>
                    <a:pt x="445" y="155"/>
                  </a:cubicBezTo>
                  <a:close/>
                  <a:moveTo>
                    <a:pt x="446" y="0"/>
                  </a:moveTo>
                  <a:cubicBezTo>
                    <a:pt x="388" y="0"/>
                    <a:pt x="332" y="16"/>
                    <a:pt x="318" y="60"/>
                  </a:cubicBezTo>
                  <a:cubicBezTo>
                    <a:pt x="159" y="82"/>
                    <a:pt x="0" y="224"/>
                    <a:pt x="88" y="405"/>
                  </a:cubicBezTo>
                  <a:cubicBezTo>
                    <a:pt x="154" y="519"/>
                    <a:pt x="290" y="587"/>
                    <a:pt x="423" y="587"/>
                  </a:cubicBezTo>
                  <a:cubicBezTo>
                    <a:pt x="456" y="587"/>
                    <a:pt x="489" y="583"/>
                    <a:pt x="520" y="574"/>
                  </a:cubicBezTo>
                  <a:cubicBezTo>
                    <a:pt x="816" y="514"/>
                    <a:pt x="854" y="142"/>
                    <a:pt x="575" y="27"/>
                  </a:cubicBezTo>
                  <a:cubicBezTo>
                    <a:pt x="547" y="12"/>
                    <a:pt x="496" y="0"/>
                    <a:pt x="4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48"/>
            <p:cNvSpPr/>
            <p:nvPr/>
          </p:nvSpPr>
          <p:spPr>
            <a:xfrm>
              <a:off x="3833703" y="3267409"/>
              <a:ext cx="203152" cy="169863"/>
            </a:xfrm>
            <a:custGeom>
              <a:avLst/>
              <a:gdLst/>
              <a:ahLst/>
              <a:cxnLst/>
              <a:rect l="l" t="t" r="r" b="b"/>
              <a:pathLst>
                <a:path w="2968" h="2616" extrusionOk="0">
                  <a:moveTo>
                    <a:pt x="2049" y="0"/>
                  </a:moveTo>
                  <a:cubicBezTo>
                    <a:pt x="1911" y="0"/>
                    <a:pt x="1772" y="35"/>
                    <a:pt x="1637" y="74"/>
                  </a:cubicBezTo>
                  <a:cubicBezTo>
                    <a:pt x="1090" y="200"/>
                    <a:pt x="176" y="1218"/>
                    <a:pt x="50" y="1776"/>
                  </a:cubicBezTo>
                  <a:cubicBezTo>
                    <a:pt x="17" y="1990"/>
                    <a:pt x="0" y="2258"/>
                    <a:pt x="126" y="2444"/>
                  </a:cubicBezTo>
                  <a:cubicBezTo>
                    <a:pt x="208" y="2549"/>
                    <a:pt x="337" y="2615"/>
                    <a:pt x="466" y="2615"/>
                  </a:cubicBezTo>
                  <a:cubicBezTo>
                    <a:pt x="518" y="2615"/>
                    <a:pt x="570" y="2605"/>
                    <a:pt x="619" y="2581"/>
                  </a:cubicBezTo>
                  <a:cubicBezTo>
                    <a:pt x="703" y="2565"/>
                    <a:pt x="681" y="2432"/>
                    <a:pt x="606" y="2432"/>
                  </a:cubicBezTo>
                  <a:cubicBezTo>
                    <a:pt x="603" y="2432"/>
                    <a:pt x="600" y="2433"/>
                    <a:pt x="597" y="2433"/>
                  </a:cubicBezTo>
                  <a:cubicBezTo>
                    <a:pt x="543" y="2453"/>
                    <a:pt x="495" y="2466"/>
                    <a:pt x="448" y="2466"/>
                  </a:cubicBezTo>
                  <a:cubicBezTo>
                    <a:pt x="390" y="2466"/>
                    <a:pt x="335" y="2446"/>
                    <a:pt x="274" y="2395"/>
                  </a:cubicBezTo>
                  <a:cubicBezTo>
                    <a:pt x="181" y="2318"/>
                    <a:pt x="181" y="2181"/>
                    <a:pt x="176" y="2072"/>
                  </a:cubicBezTo>
                  <a:cubicBezTo>
                    <a:pt x="154" y="1815"/>
                    <a:pt x="263" y="1585"/>
                    <a:pt x="400" y="1377"/>
                  </a:cubicBezTo>
                  <a:cubicBezTo>
                    <a:pt x="515" y="1196"/>
                    <a:pt x="646" y="1032"/>
                    <a:pt x="783" y="884"/>
                  </a:cubicBezTo>
                  <a:cubicBezTo>
                    <a:pt x="1008" y="649"/>
                    <a:pt x="1243" y="408"/>
                    <a:pt x="1528" y="265"/>
                  </a:cubicBezTo>
                  <a:cubicBezTo>
                    <a:pt x="1664" y="205"/>
                    <a:pt x="1807" y="172"/>
                    <a:pt x="1955" y="151"/>
                  </a:cubicBezTo>
                  <a:cubicBezTo>
                    <a:pt x="1989" y="144"/>
                    <a:pt x="2024" y="140"/>
                    <a:pt x="2060" y="140"/>
                  </a:cubicBezTo>
                  <a:cubicBezTo>
                    <a:pt x="2451" y="140"/>
                    <a:pt x="2892" y="534"/>
                    <a:pt x="2672" y="955"/>
                  </a:cubicBezTo>
                  <a:cubicBezTo>
                    <a:pt x="2611" y="1065"/>
                    <a:pt x="2546" y="1174"/>
                    <a:pt x="2475" y="1278"/>
                  </a:cubicBezTo>
                  <a:cubicBezTo>
                    <a:pt x="2433" y="1340"/>
                    <a:pt x="2485" y="1417"/>
                    <a:pt x="2541" y="1417"/>
                  </a:cubicBezTo>
                  <a:cubicBezTo>
                    <a:pt x="2559" y="1417"/>
                    <a:pt x="2579" y="1408"/>
                    <a:pt x="2595" y="1388"/>
                  </a:cubicBezTo>
                  <a:cubicBezTo>
                    <a:pt x="2617" y="1360"/>
                    <a:pt x="2644" y="1316"/>
                    <a:pt x="2666" y="1284"/>
                  </a:cubicBezTo>
                  <a:cubicBezTo>
                    <a:pt x="2737" y="1169"/>
                    <a:pt x="2814" y="1043"/>
                    <a:pt x="2858" y="906"/>
                  </a:cubicBezTo>
                  <a:cubicBezTo>
                    <a:pt x="2967" y="506"/>
                    <a:pt x="2628" y="129"/>
                    <a:pt x="2272" y="36"/>
                  </a:cubicBezTo>
                  <a:cubicBezTo>
                    <a:pt x="2199" y="11"/>
                    <a:pt x="2124" y="0"/>
                    <a:pt x="20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48"/>
            <p:cNvSpPr/>
            <p:nvPr/>
          </p:nvSpPr>
          <p:spPr>
            <a:xfrm>
              <a:off x="3932610" y="3375846"/>
              <a:ext cx="48050" cy="34739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616" y="1"/>
                  </a:moveTo>
                  <a:cubicBezTo>
                    <a:pt x="599" y="1"/>
                    <a:pt x="582" y="6"/>
                    <a:pt x="570" y="19"/>
                  </a:cubicBezTo>
                  <a:cubicBezTo>
                    <a:pt x="520" y="62"/>
                    <a:pt x="466" y="106"/>
                    <a:pt x="416" y="150"/>
                  </a:cubicBezTo>
                  <a:cubicBezTo>
                    <a:pt x="302" y="243"/>
                    <a:pt x="187" y="342"/>
                    <a:pt x="50" y="396"/>
                  </a:cubicBezTo>
                  <a:cubicBezTo>
                    <a:pt x="17" y="407"/>
                    <a:pt x="0" y="451"/>
                    <a:pt x="17" y="484"/>
                  </a:cubicBezTo>
                  <a:cubicBezTo>
                    <a:pt x="31" y="521"/>
                    <a:pt x="57" y="535"/>
                    <a:pt x="84" y="535"/>
                  </a:cubicBezTo>
                  <a:cubicBezTo>
                    <a:pt x="109" y="535"/>
                    <a:pt x="136" y="524"/>
                    <a:pt x="159" y="511"/>
                  </a:cubicBezTo>
                  <a:cubicBezTo>
                    <a:pt x="345" y="418"/>
                    <a:pt x="515" y="281"/>
                    <a:pt x="674" y="134"/>
                  </a:cubicBezTo>
                  <a:cubicBezTo>
                    <a:pt x="701" y="106"/>
                    <a:pt x="701" y="51"/>
                    <a:pt x="674" y="24"/>
                  </a:cubicBezTo>
                  <a:cubicBezTo>
                    <a:pt x="659" y="9"/>
                    <a:pt x="637" y="1"/>
                    <a:pt x="6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48"/>
            <p:cNvSpPr/>
            <p:nvPr/>
          </p:nvSpPr>
          <p:spPr>
            <a:xfrm>
              <a:off x="3905984" y="3318186"/>
              <a:ext cx="60439" cy="42011"/>
            </a:xfrm>
            <a:custGeom>
              <a:avLst/>
              <a:gdLst/>
              <a:ahLst/>
              <a:cxnLst/>
              <a:rect l="l" t="t" r="r" b="b"/>
              <a:pathLst>
                <a:path w="883" h="647" extrusionOk="0">
                  <a:moveTo>
                    <a:pt x="551" y="153"/>
                  </a:moveTo>
                  <a:cubicBezTo>
                    <a:pt x="598" y="153"/>
                    <a:pt x="637" y="166"/>
                    <a:pt x="630" y="222"/>
                  </a:cubicBezTo>
                  <a:cubicBezTo>
                    <a:pt x="614" y="310"/>
                    <a:pt x="548" y="381"/>
                    <a:pt x="477" y="430"/>
                  </a:cubicBezTo>
                  <a:cubicBezTo>
                    <a:pt x="418" y="458"/>
                    <a:pt x="342" y="491"/>
                    <a:pt x="269" y="491"/>
                  </a:cubicBezTo>
                  <a:cubicBezTo>
                    <a:pt x="241" y="491"/>
                    <a:pt x="213" y="486"/>
                    <a:pt x="187" y="474"/>
                  </a:cubicBezTo>
                  <a:lnTo>
                    <a:pt x="187" y="474"/>
                  </a:lnTo>
                  <a:lnTo>
                    <a:pt x="192" y="485"/>
                  </a:lnTo>
                  <a:cubicBezTo>
                    <a:pt x="116" y="409"/>
                    <a:pt x="258" y="250"/>
                    <a:pt x="329" y="217"/>
                  </a:cubicBezTo>
                  <a:cubicBezTo>
                    <a:pt x="351" y="211"/>
                    <a:pt x="368" y="211"/>
                    <a:pt x="389" y="211"/>
                  </a:cubicBezTo>
                  <a:cubicBezTo>
                    <a:pt x="417" y="211"/>
                    <a:pt x="444" y="190"/>
                    <a:pt x="450" y="162"/>
                  </a:cubicBezTo>
                  <a:cubicBezTo>
                    <a:pt x="478" y="160"/>
                    <a:pt x="517" y="153"/>
                    <a:pt x="551" y="153"/>
                  </a:cubicBezTo>
                  <a:close/>
                  <a:moveTo>
                    <a:pt x="523" y="0"/>
                  </a:moveTo>
                  <a:cubicBezTo>
                    <a:pt x="462" y="0"/>
                    <a:pt x="406" y="15"/>
                    <a:pt x="389" y="58"/>
                  </a:cubicBezTo>
                  <a:cubicBezTo>
                    <a:pt x="383" y="58"/>
                    <a:pt x="377" y="58"/>
                    <a:pt x="371" y="58"/>
                  </a:cubicBezTo>
                  <a:cubicBezTo>
                    <a:pt x="237" y="58"/>
                    <a:pt x="129" y="173"/>
                    <a:pt x="67" y="283"/>
                  </a:cubicBezTo>
                  <a:cubicBezTo>
                    <a:pt x="1" y="392"/>
                    <a:pt x="23" y="567"/>
                    <a:pt x="143" y="622"/>
                  </a:cubicBezTo>
                  <a:cubicBezTo>
                    <a:pt x="184" y="640"/>
                    <a:pt x="226" y="647"/>
                    <a:pt x="269" y="647"/>
                  </a:cubicBezTo>
                  <a:cubicBezTo>
                    <a:pt x="360" y="647"/>
                    <a:pt x="454" y="614"/>
                    <a:pt x="532" y="573"/>
                  </a:cubicBezTo>
                  <a:cubicBezTo>
                    <a:pt x="712" y="485"/>
                    <a:pt x="882" y="184"/>
                    <a:pt x="685" y="36"/>
                  </a:cubicBezTo>
                  <a:cubicBezTo>
                    <a:pt x="654" y="17"/>
                    <a:pt x="586" y="0"/>
                    <a:pt x="5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48"/>
            <p:cNvSpPr/>
            <p:nvPr/>
          </p:nvSpPr>
          <p:spPr>
            <a:xfrm>
              <a:off x="3733701" y="3418766"/>
              <a:ext cx="130050" cy="146942"/>
            </a:xfrm>
            <a:custGeom>
              <a:avLst/>
              <a:gdLst/>
              <a:ahLst/>
              <a:cxnLst/>
              <a:rect l="l" t="t" r="r" b="b"/>
              <a:pathLst>
                <a:path w="1900" h="2263" extrusionOk="0">
                  <a:moveTo>
                    <a:pt x="1419" y="1"/>
                  </a:moveTo>
                  <a:cubicBezTo>
                    <a:pt x="1109" y="1"/>
                    <a:pt x="803" y="145"/>
                    <a:pt x="553" y="326"/>
                  </a:cubicBezTo>
                  <a:cubicBezTo>
                    <a:pt x="334" y="485"/>
                    <a:pt x="159" y="704"/>
                    <a:pt x="55" y="956"/>
                  </a:cubicBezTo>
                  <a:cubicBezTo>
                    <a:pt x="0" y="1109"/>
                    <a:pt x="27" y="1279"/>
                    <a:pt x="27" y="1438"/>
                  </a:cubicBezTo>
                  <a:cubicBezTo>
                    <a:pt x="33" y="1695"/>
                    <a:pt x="170" y="1963"/>
                    <a:pt x="383" y="2100"/>
                  </a:cubicBezTo>
                  <a:cubicBezTo>
                    <a:pt x="504" y="2171"/>
                    <a:pt x="651" y="2226"/>
                    <a:pt x="794" y="2253"/>
                  </a:cubicBezTo>
                  <a:cubicBezTo>
                    <a:pt x="848" y="2260"/>
                    <a:pt x="903" y="2263"/>
                    <a:pt x="958" y="2263"/>
                  </a:cubicBezTo>
                  <a:cubicBezTo>
                    <a:pt x="1091" y="2263"/>
                    <a:pt x="1224" y="2244"/>
                    <a:pt x="1352" y="2209"/>
                  </a:cubicBezTo>
                  <a:cubicBezTo>
                    <a:pt x="1423" y="2193"/>
                    <a:pt x="1478" y="2149"/>
                    <a:pt x="1538" y="2133"/>
                  </a:cubicBezTo>
                  <a:cubicBezTo>
                    <a:pt x="1571" y="2116"/>
                    <a:pt x="1571" y="2067"/>
                    <a:pt x="1555" y="2040"/>
                  </a:cubicBezTo>
                  <a:cubicBezTo>
                    <a:pt x="1540" y="2018"/>
                    <a:pt x="1517" y="2006"/>
                    <a:pt x="1494" y="2006"/>
                  </a:cubicBezTo>
                  <a:cubicBezTo>
                    <a:pt x="1481" y="2006"/>
                    <a:pt x="1468" y="2010"/>
                    <a:pt x="1456" y="2018"/>
                  </a:cubicBezTo>
                  <a:cubicBezTo>
                    <a:pt x="1374" y="2094"/>
                    <a:pt x="1270" y="2122"/>
                    <a:pt x="1160" y="2133"/>
                  </a:cubicBezTo>
                  <a:cubicBezTo>
                    <a:pt x="1083" y="2140"/>
                    <a:pt x="1006" y="2148"/>
                    <a:pt x="928" y="2148"/>
                  </a:cubicBezTo>
                  <a:cubicBezTo>
                    <a:pt x="896" y="2148"/>
                    <a:pt x="864" y="2147"/>
                    <a:pt x="832" y="2144"/>
                  </a:cubicBezTo>
                  <a:cubicBezTo>
                    <a:pt x="706" y="2122"/>
                    <a:pt x="580" y="2073"/>
                    <a:pt x="465" y="2012"/>
                  </a:cubicBezTo>
                  <a:cubicBezTo>
                    <a:pt x="285" y="1903"/>
                    <a:pt x="186" y="1689"/>
                    <a:pt x="164" y="1487"/>
                  </a:cubicBezTo>
                  <a:cubicBezTo>
                    <a:pt x="164" y="1306"/>
                    <a:pt x="131" y="1120"/>
                    <a:pt x="213" y="967"/>
                  </a:cubicBezTo>
                  <a:cubicBezTo>
                    <a:pt x="339" y="721"/>
                    <a:pt x="531" y="513"/>
                    <a:pt x="766" y="376"/>
                  </a:cubicBezTo>
                  <a:cubicBezTo>
                    <a:pt x="970" y="249"/>
                    <a:pt x="1204" y="158"/>
                    <a:pt x="1446" y="158"/>
                  </a:cubicBezTo>
                  <a:cubicBezTo>
                    <a:pt x="1476" y="158"/>
                    <a:pt x="1507" y="159"/>
                    <a:pt x="1538" y="162"/>
                  </a:cubicBezTo>
                  <a:cubicBezTo>
                    <a:pt x="1598" y="173"/>
                    <a:pt x="1664" y="201"/>
                    <a:pt x="1724" y="228"/>
                  </a:cubicBezTo>
                  <a:cubicBezTo>
                    <a:pt x="1743" y="242"/>
                    <a:pt x="1769" y="253"/>
                    <a:pt x="1794" y="253"/>
                  </a:cubicBezTo>
                  <a:cubicBezTo>
                    <a:pt x="1819" y="253"/>
                    <a:pt x="1842" y="242"/>
                    <a:pt x="1856" y="212"/>
                  </a:cubicBezTo>
                  <a:cubicBezTo>
                    <a:pt x="1899" y="102"/>
                    <a:pt x="1680" y="47"/>
                    <a:pt x="1609" y="20"/>
                  </a:cubicBezTo>
                  <a:cubicBezTo>
                    <a:pt x="1546" y="7"/>
                    <a:pt x="1482" y="1"/>
                    <a:pt x="141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48"/>
            <p:cNvSpPr/>
            <p:nvPr/>
          </p:nvSpPr>
          <p:spPr>
            <a:xfrm>
              <a:off x="3735549" y="3480907"/>
              <a:ext cx="111501" cy="33310"/>
            </a:xfrm>
            <a:custGeom>
              <a:avLst/>
              <a:gdLst/>
              <a:ahLst/>
              <a:cxnLst/>
              <a:rect l="l" t="t" r="r" b="b"/>
              <a:pathLst>
                <a:path w="1629" h="513" extrusionOk="0">
                  <a:moveTo>
                    <a:pt x="1527" y="1"/>
                  </a:moveTo>
                  <a:cubicBezTo>
                    <a:pt x="1521" y="1"/>
                    <a:pt x="1513" y="2"/>
                    <a:pt x="1506" y="4"/>
                  </a:cubicBezTo>
                  <a:cubicBezTo>
                    <a:pt x="1475" y="12"/>
                    <a:pt x="1444" y="15"/>
                    <a:pt x="1413" y="15"/>
                  </a:cubicBezTo>
                  <a:cubicBezTo>
                    <a:pt x="1355" y="15"/>
                    <a:pt x="1296" y="6"/>
                    <a:pt x="1237" y="6"/>
                  </a:cubicBezTo>
                  <a:cubicBezTo>
                    <a:pt x="1215" y="6"/>
                    <a:pt x="1194" y="7"/>
                    <a:pt x="1172" y="10"/>
                  </a:cubicBezTo>
                  <a:cubicBezTo>
                    <a:pt x="997" y="32"/>
                    <a:pt x="827" y="92"/>
                    <a:pt x="663" y="141"/>
                  </a:cubicBezTo>
                  <a:cubicBezTo>
                    <a:pt x="471" y="196"/>
                    <a:pt x="280" y="251"/>
                    <a:pt x="110" y="349"/>
                  </a:cubicBezTo>
                  <a:cubicBezTo>
                    <a:pt x="1" y="393"/>
                    <a:pt x="34" y="513"/>
                    <a:pt x="108" y="513"/>
                  </a:cubicBezTo>
                  <a:cubicBezTo>
                    <a:pt x="126" y="513"/>
                    <a:pt x="148" y="505"/>
                    <a:pt x="170" y="486"/>
                  </a:cubicBezTo>
                  <a:cubicBezTo>
                    <a:pt x="433" y="344"/>
                    <a:pt x="723" y="284"/>
                    <a:pt x="1008" y="196"/>
                  </a:cubicBezTo>
                  <a:cubicBezTo>
                    <a:pt x="1084" y="172"/>
                    <a:pt x="1164" y="157"/>
                    <a:pt x="1249" y="157"/>
                  </a:cubicBezTo>
                  <a:cubicBezTo>
                    <a:pt x="1261" y="157"/>
                    <a:pt x="1274" y="157"/>
                    <a:pt x="1287" y="158"/>
                  </a:cubicBezTo>
                  <a:cubicBezTo>
                    <a:pt x="1296" y="157"/>
                    <a:pt x="1305" y="157"/>
                    <a:pt x="1315" y="157"/>
                  </a:cubicBezTo>
                  <a:cubicBezTo>
                    <a:pt x="1353" y="157"/>
                    <a:pt x="1394" y="161"/>
                    <a:pt x="1435" y="161"/>
                  </a:cubicBezTo>
                  <a:cubicBezTo>
                    <a:pt x="1470" y="161"/>
                    <a:pt x="1505" y="158"/>
                    <a:pt x="1538" y="147"/>
                  </a:cubicBezTo>
                  <a:cubicBezTo>
                    <a:pt x="1628" y="122"/>
                    <a:pt x="1600" y="1"/>
                    <a:pt x="152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8"/>
            <p:cNvSpPr/>
            <p:nvPr/>
          </p:nvSpPr>
          <p:spPr>
            <a:xfrm>
              <a:off x="4016937" y="3215657"/>
              <a:ext cx="157361" cy="147657"/>
            </a:xfrm>
            <a:custGeom>
              <a:avLst/>
              <a:gdLst/>
              <a:ahLst/>
              <a:cxnLst/>
              <a:rect l="l" t="t" r="r" b="b"/>
              <a:pathLst>
                <a:path w="2299" h="2274" extrusionOk="0">
                  <a:moveTo>
                    <a:pt x="1502" y="1"/>
                  </a:moveTo>
                  <a:cubicBezTo>
                    <a:pt x="1378" y="1"/>
                    <a:pt x="1253" y="55"/>
                    <a:pt x="1139" y="99"/>
                  </a:cubicBezTo>
                  <a:cubicBezTo>
                    <a:pt x="1035" y="132"/>
                    <a:pt x="936" y="181"/>
                    <a:pt x="848" y="247"/>
                  </a:cubicBezTo>
                  <a:cubicBezTo>
                    <a:pt x="591" y="455"/>
                    <a:pt x="361" y="707"/>
                    <a:pt x="181" y="986"/>
                  </a:cubicBezTo>
                  <a:cubicBezTo>
                    <a:pt x="137" y="1068"/>
                    <a:pt x="0" y="1276"/>
                    <a:pt x="82" y="1358"/>
                  </a:cubicBezTo>
                  <a:cubicBezTo>
                    <a:pt x="94" y="1370"/>
                    <a:pt x="110" y="1377"/>
                    <a:pt x="126" y="1377"/>
                  </a:cubicBezTo>
                  <a:cubicBezTo>
                    <a:pt x="139" y="1377"/>
                    <a:pt x="152" y="1373"/>
                    <a:pt x="164" y="1364"/>
                  </a:cubicBezTo>
                  <a:cubicBezTo>
                    <a:pt x="197" y="1336"/>
                    <a:pt x="192" y="1287"/>
                    <a:pt x="214" y="1249"/>
                  </a:cubicBezTo>
                  <a:cubicBezTo>
                    <a:pt x="274" y="1112"/>
                    <a:pt x="356" y="986"/>
                    <a:pt x="454" y="871"/>
                  </a:cubicBezTo>
                  <a:cubicBezTo>
                    <a:pt x="651" y="641"/>
                    <a:pt x="843" y="395"/>
                    <a:pt x="1122" y="269"/>
                  </a:cubicBezTo>
                  <a:cubicBezTo>
                    <a:pt x="1286" y="202"/>
                    <a:pt x="1406" y="155"/>
                    <a:pt x="1513" y="155"/>
                  </a:cubicBezTo>
                  <a:cubicBezTo>
                    <a:pt x="1643" y="155"/>
                    <a:pt x="1755" y="223"/>
                    <a:pt x="1905" y="406"/>
                  </a:cubicBezTo>
                  <a:cubicBezTo>
                    <a:pt x="2211" y="761"/>
                    <a:pt x="2190" y="1249"/>
                    <a:pt x="1883" y="1599"/>
                  </a:cubicBezTo>
                  <a:cubicBezTo>
                    <a:pt x="1659" y="1845"/>
                    <a:pt x="1374" y="2064"/>
                    <a:pt x="1046" y="2119"/>
                  </a:cubicBezTo>
                  <a:cubicBezTo>
                    <a:pt x="1013" y="2119"/>
                    <a:pt x="980" y="2157"/>
                    <a:pt x="985" y="2201"/>
                  </a:cubicBezTo>
                  <a:cubicBezTo>
                    <a:pt x="989" y="2255"/>
                    <a:pt x="1029" y="2274"/>
                    <a:pt x="1074" y="2274"/>
                  </a:cubicBezTo>
                  <a:cubicBezTo>
                    <a:pt x="1102" y="2274"/>
                    <a:pt x="1132" y="2266"/>
                    <a:pt x="1155" y="2256"/>
                  </a:cubicBezTo>
                  <a:cubicBezTo>
                    <a:pt x="1259" y="2217"/>
                    <a:pt x="1363" y="2185"/>
                    <a:pt x="1456" y="2130"/>
                  </a:cubicBezTo>
                  <a:cubicBezTo>
                    <a:pt x="1691" y="1998"/>
                    <a:pt x="1905" y="1807"/>
                    <a:pt x="2053" y="1588"/>
                  </a:cubicBezTo>
                  <a:cubicBezTo>
                    <a:pt x="2222" y="1336"/>
                    <a:pt x="2299" y="1002"/>
                    <a:pt x="2211" y="701"/>
                  </a:cubicBezTo>
                  <a:cubicBezTo>
                    <a:pt x="2124" y="428"/>
                    <a:pt x="1878" y="83"/>
                    <a:pt x="1593" y="12"/>
                  </a:cubicBezTo>
                  <a:cubicBezTo>
                    <a:pt x="1563" y="4"/>
                    <a:pt x="1532" y="1"/>
                    <a:pt x="15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8"/>
            <p:cNvSpPr/>
            <p:nvPr/>
          </p:nvSpPr>
          <p:spPr>
            <a:xfrm>
              <a:off x="4007560" y="3236241"/>
              <a:ext cx="147915" cy="115969"/>
            </a:xfrm>
            <a:custGeom>
              <a:avLst/>
              <a:gdLst/>
              <a:ahLst/>
              <a:cxnLst/>
              <a:rect l="l" t="t" r="r" b="b"/>
              <a:pathLst>
                <a:path w="2161" h="1786" extrusionOk="0">
                  <a:moveTo>
                    <a:pt x="2058" y="1"/>
                  </a:moveTo>
                  <a:cubicBezTo>
                    <a:pt x="2056" y="1"/>
                    <a:pt x="2054" y="1"/>
                    <a:pt x="2053" y="1"/>
                  </a:cubicBezTo>
                  <a:cubicBezTo>
                    <a:pt x="1703" y="83"/>
                    <a:pt x="1418" y="335"/>
                    <a:pt x="1139" y="554"/>
                  </a:cubicBezTo>
                  <a:cubicBezTo>
                    <a:pt x="881" y="756"/>
                    <a:pt x="635" y="964"/>
                    <a:pt x="411" y="1205"/>
                  </a:cubicBezTo>
                  <a:cubicBezTo>
                    <a:pt x="301" y="1320"/>
                    <a:pt x="197" y="1441"/>
                    <a:pt x="110" y="1572"/>
                  </a:cubicBezTo>
                  <a:cubicBezTo>
                    <a:pt x="71" y="1627"/>
                    <a:pt x="0" y="1720"/>
                    <a:pt x="77" y="1775"/>
                  </a:cubicBezTo>
                  <a:cubicBezTo>
                    <a:pt x="90" y="1783"/>
                    <a:pt x="103" y="1786"/>
                    <a:pt x="114" y="1786"/>
                  </a:cubicBezTo>
                  <a:cubicBezTo>
                    <a:pt x="149" y="1786"/>
                    <a:pt x="174" y="1753"/>
                    <a:pt x="186" y="1720"/>
                  </a:cubicBezTo>
                  <a:cubicBezTo>
                    <a:pt x="263" y="1594"/>
                    <a:pt x="351" y="1484"/>
                    <a:pt x="444" y="1380"/>
                  </a:cubicBezTo>
                  <a:cubicBezTo>
                    <a:pt x="717" y="1079"/>
                    <a:pt x="1035" y="822"/>
                    <a:pt x="1347" y="576"/>
                  </a:cubicBezTo>
                  <a:cubicBezTo>
                    <a:pt x="1577" y="406"/>
                    <a:pt x="1801" y="225"/>
                    <a:pt x="2075" y="149"/>
                  </a:cubicBezTo>
                  <a:cubicBezTo>
                    <a:pt x="2161" y="133"/>
                    <a:pt x="2136" y="1"/>
                    <a:pt x="20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8"/>
            <p:cNvSpPr/>
            <p:nvPr/>
          </p:nvSpPr>
          <p:spPr>
            <a:xfrm>
              <a:off x="3906394" y="3182282"/>
              <a:ext cx="141686" cy="124476"/>
            </a:xfrm>
            <a:custGeom>
              <a:avLst/>
              <a:gdLst/>
              <a:ahLst/>
              <a:cxnLst/>
              <a:rect l="l" t="t" r="r" b="b"/>
              <a:pathLst>
                <a:path w="2070" h="1917" extrusionOk="0">
                  <a:moveTo>
                    <a:pt x="1146" y="1"/>
                  </a:moveTo>
                  <a:cubicBezTo>
                    <a:pt x="1016" y="1"/>
                    <a:pt x="879" y="38"/>
                    <a:pt x="734" y="110"/>
                  </a:cubicBezTo>
                  <a:cubicBezTo>
                    <a:pt x="460" y="263"/>
                    <a:pt x="44" y="624"/>
                    <a:pt x="17" y="963"/>
                  </a:cubicBezTo>
                  <a:cubicBezTo>
                    <a:pt x="0" y="1122"/>
                    <a:pt x="17" y="1297"/>
                    <a:pt x="33" y="1462"/>
                  </a:cubicBezTo>
                  <a:cubicBezTo>
                    <a:pt x="50" y="1544"/>
                    <a:pt x="50" y="1637"/>
                    <a:pt x="104" y="1702"/>
                  </a:cubicBezTo>
                  <a:cubicBezTo>
                    <a:pt x="117" y="1713"/>
                    <a:pt x="132" y="1717"/>
                    <a:pt x="146" y="1717"/>
                  </a:cubicBezTo>
                  <a:cubicBezTo>
                    <a:pt x="192" y="1717"/>
                    <a:pt x="235" y="1670"/>
                    <a:pt x="214" y="1620"/>
                  </a:cubicBezTo>
                  <a:cubicBezTo>
                    <a:pt x="197" y="1576"/>
                    <a:pt x="192" y="1544"/>
                    <a:pt x="186" y="1500"/>
                  </a:cubicBezTo>
                  <a:cubicBezTo>
                    <a:pt x="159" y="1303"/>
                    <a:pt x="126" y="1084"/>
                    <a:pt x="170" y="887"/>
                  </a:cubicBezTo>
                  <a:cubicBezTo>
                    <a:pt x="247" y="684"/>
                    <a:pt x="400" y="542"/>
                    <a:pt x="548" y="411"/>
                  </a:cubicBezTo>
                  <a:cubicBezTo>
                    <a:pt x="685" y="296"/>
                    <a:pt x="827" y="203"/>
                    <a:pt x="1007" y="164"/>
                  </a:cubicBezTo>
                  <a:cubicBezTo>
                    <a:pt x="1060" y="150"/>
                    <a:pt x="1113" y="141"/>
                    <a:pt x="1166" y="141"/>
                  </a:cubicBezTo>
                  <a:cubicBezTo>
                    <a:pt x="1251" y="141"/>
                    <a:pt x="1335" y="163"/>
                    <a:pt x="1413" y="214"/>
                  </a:cubicBezTo>
                  <a:cubicBezTo>
                    <a:pt x="1648" y="372"/>
                    <a:pt x="1834" y="646"/>
                    <a:pt x="1867" y="942"/>
                  </a:cubicBezTo>
                  <a:cubicBezTo>
                    <a:pt x="1894" y="1117"/>
                    <a:pt x="1867" y="1303"/>
                    <a:pt x="1829" y="1483"/>
                  </a:cubicBezTo>
                  <a:cubicBezTo>
                    <a:pt x="1812" y="1538"/>
                    <a:pt x="1801" y="1593"/>
                    <a:pt x="1779" y="1648"/>
                  </a:cubicBezTo>
                  <a:cubicBezTo>
                    <a:pt x="1757" y="1719"/>
                    <a:pt x="1664" y="1867"/>
                    <a:pt x="1768" y="1910"/>
                  </a:cubicBezTo>
                  <a:cubicBezTo>
                    <a:pt x="1776" y="1914"/>
                    <a:pt x="1785" y="1916"/>
                    <a:pt x="1793" y="1916"/>
                  </a:cubicBezTo>
                  <a:cubicBezTo>
                    <a:pt x="1819" y="1916"/>
                    <a:pt x="1843" y="1900"/>
                    <a:pt x="1856" y="1883"/>
                  </a:cubicBezTo>
                  <a:cubicBezTo>
                    <a:pt x="1905" y="1735"/>
                    <a:pt x="1954" y="1582"/>
                    <a:pt x="1976" y="1429"/>
                  </a:cubicBezTo>
                  <a:cubicBezTo>
                    <a:pt x="2069" y="1051"/>
                    <a:pt x="1998" y="624"/>
                    <a:pt x="1735" y="329"/>
                  </a:cubicBezTo>
                  <a:cubicBezTo>
                    <a:pt x="1561" y="106"/>
                    <a:pt x="1364" y="1"/>
                    <a:pt x="114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48"/>
            <p:cNvSpPr/>
            <p:nvPr/>
          </p:nvSpPr>
          <p:spPr>
            <a:xfrm>
              <a:off x="3962179" y="3186373"/>
              <a:ext cx="13963" cy="92269"/>
            </a:xfrm>
            <a:custGeom>
              <a:avLst/>
              <a:gdLst/>
              <a:ahLst/>
              <a:cxnLst/>
              <a:rect l="l" t="t" r="r" b="b"/>
              <a:pathLst>
                <a:path w="204" h="1421" extrusionOk="0">
                  <a:moveTo>
                    <a:pt x="117" y="0"/>
                  </a:moveTo>
                  <a:cubicBezTo>
                    <a:pt x="48" y="0"/>
                    <a:pt x="39" y="101"/>
                    <a:pt x="39" y="162"/>
                  </a:cubicBezTo>
                  <a:cubicBezTo>
                    <a:pt x="28" y="287"/>
                    <a:pt x="28" y="419"/>
                    <a:pt x="23" y="550"/>
                  </a:cubicBezTo>
                  <a:cubicBezTo>
                    <a:pt x="1" y="791"/>
                    <a:pt x="12" y="1021"/>
                    <a:pt x="34" y="1262"/>
                  </a:cubicBezTo>
                  <a:cubicBezTo>
                    <a:pt x="39" y="1289"/>
                    <a:pt x="34" y="1316"/>
                    <a:pt x="34" y="1344"/>
                  </a:cubicBezTo>
                  <a:cubicBezTo>
                    <a:pt x="39" y="1382"/>
                    <a:pt x="78" y="1420"/>
                    <a:pt x="116" y="1420"/>
                  </a:cubicBezTo>
                  <a:cubicBezTo>
                    <a:pt x="203" y="1404"/>
                    <a:pt x="176" y="1284"/>
                    <a:pt x="176" y="1218"/>
                  </a:cubicBezTo>
                  <a:cubicBezTo>
                    <a:pt x="165" y="1070"/>
                    <a:pt x="149" y="911"/>
                    <a:pt x="160" y="753"/>
                  </a:cubicBezTo>
                  <a:cubicBezTo>
                    <a:pt x="171" y="550"/>
                    <a:pt x="171" y="353"/>
                    <a:pt x="187" y="151"/>
                  </a:cubicBezTo>
                  <a:cubicBezTo>
                    <a:pt x="187" y="123"/>
                    <a:pt x="198" y="112"/>
                    <a:pt x="198" y="85"/>
                  </a:cubicBezTo>
                  <a:cubicBezTo>
                    <a:pt x="198" y="41"/>
                    <a:pt x="171" y="8"/>
                    <a:pt x="138" y="3"/>
                  </a:cubicBezTo>
                  <a:cubicBezTo>
                    <a:pt x="130" y="1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48"/>
            <p:cNvSpPr/>
            <p:nvPr/>
          </p:nvSpPr>
          <p:spPr>
            <a:xfrm>
              <a:off x="3983192" y="3480517"/>
              <a:ext cx="140591" cy="141488"/>
            </a:xfrm>
            <a:custGeom>
              <a:avLst/>
              <a:gdLst/>
              <a:ahLst/>
              <a:cxnLst/>
              <a:rect l="l" t="t" r="r" b="b"/>
              <a:pathLst>
                <a:path w="2054" h="2179" extrusionOk="0">
                  <a:moveTo>
                    <a:pt x="1666" y="1"/>
                  </a:moveTo>
                  <a:cubicBezTo>
                    <a:pt x="1625" y="1"/>
                    <a:pt x="1589" y="31"/>
                    <a:pt x="1593" y="76"/>
                  </a:cubicBezTo>
                  <a:cubicBezTo>
                    <a:pt x="1593" y="114"/>
                    <a:pt x="1632" y="136"/>
                    <a:pt x="1664" y="142"/>
                  </a:cubicBezTo>
                  <a:cubicBezTo>
                    <a:pt x="1708" y="175"/>
                    <a:pt x="1752" y="213"/>
                    <a:pt x="1779" y="262"/>
                  </a:cubicBezTo>
                  <a:cubicBezTo>
                    <a:pt x="1916" y="481"/>
                    <a:pt x="1905" y="760"/>
                    <a:pt x="1812" y="1001"/>
                  </a:cubicBezTo>
                  <a:cubicBezTo>
                    <a:pt x="1747" y="1182"/>
                    <a:pt x="1670" y="1368"/>
                    <a:pt x="1544" y="1521"/>
                  </a:cubicBezTo>
                  <a:cubicBezTo>
                    <a:pt x="1347" y="1756"/>
                    <a:pt x="1095" y="1970"/>
                    <a:pt x="783" y="2014"/>
                  </a:cubicBezTo>
                  <a:cubicBezTo>
                    <a:pt x="749" y="2016"/>
                    <a:pt x="715" y="2018"/>
                    <a:pt x="682" y="2018"/>
                  </a:cubicBezTo>
                  <a:cubicBezTo>
                    <a:pt x="570" y="2018"/>
                    <a:pt x="463" y="2002"/>
                    <a:pt x="362" y="1964"/>
                  </a:cubicBezTo>
                  <a:cubicBezTo>
                    <a:pt x="252" y="1921"/>
                    <a:pt x="187" y="1811"/>
                    <a:pt x="159" y="1702"/>
                  </a:cubicBezTo>
                  <a:cubicBezTo>
                    <a:pt x="170" y="1685"/>
                    <a:pt x="165" y="1647"/>
                    <a:pt x="154" y="1631"/>
                  </a:cubicBezTo>
                  <a:cubicBezTo>
                    <a:pt x="138" y="1608"/>
                    <a:pt x="114" y="1598"/>
                    <a:pt x="90" y="1598"/>
                  </a:cubicBezTo>
                  <a:cubicBezTo>
                    <a:pt x="56" y="1598"/>
                    <a:pt x="23" y="1619"/>
                    <a:pt x="17" y="1658"/>
                  </a:cubicBezTo>
                  <a:cubicBezTo>
                    <a:pt x="0" y="1691"/>
                    <a:pt x="17" y="1724"/>
                    <a:pt x="22" y="1762"/>
                  </a:cubicBezTo>
                  <a:cubicBezTo>
                    <a:pt x="66" y="1959"/>
                    <a:pt x="236" y="2118"/>
                    <a:pt x="433" y="2151"/>
                  </a:cubicBezTo>
                  <a:cubicBezTo>
                    <a:pt x="511" y="2169"/>
                    <a:pt x="591" y="2178"/>
                    <a:pt x="670" y="2178"/>
                  </a:cubicBezTo>
                  <a:cubicBezTo>
                    <a:pt x="850" y="2178"/>
                    <a:pt x="1027" y="2131"/>
                    <a:pt x="1183" y="2036"/>
                  </a:cubicBezTo>
                  <a:cubicBezTo>
                    <a:pt x="1440" y="1888"/>
                    <a:pt x="1659" y="1663"/>
                    <a:pt x="1807" y="1390"/>
                  </a:cubicBezTo>
                  <a:cubicBezTo>
                    <a:pt x="1856" y="1286"/>
                    <a:pt x="1894" y="1176"/>
                    <a:pt x="1938" y="1072"/>
                  </a:cubicBezTo>
                  <a:cubicBezTo>
                    <a:pt x="2048" y="788"/>
                    <a:pt x="2053" y="443"/>
                    <a:pt x="1889" y="186"/>
                  </a:cubicBezTo>
                  <a:cubicBezTo>
                    <a:pt x="1840" y="109"/>
                    <a:pt x="1774" y="43"/>
                    <a:pt x="1692" y="5"/>
                  </a:cubicBezTo>
                  <a:cubicBezTo>
                    <a:pt x="1683" y="2"/>
                    <a:pt x="1674" y="1"/>
                    <a:pt x="166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8"/>
            <p:cNvSpPr/>
            <p:nvPr/>
          </p:nvSpPr>
          <p:spPr>
            <a:xfrm>
              <a:off x="4034802" y="3518957"/>
              <a:ext cx="48872" cy="40843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58" y="135"/>
                  </a:moveTo>
                  <a:cubicBezTo>
                    <a:pt x="369" y="157"/>
                    <a:pt x="396" y="157"/>
                    <a:pt x="418" y="157"/>
                  </a:cubicBezTo>
                  <a:cubicBezTo>
                    <a:pt x="533" y="223"/>
                    <a:pt x="478" y="393"/>
                    <a:pt x="374" y="447"/>
                  </a:cubicBezTo>
                  <a:cubicBezTo>
                    <a:pt x="350" y="459"/>
                    <a:pt x="317" y="477"/>
                    <a:pt x="288" y="477"/>
                  </a:cubicBezTo>
                  <a:cubicBezTo>
                    <a:pt x="278" y="477"/>
                    <a:pt x="268" y="475"/>
                    <a:pt x="259" y="469"/>
                  </a:cubicBezTo>
                  <a:cubicBezTo>
                    <a:pt x="204" y="431"/>
                    <a:pt x="210" y="338"/>
                    <a:pt x="237" y="283"/>
                  </a:cubicBezTo>
                  <a:cubicBezTo>
                    <a:pt x="254" y="256"/>
                    <a:pt x="265" y="239"/>
                    <a:pt x="286" y="218"/>
                  </a:cubicBezTo>
                  <a:cubicBezTo>
                    <a:pt x="314" y="196"/>
                    <a:pt x="358" y="174"/>
                    <a:pt x="358" y="135"/>
                  </a:cubicBezTo>
                  <a:close/>
                  <a:moveTo>
                    <a:pt x="399" y="1"/>
                  </a:moveTo>
                  <a:cubicBezTo>
                    <a:pt x="364" y="1"/>
                    <a:pt x="336" y="18"/>
                    <a:pt x="330" y="64"/>
                  </a:cubicBezTo>
                  <a:cubicBezTo>
                    <a:pt x="317" y="53"/>
                    <a:pt x="302" y="49"/>
                    <a:pt x="288" y="49"/>
                  </a:cubicBezTo>
                  <a:cubicBezTo>
                    <a:pt x="245" y="49"/>
                    <a:pt x="200" y="90"/>
                    <a:pt x="171" y="119"/>
                  </a:cubicBezTo>
                  <a:cubicBezTo>
                    <a:pt x="1" y="285"/>
                    <a:pt x="65" y="628"/>
                    <a:pt x="293" y="628"/>
                  </a:cubicBezTo>
                  <a:cubicBezTo>
                    <a:pt x="321" y="628"/>
                    <a:pt x="352" y="623"/>
                    <a:pt x="385" y="612"/>
                  </a:cubicBezTo>
                  <a:cubicBezTo>
                    <a:pt x="604" y="546"/>
                    <a:pt x="713" y="272"/>
                    <a:pt x="560" y="86"/>
                  </a:cubicBezTo>
                  <a:cubicBezTo>
                    <a:pt x="530" y="46"/>
                    <a:pt x="456" y="1"/>
                    <a:pt x="3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8"/>
            <p:cNvSpPr/>
            <p:nvPr/>
          </p:nvSpPr>
          <p:spPr>
            <a:xfrm>
              <a:off x="3844175" y="3276759"/>
              <a:ext cx="187204" cy="151682"/>
            </a:xfrm>
            <a:custGeom>
              <a:avLst/>
              <a:gdLst/>
              <a:ahLst/>
              <a:cxnLst/>
              <a:rect l="l" t="t" r="r" b="b"/>
              <a:pathLst>
                <a:path w="2735" h="2336" extrusionOk="0">
                  <a:moveTo>
                    <a:pt x="1419" y="634"/>
                  </a:moveTo>
                  <a:cubicBezTo>
                    <a:pt x="1481" y="634"/>
                    <a:pt x="1549" y="652"/>
                    <a:pt x="1583" y="674"/>
                  </a:cubicBezTo>
                  <a:cubicBezTo>
                    <a:pt x="1785" y="822"/>
                    <a:pt x="1615" y="1123"/>
                    <a:pt x="1435" y="1211"/>
                  </a:cubicBezTo>
                  <a:cubicBezTo>
                    <a:pt x="1357" y="1252"/>
                    <a:pt x="1266" y="1285"/>
                    <a:pt x="1173" y="1285"/>
                  </a:cubicBezTo>
                  <a:cubicBezTo>
                    <a:pt x="1129" y="1285"/>
                    <a:pt x="1085" y="1278"/>
                    <a:pt x="1041" y="1260"/>
                  </a:cubicBezTo>
                  <a:cubicBezTo>
                    <a:pt x="915" y="1205"/>
                    <a:pt x="904" y="1030"/>
                    <a:pt x="964" y="921"/>
                  </a:cubicBezTo>
                  <a:cubicBezTo>
                    <a:pt x="1022" y="811"/>
                    <a:pt x="1130" y="696"/>
                    <a:pt x="1268" y="696"/>
                  </a:cubicBezTo>
                  <a:cubicBezTo>
                    <a:pt x="1274" y="696"/>
                    <a:pt x="1281" y="696"/>
                    <a:pt x="1287" y="696"/>
                  </a:cubicBezTo>
                  <a:cubicBezTo>
                    <a:pt x="1303" y="651"/>
                    <a:pt x="1359" y="634"/>
                    <a:pt x="1419" y="634"/>
                  </a:cubicBezTo>
                  <a:close/>
                  <a:moveTo>
                    <a:pt x="1905" y="1"/>
                  </a:moveTo>
                  <a:cubicBezTo>
                    <a:pt x="1900" y="1"/>
                    <a:pt x="1894" y="1"/>
                    <a:pt x="1889" y="1"/>
                  </a:cubicBezTo>
                  <a:cubicBezTo>
                    <a:pt x="1873" y="12"/>
                    <a:pt x="1862" y="17"/>
                    <a:pt x="1845" y="39"/>
                  </a:cubicBezTo>
                  <a:cubicBezTo>
                    <a:pt x="1842" y="41"/>
                    <a:pt x="1839" y="42"/>
                    <a:pt x="1834" y="42"/>
                  </a:cubicBezTo>
                  <a:cubicBezTo>
                    <a:pt x="1823" y="42"/>
                    <a:pt x="1808" y="36"/>
                    <a:pt x="1796" y="28"/>
                  </a:cubicBezTo>
                  <a:cubicBezTo>
                    <a:pt x="1654" y="56"/>
                    <a:pt x="1511" y="89"/>
                    <a:pt x="1375" y="143"/>
                  </a:cubicBezTo>
                  <a:cubicBezTo>
                    <a:pt x="1079" y="286"/>
                    <a:pt x="849" y="527"/>
                    <a:pt x="630" y="756"/>
                  </a:cubicBezTo>
                  <a:cubicBezTo>
                    <a:pt x="488" y="915"/>
                    <a:pt x="362" y="1079"/>
                    <a:pt x="247" y="1249"/>
                  </a:cubicBezTo>
                  <a:cubicBezTo>
                    <a:pt x="110" y="1463"/>
                    <a:pt x="1" y="1687"/>
                    <a:pt x="17" y="1950"/>
                  </a:cubicBezTo>
                  <a:cubicBezTo>
                    <a:pt x="28" y="2059"/>
                    <a:pt x="28" y="2196"/>
                    <a:pt x="121" y="2273"/>
                  </a:cubicBezTo>
                  <a:cubicBezTo>
                    <a:pt x="154" y="2284"/>
                    <a:pt x="198" y="2305"/>
                    <a:pt x="220" y="2327"/>
                  </a:cubicBezTo>
                  <a:cubicBezTo>
                    <a:pt x="241" y="2333"/>
                    <a:pt x="262" y="2335"/>
                    <a:pt x="285" y="2335"/>
                  </a:cubicBezTo>
                  <a:cubicBezTo>
                    <a:pt x="333" y="2335"/>
                    <a:pt x="385" y="2324"/>
                    <a:pt x="444" y="2305"/>
                  </a:cubicBezTo>
                  <a:cubicBezTo>
                    <a:pt x="446" y="2304"/>
                    <a:pt x="449" y="2303"/>
                    <a:pt x="452" y="2303"/>
                  </a:cubicBezTo>
                  <a:cubicBezTo>
                    <a:pt x="459" y="2303"/>
                    <a:pt x="468" y="2305"/>
                    <a:pt x="471" y="2305"/>
                  </a:cubicBezTo>
                  <a:cubicBezTo>
                    <a:pt x="521" y="2256"/>
                    <a:pt x="575" y="2218"/>
                    <a:pt x="636" y="2180"/>
                  </a:cubicBezTo>
                  <a:cubicBezTo>
                    <a:pt x="734" y="2119"/>
                    <a:pt x="827" y="2070"/>
                    <a:pt x="937" y="2065"/>
                  </a:cubicBezTo>
                  <a:cubicBezTo>
                    <a:pt x="953" y="2054"/>
                    <a:pt x="964" y="2043"/>
                    <a:pt x="980" y="2037"/>
                  </a:cubicBezTo>
                  <a:cubicBezTo>
                    <a:pt x="1052" y="2015"/>
                    <a:pt x="1134" y="1999"/>
                    <a:pt x="1210" y="1983"/>
                  </a:cubicBezTo>
                  <a:cubicBezTo>
                    <a:pt x="1238" y="1983"/>
                    <a:pt x="1271" y="1977"/>
                    <a:pt x="1309" y="1977"/>
                  </a:cubicBezTo>
                  <a:cubicBezTo>
                    <a:pt x="1309" y="1955"/>
                    <a:pt x="1320" y="1933"/>
                    <a:pt x="1342" y="1928"/>
                  </a:cubicBezTo>
                  <a:cubicBezTo>
                    <a:pt x="1473" y="1868"/>
                    <a:pt x="1594" y="1769"/>
                    <a:pt x="1708" y="1681"/>
                  </a:cubicBezTo>
                  <a:cubicBezTo>
                    <a:pt x="1763" y="1643"/>
                    <a:pt x="1812" y="1599"/>
                    <a:pt x="1862" y="1550"/>
                  </a:cubicBezTo>
                  <a:cubicBezTo>
                    <a:pt x="1867" y="1539"/>
                    <a:pt x="1889" y="1534"/>
                    <a:pt x="1900" y="1534"/>
                  </a:cubicBezTo>
                  <a:cubicBezTo>
                    <a:pt x="1993" y="1413"/>
                    <a:pt x="2108" y="1315"/>
                    <a:pt x="2228" y="1233"/>
                  </a:cubicBezTo>
                  <a:cubicBezTo>
                    <a:pt x="2250" y="1216"/>
                    <a:pt x="2278" y="1205"/>
                    <a:pt x="2300" y="1189"/>
                  </a:cubicBezTo>
                  <a:cubicBezTo>
                    <a:pt x="2300" y="1167"/>
                    <a:pt x="2300" y="1156"/>
                    <a:pt x="2311" y="1140"/>
                  </a:cubicBezTo>
                  <a:cubicBezTo>
                    <a:pt x="2382" y="1041"/>
                    <a:pt x="2447" y="932"/>
                    <a:pt x="2513" y="822"/>
                  </a:cubicBezTo>
                  <a:cubicBezTo>
                    <a:pt x="2735" y="401"/>
                    <a:pt x="2295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8"/>
            <p:cNvSpPr/>
            <p:nvPr/>
          </p:nvSpPr>
          <p:spPr>
            <a:xfrm>
              <a:off x="3840822" y="3415260"/>
              <a:ext cx="181044" cy="197200"/>
            </a:xfrm>
            <a:custGeom>
              <a:avLst/>
              <a:gdLst/>
              <a:ahLst/>
              <a:cxnLst/>
              <a:rect l="l" t="t" r="r" b="b"/>
              <a:pathLst>
                <a:path w="2645" h="3037" extrusionOk="0">
                  <a:moveTo>
                    <a:pt x="1374" y="917"/>
                  </a:moveTo>
                  <a:cubicBezTo>
                    <a:pt x="1456" y="917"/>
                    <a:pt x="1528" y="966"/>
                    <a:pt x="1582" y="1026"/>
                  </a:cubicBezTo>
                  <a:cubicBezTo>
                    <a:pt x="1801" y="1300"/>
                    <a:pt x="1604" y="1661"/>
                    <a:pt x="1309" y="1754"/>
                  </a:cubicBezTo>
                  <a:cubicBezTo>
                    <a:pt x="1263" y="1769"/>
                    <a:pt x="1222" y="1775"/>
                    <a:pt x="1185" y="1775"/>
                  </a:cubicBezTo>
                  <a:cubicBezTo>
                    <a:pt x="800" y="1775"/>
                    <a:pt x="843" y="1070"/>
                    <a:pt x="1123" y="1015"/>
                  </a:cubicBezTo>
                  <a:cubicBezTo>
                    <a:pt x="1123" y="999"/>
                    <a:pt x="1139" y="988"/>
                    <a:pt x="1150" y="977"/>
                  </a:cubicBezTo>
                  <a:cubicBezTo>
                    <a:pt x="1221" y="944"/>
                    <a:pt x="1303" y="917"/>
                    <a:pt x="1374" y="917"/>
                  </a:cubicBezTo>
                  <a:close/>
                  <a:moveTo>
                    <a:pt x="1367" y="0"/>
                  </a:moveTo>
                  <a:cubicBezTo>
                    <a:pt x="1271" y="0"/>
                    <a:pt x="1173" y="22"/>
                    <a:pt x="1079" y="47"/>
                  </a:cubicBezTo>
                  <a:cubicBezTo>
                    <a:pt x="1066" y="77"/>
                    <a:pt x="1039" y="87"/>
                    <a:pt x="1015" y="87"/>
                  </a:cubicBezTo>
                  <a:cubicBezTo>
                    <a:pt x="1008" y="87"/>
                    <a:pt x="1002" y="86"/>
                    <a:pt x="997" y="85"/>
                  </a:cubicBezTo>
                  <a:cubicBezTo>
                    <a:pt x="679" y="140"/>
                    <a:pt x="411" y="468"/>
                    <a:pt x="269" y="747"/>
                  </a:cubicBezTo>
                  <a:cubicBezTo>
                    <a:pt x="143" y="1021"/>
                    <a:pt x="0" y="1300"/>
                    <a:pt x="22" y="1617"/>
                  </a:cubicBezTo>
                  <a:cubicBezTo>
                    <a:pt x="28" y="1798"/>
                    <a:pt x="39" y="1984"/>
                    <a:pt x="94" y="2165"/>
                  </a:cubicBezTo>
                  <a:cubicBezTo>
                    <a:pt x="170" y="2400"/>
                    <a:pt x="291" y="2641"/>
                    <a:pt x="460" y="2833"/>
                  </a:cubicBezTo>
                  <a:cubicBezTo>
                    <a:pt x="614" y="2980"/>
                    <a:pt x="814" y="3037"/>
                    <a:pt x="1018" y="3037"/>
                  </a:cubicBezTo>
                  <a:cubicBezTo>
                    <a:pt x="1148" y="3037"/>
                    <a:pt x="1280" y="3013"/>
                    <a:pt x="1402" y="2975"/>
                  </a:cubicBezTo>
                  <a:cubicBezTo>
                    <a:pt x="1555" y="2937"/>
                    <a:pt x="1697" y="2876"/>
                    <a:pt x="1834" y="2794"/>
                  </a:cubicBezTo>
                  <a:cubicBezTo>
                    <a:pt x="2163" y="2581"/>
                    <a:pt x="2414" y="2247"/>
                    <a:pt x="2546" y="1869"/>
                  </a:cubicBezTo>
                  <a:cubicBezTo>
                    <a:pt x="2644" y="1513"/>
                    <a:pt x="2617" y="1125"/>
                    <a:pt x="2491" y="780"/>
                  </a:cubicBezTo>
                  <a:cubicBezTo>
                    <a:pt x="2376" y="523"/>
                    <a:pt x="2217" y="238"/>
                    <a:pt x="1960" y="118"/>
                  </a:cubicBezTo>
                  <a:cubicBezTo>
                    <a:pt x="1801" y="63"/>
                    <a:pt x="1632" y="41"/>
                    <a:pt x="1462" y="8"/>
                  </a:cubicBezTo>
                  <a:cubicBezTo>
                    <a:pt x="1430" y="3"/>
                    <a:pt x="1399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8"/>
            <p:cNvSpPr/>
            <p:nvPr/>
          </p:nvSpPr>
          <p:spPr>
            <a:xfrm>
              <a:off x="3973815" y="3354743"/>
              <a:ext cx="151817" cy="138436"/>
            </a:xfrm>
            <a:custGeom>
              <a:avLst/>
              <a:gdLst/>
              <a:ahLst/>
              <a:cxnLst/>
              <a:rect l="l" t="t" r="r" b="b"/>
              <a:pathLst>
                <a:path w="2218" h="2132" extrusionOk="0">
                  <a:moveTo>
                    <a:pt x="1159" y="644"/>
                  </a:moveTo>
                  <a:cubicBezTo>
                    <a:pt x="1209" y="644"/>
                    <a:pt x="1259" y="654"/>
                    <a:pt x="1287" y="667"/>
                  </a:cubicBezTo>
                  <a:cubicBezTo>
                    <a:pt x="1566" y="787"/>
                    <a:pt x="1528" y="1159"/>
                    <a:pt x="1232" y="1219"/>
                  </a:cubicBezTo>
                  <a:cubicBezTo>
                    <a:pt x="1201" y="1228"/>
                    <a:pt x="1168" y="1232"/>
                    <a:pt x="1136" y="1232"/>
                  </a:cubicBezTo>
                  <a:cubicBezTo>
                    <a:pt x="1002" y="1232"/>
                    <a:pt x="866" y="1163"/>
                    <a:pt x="800" y="1044"/>
                  </a:cubicBezTo>
                  <a:cubicBezTo>
                    <a:pt x="707" y="864"/>
                    <a:pt x="871" y="721"/>
                    <a:pt x="1030" y="699"/>
                  </a:cubicBezTo>
                  <a:cubicBezTo>
                    <a:pt x="1044" y="658"/>
                    <a:pt x="1101" y="644"/>
                    <a:pt x="1159" y="644"/>
                  </a:cubicBezTo>
                  <a:close/>
                  <a:moveTo>
                    <a:pt x="898" y="1"/>
                  </a:moveTo>
                  <a:cubicBezTo>
                    <a:pt x="864" y="1"/>
                    <a:pt x="831" y="2"/>
                    <a:pt x="800" y="4"/>
                  </a:cubicBezTo>
                  <a:cubicBezTo>
                    <a:pt x="482" y="43"/>
                    <a:pt x="33" y="366"/>
                    <a:pt x="6" y="727"/>
                  </a:cubicBezTo>
                  <a:cubicBezTo>
                    <a:pt x="6" y="771"/>
                    <a:pt x="1" y="814"/>
                    <a:pt x="6" y="858"/>
                  </a:cubicBezTo>
                  <a:cubicBezTo>
                    <a:pt x="12" y="864"/>
                    <a:pt x="12" y="880"/>
                    <a:pt x="12" y="886"/>
                  </a:cubicBezTo>
                  <a:cubicBezTo>
                    <a:pt x="225" y="968"/>
                    <a:pt x="384" y="1110"/>
                    <a:pt x="526" y="1351"/>
                  </a:cubicBezTo>
                  <a:cubicBezTo>
                    <a:pt x="674" y="1575"/>
                    <a:pt x="761" y="1838"/>
                    <a:pt x="789" y="2112"/>
                  </a:cubicBezTo>
                  <a:cubicBezTo>
                    <a:pt x="816" y="2112"/>
                    <a:pt x="849" y="2117"/>
                    <a:pt x="876" y="2117"/>
                  </a:cubicBezTo>
                  <a:cubicBezTo>
                    <a:pt x="949" y="2126"/>
                    <a:pt x="1023" y="2132"/>
                    <a:pt x="1097" y="2132"/>
                  </a:cubicBezTo>
                  <a:cubicBezTo>
                    <a:pt x="1330" y="2132"/>
                    <a:pt x="1563" y="2078"/>
                    <a:pt x="1741" y="1920"/>
                  </a:cubicBezTo>
                  <a:cubicBezTo>
                    <a:pt x="1944" y="1728"/>
                    <a:pt x="2119" y="1466"/>
                    <a:pt x="2190" y="1187"/>
                  </a:cubicBezTo>
                  <a:cubicBezTo>
                    <a:pt x="2217" y="1044"/>
                    <a:pt x="2185" y="891"/>
                    <a:pt x="2152" y="754"/>
                  </a:cubicBezTo>
                  <a:cubicBezTo>
                    <a:pt x="2024" y="258"/>
                    <a:pt x="1379" y="1"/>
                    <a:pt x="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8"/>
            <p:cNvSpPr/>
            <p:nvPr/>
          </p:nvSpPr>
          <p:spPr>
            <a:xfrm>
              <a:off x="3993665" y="3489673"/>
              <a:ext cx="120331" cy="122398"/>
            </a:xfrm>
            <a:custGeom>
              <a:avLst/>
              <a:gdLst/>
              <a:ahLst/>
              <a:cxnLst/>
              <a:rect l="l" t="t" r="r" b="b"/>
              <a:pathLst>
                <a:path w="1758" h="1885" extrusionOk="0">
                  <a:moveTo>
                    <a:pt x="996" y="447"/>
                  </a:moveTo>
                  <a:cubicBezTo>
                    <a:pt x="1053" y="447"/>
                    <a:pt x="1126" y="489"/>
                    <a:pt x="1156" y="532"/>
                  </a:cubicBezTo>
                  <a:cubicBezTo>
                    <a:pt x="1314" y="723"/>
                    <a:pt x="1194" y="997"/>
                    <a:pt x="986" y="1063"/>
                  </a:cubicBezTo>
                  <a:cubicBezTo>
                    <a:pt x="953" y="1074"/>
                    <a:pt x="922" y="1079"/>
                    <a:pt x="894" y="1079"/>
                  </a:cubicBezTo>
                  <a:cubicBezTo>
                    <a:pt x="666" y="1079"/>
                    <a:pt x="601" y="735"/>
                    <a:pt x="767" y="565"/>
                  </a:cubicBezTo>
                  <a:cubicBezTo>
                    <a:pt x="796" y="536"/>
                    <a:pt x="836" y="492"/>
                    <a:pt x="878" y="492"/>
                  </a:cubicBezTo>
                  <a:cubicBezTo>
                    <a:pt x="892" y="492"/>
                    <a:pt x="906" y="497"/>
                    <a:pt x="920" y="510"/>
                  </a:cubicBezTo>
                  <a:cubicBezTo>
                    <a:pt x="929" y="465"/>
                    <a:pt x="959" y="447"/>
                    <a:pt x="996" y="447"/>
                  </a:cubicBezTo>
                  <a:close/>
                  <a:moveTo>
                    <a:pt x="1468" y="1"/>
                  </a:moveTo>
                  <a:cubicBezTo>
                    <a:pt x="1418" y="45"/>
                    <a:pt x="1375" y="77"/>
                    <a:pt x="1320" y="105"/>
                  </a:cubicBezTo>
                  <a:cubicBezTo>
                    <a:pt x="1162" y="180"/>
                    <a:pt x="992" y="213"/>
                    <a:pt x="821" y="213"/>
                  </a:cubicBezTo>
                  <a:cubicBezTo>
                    <a:pt x="766" y="213"/>
                    <a:pt x="712" y="210"/>
                    <a:pt x="658" y="203"/>
                  </a:cubicBezTo>
                  <a:cubicBezTo>
                    <a:pt x="614" y="192"/>
                    <a:pt x="554" y="192"/>
                    <a:pt x="504" y="187"/>
                  </a:cubicBezTo>
                  <a:lnTo>
                    <a:pt x="504" y="187"/>
                  </a:lnTo>
                  <a:cubicBezTo>
                    <a:pt x="521" y="389"/>
                    <a:pt x="510" y="592"/>
                    <a:pt x="455" y="783"/>
                  </a:cubicBezTo>
                  <a:cubicBezTo>
                    <a:pt x="362" y="1063"/>
                    <a:pt x="209" y="1325"/>
                    <a:pt x="6" y="1528"/>
                  </a:cubicBezTo>
                  <a:cubicBezTo>
                    <a:pt x="6" y="1544"/>
                    <a:pt x="6" y="1555"/>
                    <a:pt x="1" y="1572"/>
                  </a:cubicBezTo>
                  <a:cubicBezTo>
                    <a:pt x="34" y="1681"/>
                    <a:pt x="99" y="1791"/>
                    <a:pt x="203" y="1829"/>
                  </a:cubicBezTo>
                  <a:cubicBezTo>
                    <a:pt x="306" y="1866"/>
                    <a:pt x="412" y="1884"/>
                    <a:pt x="516" y="1884"/>
                  </a:cubicBezTo>
                  <a:cubicBezTo>
                    <a:pt x="550" y="1884"/>
                    <a:pt x="585" y="1882"/>
                    <a:pt x="619" y="1878"/>
                  </a:cubicBezTo>
                  <a:cubicBezTo>
                    <a:pt x="931" y="1829"/>
                    <a:pt x="1188" y="1626"/>
                    <a:pt x="1386" y="1386"/>
                  </a:cubicBezTo>
                  <a:cubicBezTo>
                    <a:pt x="1511" y="1238"/>
                    <a:pt x="1588" y="1052"/>
                    <a:pt x="1654" y="866"/>
                  </a:cubicBezTo>
                  <a:cubicBezTo>
                    <a:pt x="1741" y="636"/>
                    <a:pt x="1758" y="346"/>
                    <a:pt x="1621" y="127"/>
                  </a:cubicBezTo>
                  <a:cubicBezTo>
                    <a:pt x="1594" y="77"/>
                    <a:pt x="1550" y="39"/>
                    <a:pt x="1495" y="12"/>
                  </a:cubicBezTo>
                  <a:cubicBezTo>
                    <a:pt x="1490" y="12"/>
                    <a:pt x="1473" y="12"/>
                    <a:pt x="14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48"/>
            <p:cNvSpPr/>
            <p:nvPr/>
          </p:nvSpPr>
          <p:spPr>
            <a:xfrm>
              <a:off x="3915019" y="3327536"/>
              <a:ext cx="34361" cy="22467"/>
            </a:xfrm>
            <a:custGeom>
              <a:avLst/>
              <a:gdLst/>
              <a:ahLst/>
              <a:cxnLst/>
              <a:rect l="l" t="t" r="r" b="b"/>
              <a:pathLst>
                <a:path w="502" h="346" extrusionOk="0">
                  <a:moveTo>
                    <a:pt x="410" y="1"/>
                  </a:moveTo>
                  <a:cubicBezTo>
                    <a:pt x="376" y="1"/>
                    <a:pt x="340" y="8"/>
                    <a:pt x="318" y="13"/>
                  </a:cubicBezTo>
                  <a:cubicBezTo>
                    <a:pt x="312" y="40"/>
                    <a:pt x="290" y="57"/>
                    <a:pt x="263" y="57"/>
                  </a:cubicBezTo>
                  <a:cubicBezTo>
                    <a:pt x="259" y="55"/>
                    <a:pt x="254" y="54"/>
                    <a:pt x="249" y="54"/>
                  </a:cubicBezTo>
                  <a:cubicBezTo>
                    <a:pt x="235" y="54"/>
                    <a:pt x="219" y="59"/>
                    <a:pt x="203" y="67"/>
                  </a:cubicBezTo>
                  <a:cubicBezTo>
                    <a:pt x="137" y="100"/>
                    <a:pt x="0" y="248"/>
                    <a:pt x="60" y="325"/>
                  </a:cubicBezTo>
                  <a:cubicBezTo>
                    <a:pt x="86" y="339"/>
                    <a:pt x="114" y="345"/>
                    <a:pt x="143" y="345"/>
                  </a:cubicBezTo>
                  <a:cubicBezTo>
                    <a:pt x="213" y="345"/>
                    <a:pt x="287" y="310"/>
                    <a:pt x="345" y="275"/>
                  </a:cubicBezTo>
                  <a:cubicBezTo>
                    <a:pt x="422" y="237"/>
                    <a:pt x="482" y="161"/>
                    <a:pt x="498" y="73"/>
                  </a:cubicBezTo>
                  <a:cubicBezTo>
                    <a:pt x="502" y="15"/>
                    <a:pt x="458" y="1"/>
                    <a:pt x="41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48"/>
            <p:cNvSpPr/>
            <p:nvPr/>
          </p:nvSpPr>
          <p:spPr>
            <a:xfrm>
              <a:off x="3912349" y="3484673"/>
              <a:ext cx="37167" cy="35583"/>
            </a:xfrm>
            <a:custGeom>
              <a:avLst/>
              <a:gdLst/>
              <a:ahLst/>
              <a:cxnLst/>
              <a:rect l="l" t="t" r="r" b="b"/>
              <a:pathLst>
                <a:path w="543" h="548" extrusionOk="0">
                  <a:moveTo>
                    <a:pt x="324" y="1"/>
                  </a:moveTo>
                  <a:cubicBezTo>
                    <a:pt x="274" y="1"/>
                    <a:pt x="220" y="25"/>
                    <a:pt x="165" y="56"/>
                  </a:cubicBezTo>
                  <a:cubicBezTo>
                    <a:pt x="160" y="72"/>
                    <a:pt x="132" y="94"/>
                    <a:pt x="110" y="94"/>
                  </a:cubicBezTo>
                  <a:cubicBezTo>
                    <a:pt x="72" y="116"/>
                    <a:pt x="50" y="154"/>
                    <a:pt x="39" y="198"/>
                  </a:cubicBezTo>
                  <a:cubicBezTo>
                    <a:pt x="6" y="291"/>
                    <a:pt x="1" y="395"/>
                    <a:pt x="39" y="488"/>
                  </a:cubicBezTo>
                  <a:cubicBezTo>
                    <a:pt x="62" y="532"/>
                    <a:pt x="100" y="547"/>
                    <a:pt x="143" y="547"/>
                  </a:cubicBezTo>
                  <a:cubicBezTo>
                    <a:pt x="201" y="547"/>
                    <a:pt x="268" y="517"/>
                    <a:pt x="313" y="488"/>
                  </a:cubicBezTo>
                  <a:cubicBezTo>
                    <a:pt x="433" y="417"/>
                    <a:pt x="543" y="258"/>
                    <a:pt x="466" y="111"/>
                  </a:cubicBezTo>
                  <a:cubicBezTo>
                    <a:pt x="429" y="30"/>
                    <a:pt x="379" y="1"/>
                    <a:pt x="32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8"/>
            <p:cNvSpPr/>
            <p:nvPr/>
          </p:nvSpPr>
          <p:spPr>
            <a:xfrm>
              <a:off x="4032611" y="3406429"/>
              <a:ext cx="32718" cy="18311"/>
            </a:xfrm>
            <a:custGeom>
              <a:avLst/>
              <a:gdLst/>
              <a:ahLst/>
              <a:cxnLst/>
              <a:rect l="l" t="t" r="r" b="b"/>
              <a:pathLst>
                <a:path w="478" h="282" extrusionOk="0">
                  <a:moveTo>
                    <a:pt x="317" y="1"/>
                  </a:moveTo>
                  <a:cubicBezTo>
                    <a:pt x="288" y="1"/>
                    <a:pt x="257" y="5"/>
                    <a:pt x="225" y="13"/>
                  </a:cubicBezTo>
                  <a:cubicBezTo>
                    <a:pt x="198" y="90"/>
                    <a:pt x="1" y="84"/>
                    <a:pt x="61" y="194"/>
                  </a:cubicBezTo>
                  <a:cubicBezTo>
                    <a:pt x="109" y="252"/>
                    <a:pt x="187" y="282"/>
                    <a:pt x="265" y="282"/>
                  </a:cubicBezTo>
                  <a:cubicBezTo>
                    <a:pt x="312" y="282"/>
                    <a:pt x="359" y="271"/>
                    <a:pt x="401" y="248"/>
                  </a:cubicBezTo>
                  <a:cubicBezTo>
                    <a:pt x="450" y="221"/>
                    <a:pt x="477" y="172"/>
                    <a:pt x="472" y="117"/>
                  </a:cubicBezTo>
                  <a:cubicBezTo>
                    <a:pt x="472" y="100"/>
                    <a:pt x="461" y="90"/>
                    <a:pt x="455" y="73"/>
                  </a:cubicBezTo>
                  <a:cubicBezTo>
                    <a:pt x="423" y="19"/>
                    <a:pt x="374" y="1"/>
                    <a:pt x="317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48"/>
            <p:cNvSpPr/>
            <p:nvPr/>
          </p:nvSpPr>
          <p:spPr>
            <a:xfrm>
              <a:off x="4048765" y="3527723"/>
              <a:ext cx="22930" cy="22337"/>
            </a:xfrm>
            <a:custGeom>
              <a:avLst/>
              <a:gdLst/>
              <a:ahLst/>
              <a:cxnLst/>
              <a:rect l="l" t="t" r="r" b="b"/>
              <a:pathLst>
                <a:path w="335" h="344" extrusionOk="0">
                  <a:moveTo>
                    <a:pt x="143" y="0"/>
                  </a:moveTo>
                  <a:cubicBezTo>
                    <a:pt x="143" y="39"/>
                    <a:pt x="104" y="61"/>
                    <a:pt x="77" y="83"/>
                  </a:cubicBezTo>
                  <a:cubicBezTo>
                    <a:pt x="55" y="99"/>
                    <a:pt x="39" y="121"/>
                    <a:pt x="28" y="148"/>
                  </a:cubicBezTo>
                  <a:cubicBezTo>
                    <a:pt x="0" y="203"/>
                    <a:pt x="0" y="296"/>
                    <a:pt x="50" y="334"/>
                  </a:cubicBezTo>
                  <a:cubicBezTo>
                    <a:pt x="61" y="341"/>
                    <a:pt x="73" y="343"/>
                    <a:pt x="85" y="343"/>
                  </a:cubicBezTo>
                  <a:cubicBezTo>
                    <a:pt x="115" y="343"/>
                    <a:pt x="147" y="328"/>
                    <a:pt x="170" y="312"/>
                  </a:cubicBezTo>
                  <a:cubicBezTo>
                    <a:pt x="279" y="258"/>
                    <a:pt x="334" y="88"/>
                    <a:pt x="214" y="22"/>
                  </a:cubicBezTo>
                  <a:cubicBezTo>
                    <a:pt x="192" y="22"/>
                    <a:pt x="165" y="11"/>
                    <a:pt x="143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48"/>
            <p:cNvSpPr/>
            <p:nvPr/>
          </p:nvSpPr>
          <p:spPr>
            <a:xfrm>
              <a:off x="4022139" y="3245526"/>
              <a:ext cx="146546" cy="110255"/>
            </a:xfrm>
            <a:custGeom>
              <a:avLst/>
              <a:gdLst/>
              <a:ahLst/>
              <a:cxnLst/>
              <a:rect l="l" t="t" r="r" b="b"/>
              <a:pathLst>
                <a:path w="2141" h="1698" extrusionOk="0">
                  <a:moveTo>
                    <a:pt x="1873" y="0"/>
                  </a:moveTo>
                  <a:lnTo>
                    <a:pt x="1873" y="0"/>
                  </a:lnTo>
                  <a:cubicBezTo>
                    <a:pt x="1873" y="0"/>
                    <a:pt x="1867" y="0"/>
                    <a:pt x="1873" y="11"/>
                  </a:cubicBezTo>
                  <a:cubicBezTo>
                    <a:pt x="1599" y="82"/>
                    <a:pt x="1375" y="269"/>
                    <a:pt x="1150" y="438"/>
                  </a:cubicBezTo>
                  <a:cubicBezTo>
                    <a:pt x="833" y="685"/>
                    <a:pt x="521" y="942"/>
                    <a:pt x="247" y="1243"/>
                  </a:cubicBezTo>
                  <a:cubicBezTo>
                    <a:pt x="159" y="1341"/>
                    <a:pt x="77" y="1445"/>
                    <a:pt x="1" y="1555"/>
                  </a:cubicBezTo>
                  <a:cubicBezTo>
                    <a:pt x="63" y="1538"/>
                    <a:pt x="129" y="1531"/>
                    <a:pt x="194" y="1531"/>
                  </a:cubicBezTo>
                  <a:cubicBezTo>
                    <a:pt x="213" y="1531"/>
                    <a:pt x="233" y="1532"/>
                    <a:pt x="252" y="1533"/>
                  </a:cubicBezTo>
                  <a:cubicBezTo>
                    <a:pt x="488" y="1544"/>
                    <a:pt x="712" y="1599"/>
                    <a:pt x="926" y="1697"/>
                  </a:cubicBezTo>
                  <a:cubicBezTo>
                    <a:pt x="931" y="1670"/>
                    <a:pt x="953" y="1653"/>
                    <a:pt x="980" y="1653"/>
                  </a:cubicBezTo>
                  <a:cubicBezTo>
                    <a:pt x="1309" y="1593"/>
                    <a:pt x="1588" y="1380"/>
                    <a:pt x="1812" y="1139"/>
                  </a:cubicBezTo>
                  <a:cubicBezTo>
                    <a:pt x="2103" y="810"/>
                    <a:pt x="2141" y="351"/>
                    <a:pt x="1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48"/>
            <p:cNvSpPr/>
            <p:nvPr/>
          </p:nvSpPr>
          <p:spPr>
            <a:xfrm>
              <a:off x="4029257" y="3225527"/>
              <a:ext cx="114376" cy="94672"/>
            </a:xfrm>
            <a:custGeom>
              <a:avLst/>
              <a:gdLst/>
              <a:ahLst/>
              <a:cxnLst/>
              <a:rect l="l" t="t" r="r" b="b"/>
              <a:pathLst>
                <a:path w="1671" h="1458" extrusionOk="0">
                  <a:moveTo>
                    <a:pt x="1333" y="0"/>
                  </a:moveTo>
                  <a:cubicBezTo>
                    <a:pt x="1226" y="0"/>
                    <a:pt x="1107" y="48"/>
                    <a:pt x="948" y="117"/>
                  </a:cubicBezTo>
                  <a:cubicBezTo>
                    <a:pt x="668" y="243"/>
                    <a:pt x="477" y="484"/>
                    <a:pt x="280" y="719"/>
                  </a:cubicBezTo>
                  <a:cubicBezTo>
                    <a:pt x="231" y="779"/>
                    <a:pt x="181" y="845"/>
                    <a:pt x="143" y="910"/>
                  </a:cubicBezTo>
                  <a:cubicBezTo>
                    <a:pt x="116" y="1014"/>
                    <a:pt x="83" y="1108"/>
                    <a:pt x="55" y="1206"/>
                  </a:cubicBezTo>
                  <a:cubicBezTo>
                    <a:pt x="44" y="1233"/>
                    <a:pt x="28" y="1255"/>
                    <a:pt x="1" y="1255"/>
                  </a:cubicBezTo>
                  <a:cubicBezTo>
                    <a:pt x="12" y="1316"/>
                    <a:pt x="17" y="1392"/>
                    <a:pt x="12" y="1458"/>
                  </a:cubicBezTo>
                  <a:cubicBezTo>
                    <a:pt x="39" y="1430"/>
                    <a:pt x="66" y="1398"/>
                    <a:pt x="94" y="1370"/>
                  </a:cubicBezTo>
                  <a:cubicBezTo>
                    <a:pt x="313" y="1129"/>
                    <a:pt x="564" y="927"/>
                    <a:pt x="822" y="719"/>
                  </a:cubicBezTo>
                  <a:cubicBezTo>
                    <a:pt x="1084" y="522"/>
                    <a:pt x="1347" y="281"/>
                    <a:pt x="1670" y="188"/>
                  </a:cubicBezTo>
                  <a:cubicBezTo>
                    <a:pt x="1546" y="53"/>
                    <a:pt x="1446" y="0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48"/>
            <p:cNvSpPr/>
            <p:nvPr/>
          </p:nvSpPr>
          <p:spPr>
            <a:xfrm>
              <a:off x="3972309" y="3191373"/>
              <a:ext cx="63382" cy="101814"/>
            </a:xfrm>
            <a:custGeom>
              <a:avLst/>
              <a:gdLst/>
              <a:ahLst/>
              <a:cxnLst/>
              <a:rect l="l" t="t" r="r" b="b"/>
              <a:pathLst>
                <a:path w="926" h="1568" extrusionOk="0">
                  <a:moveTo>
                    <a:pt x="194" y="0"/>
                  </a:moveTo>
                  <a:cubicBezTo>
                    <a:pt x="144" y="0"/>
                    <a:pt x="94" y="7"/>
                    <a:pt x="44" y="19"/>
                  </a:cubicBezTo>
                  <a:cubicBezTo>
                    <a:pt x="44" y="35"/>
                    <a:pt x="39" y="46"/>
                    <a:pt x="39" y="68"/>
                  </a:cubicBezTo>
                  <a:cubicBezTo>
                    <a:pt x="28" y="265"/>
                    <a:pt x="23" y="473"/>
                    <a:pt x="12" y="670"/>
                  </a:cubicBezTo>
                  <a:cubicBezTo>
                    <a:pt x="1" y="829"/>
                    <a:pt x="17" y="977"/>
                    <a:pt x="28" y="1135"/>
                  </a:cubicBezTo>
                  <a:lnTo>
                    <a:pt x="28" y="1179"/>
                  </a:lnTo>
                  <a:cubicBezTo>
                    <a:pt x="99" y="1179"/>
                    <a:pt x="176" y="1185"/>
                    <a:pt x="242" y="1207"/>
                  </a:cubicBezTo>
                  <a:cubicBezTo>
                    <a:pt x="433" y="1261"/>
                    <a:pt x="619" y="1387"/>
                    <a:pt x="734" y="1568"/>
                  </a:cubicBezTo>
                  <a:cubicBezTo>
                    <a:pt x="762" y="1491"/>
                    <a:pt x="816" y="1409"/>
                    <a:pt x="838" y="1371"/>
                  </a:cubicBezTo>
                  <a:cubicBezTo>
                    <a:pt x="844" y="1360"/>
                    <a:pt x="849" y="1349"/>
                    <a:pt x="860" y="1343"/>
                  </a:cubicBezTo>
                  <a:cubicBezTo>
                    <a:pt x="898" y="1163"/>
                    <a:pt x="926" y="988"/>
                    <a:pt x="898" y="802"/>
                  </a:cubicBezTo>
                  <a:cubicBezTo>
                    <a:pt x="866" y="506"/>
                    <a:pt x="679" y="232"/>
                    <a:pt x="439" y="74"/>
                  </a:cubicBezTo>
                  <a:cubicBezTo>
                    <a:pt x="365" y="21"/>
                    <a:pt x="281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48"/>
            <p:cNvSpPr/>
            <p:nvPr/>
          </p:nvSpPr>
          <p:spPr>
            <a:xfrm>
              <a:off x="3914266" y="3195399"/>
              <a:ext cx="51404" cy="88568"/>
            </a:xfrm>
            <a:custGeom>
              <a:avLst/>
              <a:gdLst/>
              <a:ahLst/>
              <a:cxnLst/>
              <a:rect l="l" t="t" r="r" b="b"/>
              <a:pathLst>
                <a:path w="751" h="1364" extrusionOk="0">
                  <a:moveTo>
                    <a:pt x="750" y="1"/>
                  </a:moveTo>
                  <a:cubicBezTo>
                    <a:pt x="630" y="50"/>
                    <a:pt x="531" y="121"/>
                    <a:pt x="427" y="198"/>
                  </a:cubicBezTo>
                  <a:cubicBezTo>
                    <a:pt x="285" y="335"/>
                    <a:pt x="126" y="477"/>
                    <a:pt x="50" y="668"/>
                  </a:cubicBezTo>
                  <a:cubicBezTo>
                    <a:pt x="0" y="871"/>
                    <a:pt x="33" y="1079"/>
                    <a:pt x="60" y="1287"/>
                  </a:cubicBezTo>
                  <a:cubicBezTo>
                    <a:pt x="71" y="1309"/>
                    <a:pt x="77" y="1336"/>
                    <a:pt x="82" y="1364"/>
                  </a:cubicBezTo>
                  <a:cubicBezTo>
                    <a:pt x="214" y="1270"/>
                    <a:pt x="345" y="1210"/>
                    <a:pt x="460" y="1183"/>
                  </a:cubicBezTo>
                  <a:cubicBezTo>
                    <a:pt x="548" y="1156"/>
                    <a:pt x="646" y="1134"/>
                    <a:pt x="739" y="1123"/>
                  </a:cubicBezTo>
                  <a:cubicBezTo>
                    <a:pt x="723" y="882"/>
                    <a:pt x="706" y="652"/>
                    <a:pt x="728" y="411"/>
                  </a:cubicBezTo>
                  <a:lnTo>
                    <a:pt x="750" y="23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48"/>
            <p:cNvSpPr/>
            <p:nvPr/>
          </p:nvSpPr>
          <p:spPr>
            <a:xfrm>
              <a:off x="3744174" y="3428246"/>
              <a:ext cx="120673" cy="74672"/>
            </a:xfrm>
            <a:custGeom>
              <a:avLst/>
              <a:gdLst/>
              <a:ahLst/>
              <a:cxnLst/>
              <a:rect l="l" t="t" r="r" b="b"/>
              <a:pathLst>
                <a:path w="1763" h="1150" extrusionOk="0">
                  <a:moveTo>
                    <a:pt x="1298" y="1"/>
                  </a:moveTo>
                  <a:cubicBezTo>
                    <a:pt x="1057" y="1"/>
                    <a:pt x="823" y="93"/>
                    <a:pt x="619" y="219"/>
                  </a:cubicBezTo>
                  <a:cubicBezTo>
                    <a:pt x="383" y="356"/>
                    <a:pt x="186" y="558"/>
                    <a:pt x="66" y="804"/>
                  </a:cubicBezTo>
                  <a:cubicBezTo>
                    <a:pt x="11" y="914"/>
                    <a:pt x="0" y="1029"/>
                    <a:pt x="11" y="1149"/>
                  </a:cubicBezTo>
                  <a:cubicBezTo>
                    <a:pt x="175" y="1051"/>
                    <a:pt x="356" y="996"/>
                    <a:pt x="542" y="941"/>
                  </a:cubicBezTo>
                  <a:cubicBezTo>
                    <a:pt x="706" y="892"/>
                    <a:pt x="876" y="826"/>
                    <a:pt x="1051" y="810"/>
                  </a:cubicBezTo>
                  <a:cubicBezTo>
                    <a:pt x="1069" y="808"/>
                    <a:pt x="1086" y="808"/>
                    <a:pt x="1103" y="808"/>
                  </a:cubicBezTo>
                  <a:cubicBezTo>
                    <a:pt x="1164" y="808"/>
                    <a:pt x="1224" y="816"/>
                    <a:pt x="1283" y="816"/>
                  </a:cubicBezTo>
                  <a:cubicBezTo>
                    <a:pt x="1317" y="816"/>
                    <a:pt x="1351" y="813"/>
                    <a:pt x="1385" y="804"/>
                  </a:cubicBezTo>
                  <a:lnTo>
                    <a:pt x="1407" y="804"/>
                  </a:lnTo>
                  <a:cubicBezTo>
                    <a:pt x="1412" y="788"/>
                    <a:pt x="1429" y="755"/>
                    <a:pt x="1434" y="739"/>
                  </a:cubicBezTo>
                  <a:cubicBezTo>
                    <a:pt x="1516" y="520"/>
                    <a:pt x="1620" y="312"/>
                    <a:pt x="1763" y="137"/>
                  </a:cubicBezTo>
                  <a:cubicBezTo>
                    <a:pt x="1664" y="137"/>
                    <a:pt x="1582" y="104"/>
                    <a:pt x="1511" y="49"/>
                  </a:cubicBezTo>
                  <a:cubicBezTo>
                    <a:pt x="1467" y="27"/>
                    <a:pt x="1429" y="11"/>
                    <a:pt x="1391" y="5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48"/>
            <p:cNvSpPr/>
            <p:nvPr/>
          </p:nvSpPr>
          <p:spPr>
            <a:xfrm>
              <a:off x="3744927" y="3490647"/>
              <a:ext cx="91857" cy="65971"/>
            </a:xfrm>
            <a:custGeom>
              <a:avLst/>
              <a:gdLst/>
              <a:ahLst/>
              <a:cxnLst/>
              <a:rect l="l" t="t" r="r" b="b"/>
              <a:pathLst>
                <a:path w="1342" h="1016" extrusionOk="0">
                  <a:moveTo>
                    <a:pt x="1107" y="1"/>
                  </a:moveTo>
                  <a:cubicBezTo>
                    <a:pt x="1029" y="1"/>
                    <a:pt x="949" y="11"/>
                    <a:pt x="876" y="30"/>
                  </a:cubicBezTo>
                  <a:cubicBezTo>
                    <a:pt x="591" y="117"/>
                    <a:pt x="301" y="183"/>
                    <a:pt x="39" y="325"/>
                  </a:cubicBezTo>
                  <a:cubicBezTo>
                    <a:pt x="28" y="331"/>
                    <a:pt x="11" y="347"/>
                    <a:pt x="0" y="347"/>
                  </a:cubicBezTo>
                  <a:lnTo>
                    <a:pt x="0" y="352"/>
                  </a:lnTo>
                  <a:cubicBezTo>
                    <a:pt x="17" y="555"/>
                    <a:pt x="121" y="768"/>
                    <a:pt x="301" y="878"/>
                  </a:cubicBezTo>
                  <a:cubicBezTo>
                    <a:pt x="422" y="938"/>
                    <a:pt x="537" y="987"/>
                    <a:pt x="668" y="1009"/>
                  </a:cubicBezTo>
                  <a:cubicBezTo>
                    <a:pt x="710" y="1013"/>
                    <a:pt x="752" y="1015"/>
                    <a:pt x="793" y="1015"/>
                  </a:cubicBezTo>
                  <a:cubicBezTo>
                    <a:pt x="861" y="1015"/>
                    <a:pt x="929" y="1011"/>
                    <a:pt x="996" y="1004"/>
                  </a:cubicBezTo>
                  <a:cubicBezTo>
                    <a:pt x="1100" y="987"/>
                    <a:pt x="1210" y="960"/>
                    <a:pt x="1292" y="883"/>
                  </a:cubicBezTo>
                  <a:cubicBezTo>
                    <a:pt x="1303" y="872"/>
                    <a:pt x="1319" y="872"/>
                    <a:pt x="1330" y="872"/>
                  </a:cubicBezTo>
                  <a:cubicBezTo>
                    <a:pt x="1292" y="686"/>
                    <a:pt x="1281" y="500"/>
                    <a:pt x="1287" y="309"/>
                  </a:cubicBezTo>
                  <a:cubicBezTo>
                    <a:pt x="1292" y="210"/>
                    <a:pt x="1314" y="106"/>
                    <a:pt x="1341" y="2"/>
                  </a:cubicBezTo>
                  <a:lnTo>
                    <a:pt x="1341" y="2"/>
                  </a:lnTo>
                  <a:cubicBezTo>
                    <a:pt x="1321" y="4"/>
                    <a:pt x="1300" y="5"/>
                    <a:pt x="1278" y="5"/>
                  </a:cubicBezTo>
                  <a:cubicBezTo>
                    <a:pt x="1235" y="5"/>
                    <a:pt x="1192" y="2"/>
                    <a:pt x="1155" y="2"/>
                  </a:cubicBezTo>
                  <a:cubicBezTo>
                    <a:pt x="1139" y="1"/>
                    <a:pt x="1123" y="1"/>
                    <a:pt x="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48"/>
            <p:cNvSpPr/>
            <p:nvPr/>
          </p:nvSpPr>
          <p:spPr>
            <a:xfrm>
              <a:off x="3990653" y="3537203"/>
              <a:ext cx="257842" cy="229991"/>
            </a:xfrm>
            <a:custGeom>
              <a:avLst/>
              <a:gdLst/>
              <a:ahLst/>
              <a:cxnLst/>
              <a:rect l="l" t="t" r="r" b="b"/>
              <a:pathLst>
                <a:path w="3767" h="3542" extrusionOk="0">
                  <a:moveTo>
                    <a:pt x="1893" y="156"/>
                  </a:moveTo>
                  <a:cubicBezTo>
                    <a:pt x="1917" y="156"/>
                    <a:pt x="1942" y="157"/>
                    <a:pt x="1966" y="161"/>
                  </a:cubicBezTo>
                  <a:cubicBezTo>
                    <a:pt x="2081" y="183"/>
                    <a:pt x="2223" y="216"/>
                    <a:pt x="2278" y="336"/>
                  </a:cubicBezTo>
                  <a:cubicBezTo>
                    <a:pt x="2344" y="517"/>
                    <a:pt x="2333" y="692"/>
                    <a:pt x="2327" y="878"/>
                  </a:cubicBezTo>
                  <a:cubicBezTo>
                    <a:pt x="2327" y="938"/>
                    <a:pt x="2322" y="1009"/>
                    <a:pt x="2322" y="1070"/>
                  </a:cubicBezTo>
                  <a:cubicBezTo>
                    <a:pt x="2322" y="1102"/>
                    <a:pt x="2333" y="1130"/>
                    <a:pt x="2371" y="1141"/>
                  </a:cubicBezTo>
                  <a:cubicBezTo>
                    <a:pt x="2404" y="1141"/>
                    <a:pt x="2431" y="1119"/>
                    <a:pt x="2437" y="1091"/>
                  </a:cubicBezTo>
                  <a:cubicBezTo>
                    <a:pt x="2459" y="1004"/>
                    <a:pt x="2470" y="911"/>
                    <a:pt x="2508" y="823"/>
                  </a:cubicBezTo>
                  <a:cubicBezTo>
                    <a:pt x="2563" y="681"/>
                    <a:pt x="2617" y="522"/>
                    <a:pt x="2743" y="440"/>
                  </a:cubicBezTo>
                  <a:cubicBezTo>
                    <a:pt x="2776" y="431"/>
                    <a:pt x="2809" y="427"/>
                    <a:pt x="2841" y="427"/>
                  </a:cubicBezTo>
                  <a:cubicBezTo>
                    <a:pt x="2988" y="427"/>
                    <a:pt x="3121" y="514"/>
                    <a:pt x="3225" y="626"/>
                  </a:cubicBezTo>
                  <a:cubicBezTo>
                    <a:pt x="3340" y="741"/>
                    <a:pt x="3301" y="922"/>
                    <a:pt x="3274" y="1064"/>
                  </a:cubicBezTo>
                  <a:cubicBezTo>
                    <a:pt x="3236" y="1201"/>
                    <a:pt x="3197" y="1338"/>
                    <a:pt x="3093" y="1425"/>
                  </a:cubicBezTo>
                  <a:cubicBezTo>
                    <a:pt x="3066" y="1431"/>
                    <a:pt x="3033" y="1447"/>
                    <a:pt x="3006" y="1469"/>
                  </a:cubicBezTo>
                  <a:cubicBezTo>
                    <a:pt x="2951" y="1507"/>
                    <a:pt x="2968" y="1606"/>
                    <a:pt x="3033" y="1617"/>
                  </a:cubicBezTo>
                  <a:cubicBezTo>
                    <a:pt x="3040" y="1619"/>
                    <a:pt x="3047" y="1620"/>
                    <a:pt x="3055" y="1620"/>
                  </a:cubicBezTo>
                  <a:cubicBezTo>
                    <a:pt x="3089" y="1620"/>
                    <a:pt x="3127" y="1601"/>
                    <a:pt x="3154" y="1579"/>
                  </a:cubicBezTo>
                  <a:cubicBezTo>
                    <a:pt x="3173" y="1574"/>
                    <a:pt x="3194" y="1571"/>
                    <a:pt x="3215" y="1571"/>
                  </a:cubicBezTo>
                  <a:cubicBezTo>
                    <a:pt x="3240" y="1571"/>
                    <a:pt x="3264" y="1575"/>
                    <a:pt x="3285" y="1584"/>
                  </a:cubicBezTo>
                  <a:cubicBezTo>
                    <a:pt x="3367" y="1606"/>
                    <a:pt x="3427" y="1672"/>
                    <a:pt x="3493" y="1732"/>
                  </a:cubicBezTo>
                  <a:cubicBezTo>
                    <a:pt x="3581" y="1825"/>
                    <a:pt x="3630" y="1945"/>
                    <a:pt x="3592" y="2071"/>
                  </a:cubicBezTo>
                  <a:cubicBezTo>
                    <a:pt x="3564" y="2153"/>
                    <a:pt x="3493" y="2197"/>
                    <a:pt x="3427" y="2246"/>
                  </a:cubicBezTo>
                  <a:cubicBezTo>
                    <a:pt x="3310" y="2333"/>
                    <a:pt x="3166" y="2368"/>
                    <a:pt x="3018" y="2368"/>
                  </a:cubicBezTo>
                  <a:cubicBezTo>
                    <a:pt x="2980" y="2368"/>
                    <a:pt x="2941" y="2366"/>
                    <a:pt x="2902" y="2361"/>
                  </a:cubicBezTo>
                  <a:cubicBezTo>
                    <a:pt x="2842" y="2356"/>
                    <a:pt x="2792" y="2345"/>
                    <a:pt x="2754" y="2296"/>
                  </a:cubicBezTo>
                  <a:cubicBezTo>
                    <a:pt x="2731" y="2277"/>
                    <a:pt x="2712" y="2255"/>
                    <a:pt x="2687" y="2255"/>
                  </a:cubicBezTo>
                  <a:cubicBezTo>
                    <a:pt x="2682" y="2255"/>
                    <a:pt x="2677" y="2256"/>
                    <a:pt x="2672" y="2257"/>
                  </a:cubicBezTo>
                  <a:cubicBezTo>
                    <a:pt x="2623" y="2257"/>
                    <a:pt x="2601" y="2318"/>
                    <a:pt x="2628" y="2356"/>
                  </a:cubicBezTo>
                  <a:cubicBezTo>
                    <a:pt x="2650" y="2400"/>
                    <a:pt x="2688" y="2432"/>
                    <a:pt x="2732" y="2454"/>
                  </a:cubicBezTo>
                  <a:cubicBezTo>
                    <a:pt x="2765" y="2493"/>
                    <a:pt x="2798" y="2531"/>
                    <a:pt x="2836" y="2564"/>
                  </a:cubicBezTo>
                  <a:cubicBezTo>
                    <a:pt x="2973" y="2706"/>
                    <a:pt x="3137" y="2920"/>
                    <a:pt x="2907" y="3078"/>
                  </a:cubicBezTo>
                  <a:cubicBezTo>
                    <a:pt x="2816" y="3134"/>
                    <a:pt x="2707" y="3165"/>
                    <a:pt x="2600" y="3165"/>
                  </a:cubicBezTo>
                  <a:cubicBezTo>
                    <a:pt x="2475" y="3165"/>
                    <a:pt x="2353" y="3123"/>
                    <a:pt x="2262" y="3029"/>
                  </a:cubicBezTo>
                  <a:cubicBezTo>
                    <a:pt x="2185" y="2942"/>
                    <a:pt x="2141" y="2821"/>
                    <a:pt x="2103" y="2712"/>
                  </a:cubicBezTo>
                  <a:cubicBezTo>
                    <a:pt x="2083" y="2658"/>
                    <a:pt x="2064" y="2558"/>
                    <a:pt x="1999" y="2558"/>
                  </a:cubicBezTo>
                  <a:cubicBezTo>
                    <a:pt x="1991" y="2558"/>
                    <a:pt x="1982" y="2560"/>
                    <a:pt x="1971" y="2564"/>
                  </a:cubicBezTo>
                  <a:cubicBezTo>
                    <a:pt x="1895" y="2597"/>
                    <a:pt x="1933" y="2684"/>
                    <a:pt x="1933" y="2750"/>
                  </a:cubicBezTo>
                  <a:cubicBezTo>
                    <a:pt x="1939" y="2859"/>
                    <a:pt x="1960" y="2985"/>
                    <a:pt x="1906" y="3089"/>
                  </a:cubicBezTo>
                  <a:cubicBezTo>
                    <a:pt x="1824" y="3243"/>
                    <a:pt x="1687" y="3385"/>
                    <a:pt x="1506" y="3385"/>
                  </a:cubicBezTo>
                  <a:cubicBezTo>
                    <a:pt x="1500" y="3385"/>
                    <a:pt x="1494" y="3385"/>
                    <a:pt x="1489" y="3385"/>
                  </a:cubicBezTo>
                  <a:cubicBezTo>
                    <a:pt x="1415" y="3385"/>
                    <a:pt x="1357" y="3354"/>
                    <a:pt x="1342" y="3303"/>
                  </a:cubicBezTo>
                  <a:cubicBezTo>
                    <a:pt x="1194" y="3111"/>
                    <a:pt x="1265" y="2794"/>
                    <a:pt x="1331" y="2575"/>
                  </a:cubicBezTo>
                  <a:cubicBezTo>
                    <a:pt x="1347" y="2515"/>
                    <a:pt x="1402" y="2438"/>
                    <a:pt x="1336" y="2389"/>
                  </a:cubicBezTo>
                  <a:cubicBezTo>
                    <a:pt x="1322" y="2379"/>
                    <a:pt x="1307" y="2375"/>
                    <a:pt x="1292" y="2375"/>
                  </a:cubicBezTo>
                  <a:cubicBezTo>
                    <a:pt x="1265" y="2375"/>
                    <a:pt x="1241" y="2391"/>
                    <a:pt x="1227" y="2416"/>
                  </a:cubicBezTo>
                  <a:cubicBezTo>
                    <a:pt x="1068" y="2624"/>
                    <a:pt x="899" y="2898"/>
                    <a:pt x="625" y="2931"/>
                  </a:cubicBezTo>
                  <a:cubicBezTo>
                    <a:pt x="515" y="2925"/>
                    <a:pt x="411" y="2848"/>
                    <a:pt x="335" y="2766"/>
                  </a:cubicBezTo>
                  <a:cubicBezTo>
                    <a:pt x="253" y="2651"/>
                    <a:pt x="236" y="2471"/>
                    <a:pt x="307" y="2350"/>
                  </a:cubicBezTo>
                  <a:cubicBezTo>
                    <a:pt x="433" y="2186"/>
                    <a:pt x="570" y="2033"/>
                    <a:pt x="745" y="1940"/>
                  </a:cubicBezTo>
                  <a:cubicBezTo>
                    <a:pt x="822" y="1896"/>
                    <a:pt x="910" y="1907"/>
                    <a:pt x="992" y="1869"/>
                  </a:cubicBezTo>
                  <a:cubicBezTo>
                    <a:pt x="1041" y="1841"/>
                    <a:pt x="1035" y="1759"/>
                    <a:pt x="986" y="1732"/>
                  </a:cubicBezTo>
                  <a:cubicBezTo>
                    <a:pt x="926" y="1705"/>
                    <a:pt x="855" y="1705"/>
                    <a:pt x="795" y="1688"/>
                  </a:cubicBezTo>
                  <a:cubicBezTo>
                    <a:pt x="537" y="1639"/>
                    <a:pt x="187" y="1497"/>
                    <a:pt x="198" y="1174"/>
                  </a:cubicBezTo>
                  <a:cubicBezTo>
                    <a:pt x="182" y="1009"/>
                    <a:pt x="318" y="883"/>
                    <a:pt x="466" y="878"/>
                  </a:cubicBezTo>
                  <a:cubicBezTo>
                    <a:pt x="658" y="883"/>
                    <a:pt x="844" y="977"/>
                    <a:pt x="992" y="1097"/>
                  </a:cubicBezTo>
                  <a:cubicBezTo>
                    <a:pt x="1057" y="1141"/>
                    <a:pt x="1101" y="1201"/>
                    <a:pt x="1139" y="1261"/>
                  </a:cubicBezTo>
                  <a:cubicBezTo>
                    <a:pt x="1155" y="1302"/>
                    <a:pt x="1175" y="1366"/>
                    <a:pt x="1226" y="1366"/>
                  </a:cubicBezTo>
                  <a:cubicBezTo>
                    <a:pt x="1230" y="1366"/>
                    <a:pt x="1234" y="1366"/>
                    <a:pt x="1238" y="1365"/>
                  </a:cubicBezTo>
                  <a:cubicBezTo>
                    <a:pt x="1253" y="1386"/>
                    <a:pt x="1274" y="1395"/>
                    <a:pt x="1294" y="1395"/>
                  </a:cubicBezTo>
                  <a:cubicBezTo>
                    <a:pt x="1334" y="1395"/>
                    <a:pt x="1373" y="1361"/>
                    <a:pt x="1369" y="1310"/>
                  </a:cubicBezTo>
                  <a:cubicBezTo>
                    <a:pt x="1364" y="1239"/>
                    <a:pt x="1342" y="1174"/>
                    <a:pt x="1336" y="1102"/>
                  </a:cubicBezTo>
                  <a:cubicBezTo>
                    <a:pt x="1304" y="933"/>
                    <a:pt x="1320" y="741"/>
                    <a:pt x="1364" y="577"/>
                  </a:cubicBezTo>
                  <a:cubicBezTo>
                    <a:pt x="1409" y="323"/>
                    <a:pt x="1652" y="156"/>
                    <a:pt x="1893" y="156"/>
                  </a:cubicBezTo>
                  <a:close/>
                  <a:moveTo>
                    <a:pt x="1858" y="1"/>
                  </a:moveTo>
                  <a:cubicBezTo>
                    <a:pt x="1720" y="1"/>
                    <a:pt x="1582" y="41"/>
                    <a:pt x="1473" y="123"/>
                  </a:cubicBezTo>
                  <a:cubicBezTo>
                    <a:pt x="1331" y="210"/>
                    <a:pt x="1227" y="358"/>
                    <a:pt x="1200" y="533"/>
                  </a:cubicBezTo>
                  <a:cubicBezTo>
                    <a:pt x="1156" y="708"/>
                    <a:pt x="1123" y="889"/>
                    <a:pt x="1156" y="1070"/>
                  </a:cubicBezTo>
                  <a:cubicBezTo>
                    <a:pt x="998" y="897"/>
                    <a:pt x="723" y="726"/>
                    <a:pt x="472" y="726"/>
                  </a:cubicBezTo>
                  <a:cubicBezTo>
                    <a:pt x="350" y="726"/>
                    <a:pt x="233" y="767"/>
                    <a:pt x="138" y="867"/>
                  </a:cubicBezTo>
                  <a:cubicBezTo>
                    <a:pt x="1" y="1026"/>
                    <a:pt x="17" y="1272"/>
                    <a:pt x="105" y="1447"/>
                  </a:cubicBezTo>
                  <a:cubicBezTo>
                    <a:pt x="220" y="1644"/>
                    <a:pt x="439" y="1765"/>
                    <a:pt x="652" y="1809"/>
                  </a:cubicBezTo>
                  <a:cubicBezTo>
                    <a:pt x="472" y="1907"/>
                    <a:pt x="154" y="2203"/>
                    <a:pt x="116" y="2411"/>
                  </a:cubicBezTo>
                  <a:cubicBezTo>
                    <a:pt x="56" y="2728"/>
                    <a:pt x="242" y="3002"/>
                    <a:pt x="537" y="3078"/>
                  </a:cubicBezTo>
                  <a:cubicBezTo>
                    <a:pt x="554" y="3080"/>
                    <a:pt x="571" y="3081"/>
                    <a:pt x="587" y="3081"/>
                  </a:cubicBezTo>
                  <a:cubicBezTo>
                    <a:pt x="786" y="3081"/>
                    <a:pt x="964" y="2935"/>
                    <a:pt x="1096" y="2788"/>
                  </a:cubicBezTo>
                  <a:lnTo>
                    <a:pt x="1096" y="2788"/>
                  </a:lnTo>
                  <a:cubicBezTo>
                    <a:pt x="1063" y="3040"/>
                    <a:pt x="1085" y="3314"/>
                    <a:pt x="1293" y="3478"/>
                  </a:cubicBezTo>
                  <a:cubicBezTo>
                    <a:pt x="1357" y="3522"/>
                    <a:pt x="1428" y="3541"/>
                    <a:pt x="1502" y="3541"/>
                  </a:cubicBezTo>
                  <a:cubicBezTo>
                    <a:pt x="1629" y="3541"/>
                    <a:pt x="1761" y="3483"/>
                    <a:pt x="1862" y="3396"/>
                  </a:cubicBezTo>
                  <a:cubicBezTo>
                    <a:pt x="1960" y="3303"/>
                    <a:pt x="2054" y="3182"/>
                    <a:pt x="2081" y="3040"/>
                  </a:cubicBezTo>
                  <a:cubicBezTo>
                    <a:pt x="2195" y="3245"/>
                    <a:pt x="2397" y="3331"/>
                    <a:pt x="2595" y="3331"/>
                  </a:cubicBezTo>
                  <a:cubicBezTo>
                    <a:pt x="3007" y="3331"/>
                    <a:pt x="3402" y="2961"/>
                    <a:pt x="2962" y="2515"/>
                  </a:cubicBezTo>
                  <a:lnTo>
                    <a:pt x="2962" y="2515"/>
                  </a:lnTo>
                  <a:cubicBezTo>
                    <a:pt x="2980" y="2516"/>
                    <a:pt x="2997" y="2516"/>
                    <a:pt x="3015" y="2516"/>
                  </a:cubicBezTo>
                  <a:cubicBezTo>
                    <a:pt x="3211" y="2516"/>
                    <a:pt x="3403" y="2460"/>
                    <a:pt x="3559" y="2334"/>
                  </a:cubicBezTo>
                  <a:cubicBezTo>
                    <a:pt x="3696" y="2241"/>
                    <a:pt x="3767" y="2082"/>
                    <a:pt x="3739" y="1918"/>
                  </a:cubicBezTo>
                  <a:cubicBezTo>
                    <a:pt x="3717" y="1721"/>
                    <a:pt x="3471" y="1475"/>
                    <a:pt x="3285" y="1436"/>
                  </a:cubicBezTo>
                  <a:cubicBezTo>
                    <a:pt x="3356" y="1316"/>
                    <a:pt x="3389" y="1174"/>
                    <a:pt x="3416" y="1037"/>
                  </a:cubicBezTo>
                  <a:cubicBezTo>
                    <a:pt x="3427" y="944"/>
                    <a:pt x="3444" y="845"/>
                    <a:pt x="3427" y="752"/>
                  </a:cubicBezTo>
                  <a:cubicBezTo>
                    <a:pt x="3400" y="615"/>
                    <a:pt x="3291" y="506"/>
                    <a:pt x="3181" y="424"/>
                  </a:cubicBezTo>
                  <a:cubicBezTo>
                    <a:pt x="3073" y="336"/>
                    <a:pt x="2946" y="297"/>
                    <a:pt x="2813" y="297"/>
                  </a:cubicBezTo>
                  <a:cubicBezTo>
                    <a:pt x="2805" y="297"/>
                    <a:pt x="2796" y="297"/>
                    <a:pt x="2787" y="298"/>
                  </a:cubicBezTo>
                  <a:cubicBezTo>
                    <a:pt x="2783" y="298"/>
                    <a:pt x="2779" y="297"/>
                    <a:pt x="2775" y="297"/>
                  </a:cubicBezTo>
                  <a:cubicBezTo>
                    <a:pt x="2692" y="297"/>
                    <a:pt x="2620" y="350"/>
                    <a:pt x="2568" y="413"/>
                  </a:cubicBezTo>
                  <a:cubicBezTo>
                    <a:pt x="2508" y="467"/>
                    <a:pt x="2464" y="544"/>
                    <a:pt x="2437" y="621"/>
                  </a:cubicBezTo>
                  <a:cubicBezTo>
                    <a:pt x="2426" y="462"/>
                    <a:pt x="2415" y="298"/>
                    <a:pt x="2316" y="177"/>
                  </a:cubicBezTo>
                  <a:cubicBezTo>
                    <a:pt x="2196" y="60"/>
                    <a:pt x="2027" y="1"/>
                    <a:pt x="18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48"/>
            <p:cNvSpPr/>
            <p:nvPr/>
          </p:nvSpPr>
          <p:spPr>
            <a:xfrm>
              <a:off x="4100101" y="3628563"/>
              <a:ext cx="52157" cy="31687"/>
            </a:xfrm>
            <a:custGeom>
              <a:avLst/>
              <a:gdLst/>
              <a:ahLst/>
              <a:cxnLst/>
              <a:rect l="l" t="t" r="r" b="b"/>
              <a:pathLst>
                <a:path w="762" h="488" extrusionOk="0">
                  <a:moveTo>
                    <a:pt x="394" y="150"/>
                  </a:moveTo>
                  <a:cubicBezTo>
                    <a:pt x="597" y="166"/>
                    <a:pt x="641" y="319"/>
                    <a:pt x="405" y="330"/>
                  </a:cubicBezTo>
                  <a:cubicBezTo>
                    <a:pt x="340" y="330"/>
                    <a:pt x="263" y="314"/>
                    <a:pt x="225" y="248"/>
                  </a:cubicBezTo>
                  <a:cubicBezTo>
                    <a:pt x="268" y="199"/>
                    <a:pt x="378" y="237"/>
                    <a:pt x="394" y="150"/>
                  </a:cubicBezTo>
                  <a:close/>
                  <a:moveTo>
                    <a:pt x="400" y="0"/>
                  </a:moveTo>
                  <a:cubicBezTo>
                    <a:pt x="351" y="0"/>
                    <a:pt x="312" y="17"/>
                    <a:pt x="307" y="68"/>
                  </a:cubicBezTo>
                  <a:cubicBezTo>
                    <a:pt x="0" y="90"/>
                    <a:pt x="33" y="402"/>
                    <a:pt x="296" y="473"/>
                  </a:cubicBezTo>
                  <a:cubicBezTo>
                    <a:pt x="335" y="482"/>
                    <a:pt x="376" y="488"/>
                    <a:pt x="417" y="488"/>
                  </a:cubicBezTo>
                  <a:cubicBezTo>
                    <a:pt x="493" y="488"/>
                    <a:pt x="568" y="469"/>
                    <a:pt x="624" y="423"/>
                  </a:cubicBezTo>
                  <a:cubicBezTo>
                    <a:pt x="761" y="314"/>
                    <a:pt x="717" y="122"/>
                    <a:pt x="569" y="46"/>
                  </a:cubicBezTo>
                  <a:cubicBezTo>
                    <a:pt x="536" y="27"/>
                    <a:pt x="461" y="0"/>
                    <a:pt x="4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8"/>
            <p:cNvSpPr/>
            <p:nvPr/>
          </p:nvSpPr>
          <p:spPr>
            <a:xfrm>
              <a:off x="4000030" y="3546813"/>
              <a:ext cx="238334" cy="210576"/>
            </a:xfrm>
            <a:custGeom>
              <a:avLst/>
              <a:gdLst/>
              <a:ahLst/>
              <a:cxnLst/>
              <a:rect l="l" t="t" r="r" b="b"/>
              <a:pathLst>
                <a:path w="3482" h="3243" extrusionOk="0">
                  <a:moveTo>
                    <a:pt x="1857" y="1256"/>
                  </a:moveTo>
                  <a:cubicBezTo>
                    <a:pt x="1918" y="1256"/>
                    <a:pt x="1994" y="1284"/>
                    <a:pt x="2031" y="1299"/>
                  </a:cubicBezTo>
                  <a:cubicBezTo>
                    <a:pt x="2179" y="1376"/>
                    <a:pt x="2234" y="1567"/>
                    <a:pt x="2097" y="1677"/>
                  </a:cubicBezTo>
                  <a:cubicBezTo>
                    <a:pt x="2035" y="1725"/>
                    <a:pt x="1960" y="1745"/>
                    <a:pt x="1885" y="1745"/>
                  </a:cubicBezTo>
                  <a:cubicBezTo>
                    <a:pt x="1842" y="1745"/>
                    <a:pt x="1798" y="1738"/>
                    <a:pt x="1758" y="1726"/>
                  </a:cubicBezTo>
                  <a:cubicBezTo>
                    <a:pt x="1495" y="1661"/>
                    <a:pt x="1462" y="1349"/>
                    <a:pt x="1769" y="1321"/>
                  </a:cubicBezTo>
                  <a:cubicBezTo>
                    <a:pt x="1773" y="1272"/>
                    <a:pt x="1811" y="1256"/>
                    <a:pt x="1857" y="1256"/>
                  </a:cubicBezTo>
                  <a:close/>
                  <a:moveTo>
                    <a:pt x="1707" y="1"/>
                  </a:moveTo>
                  <a:cubicBezTo>
                    <a:pt x="1470" y="1"/>
                    <a:pt x="1222" y="172"/>
                    <a:pt x="1183" y="423"/>
                  </a:cubicBezTo>
                  <a:cubicBezTo>
                    <a:pt x="1145" y="593"/>
                    <a:pt x="1123" y="779"/>
                    <a:pt x="1156" y="949"/>
                  </a:cubicBezTo>
                  <a:cubicBezTo>
                    <a:pt x="1167" y="1020"/>
                    <a:pt x="1183" y="1086"/>
                    <a:pt x="1194" y="1157"/>
                  </a:cubicBezTo>
                  <a:cubicBezTo>
                    <a:pt x="1198" y="1207"/>
                    <a:pt x="1156" y="1241"/>
                    <a:pt x="1116" y="1241"/>
                  </a:cubicBezTo>
                  <a:cubicBezTo>
                    <a:pt x="1096" y="1241"/>
                    <a:pt x="1076" y="1232"/>
                    <a:pt x="1063" y="1212"/>
                  </a:cubicBezTo>
                  <a:cubicBezTo>
                    <a:pt x="1058" y="1212"/>
                    <a:pt x="1054" y="1213"/>
                    <a:pt x="1051" y="1213"/>
                  </a:cubicBezTo>
                  <a:cubicBezTo>
                    <a:pt x="999" y="1213"/>
                    <a:pt x="979" y="1148"/>
                    <a:pt x="959" y="1108"/>
                  </a:cubicBezTo>
                  <a:cubicBezTo>
                    <a:pt x="920" y="1047"/>
                    <a:pt x="877" y="987"/>
                    <a:pt x="816" y="943"/>
                  </a:cubicBezTo>
                  <a:cubicBezTo>
                    <a:pt x="663" y="823"/>
                    <a:pt x="482" y="730"/>
                    <a:pt x="291" y="725"/>
                  </a:cubicBezTo>
                  <a:cubicBezTo>
                    <a:pt x="138" y="730"/>
                    <a:pt x="1" y="856"/>
                    <a:pt x="23" y="1020"/>
                  </a:cubicBezTo>
                  <a:cubicBezTo>
                    <a:pt x="17" y="1349"/>
                    <a:pt x="357" y="1485"/>
                    <a:pt x="619" y="1535"/>
                  </a:cubicBezTo>
                  <a:cubicBezTo>
                    <a:pt x="679" y="1551"/>
                    <a:pt x="745" y="1551"/>
                    <a:pt x="811" y="1578"/>
                  </a:cubicBezTo>
                  <a:cubicBezTo>
                    <a:pt x="866" y="1606"/>
                    <a:pt x="866" y="1688"/>
                    <a:pt x="816" y="1715"/>
                  </a:cubicBezTo>
                  <a:cubicBezTo>
                    <a:pt x="740" y="1743"/>
                    <a:pt x="647" y="1737"/>
                    <a:pt x="570" y="1786"/>
                  </a:cubicBezTo>
                  <a:cubicBezTo>
                    <a:pt x="389" y="1879"/>
                    <a:pt x="247" y="2033"/>
                    <a:pt x="132" y="2197"/>
                  </a:cubicBezTo>
                  <a:cubicBezTo>
                    <a:pt x="55" y="2317"/>
                    <a:pt x="77" y="2498"/>
                    <a:pt x="159" y="2613"/>
                  </a:cubicBezTo>
                  <a:cubicBezTo>
                    <a:pt x="225" y="2700"/>
                    <a:pt x="335" y="2777"/>
                    <a:pt x="444" y="2777"/>
                  </a:cubicBezTo>
                  <a:cubicBezTo>
                    <a:pt x="718" y="2744"/>
                    <a:pt x="893" y="2471"/>
                    <a:pt x="1046" y="2263"/>
                  </a:cubicBezTo>
                  <a:cubicBezTo>
                    <a:pt x="1061" y="2240"/>
                    <a:pt x="1091" y="2223"/>
                    <a:pt x="1120" y="2223"/>
                  </a:cubicBezTo>
                  <a:cubicBezTo>
                    <a:pt x="1133" y="2223"/>
                    <a:pt x="1145" y="2227"/>
                    <a:pt x="1156" y="2235"/>
                  </a:cubicBezTo>
                  <a:cubicBezTo>
                    <a:pt x="1227" y="2284"/>
                    <a:pt x="1172" y="2361"/>
                    <a:pt x="1150" y="2421"/>
                  </a:cubicBezTo>
                  <a:cubicBezTo>
                    <a:pt x="1095" y="2640"/>
                    <a:pt x="1013" y="2958"/>
                    <a:pt x="1167" y="3149"/>
                  </a:cubicBezTo>
                  <a:cubicBezTo>
                    <a:pt x="1203" y="3206"/>
                    <a:pt x="1272" y="3243"/>
                    <a:pt x="1344" y="3243"/>
                  </a:cubicBezTo>
                  <a:cubicBezTo>
                    <a:pt x="1348" y="3243"/>
                    <a:pt x="1353" y="3243"/>
                    <a:pt x="1358" y="3242"/>
                  </a:cubicBezTo>
                  <a:cubicBezTo>
                    <a:pt x="1361" y="3242"/>
                    <a:pt x="1365" y="3243"/>
                    <a:pt x="1368" y="3243"/>
                  </a:cubicBezTo>
                  <a:cubicBezTo>
                    <a:pt x="1538" y="3243"/>
                    <a:pt x="1672" y="3097"/>
                    <a:pt x="1752" y="2947"/>
                  </a:cubicBezTo>
                  <a:cubicBezTo>
                    <a:pt x="1802" y="2848"/>
                    <a:pt x="1785" y="2722"/>
                    <a:pt x="1780" y="2607"/>
                  </a:cubicBezTo>
                  <a:cubicBezTo>
                    <a:pt x="1780" y="2547"/>
                    <a:pt x="1747" y="2449"/>
                    <a:pt x="1823" y="2421"/>
                  </a:cubicBezTo>
                  <a:cubicBezTo>
                    <a:pt x="1834" y="2418"/>
                    <a:pt x="1843" y="2416"/>
                    <a:pt x="1851" y="2416"/>
                  </a:cubicBezTo>
                  <a:cubicBezTo>
                    <a:pt x="1916" y="2416"/>
                    <a:pt x="1935" y="2517"/>
                    <a:pt x="1949" y="2575"/>
                  </a:cubicBezTo>
                  <a:cubicBezTo>
                    <a:pt x="1993" y="2684"/>
                    <a:pt x="2031" y="2799"/>
                    <a:pt x="2108" y="2887"/>
                  </a:cubicBezTo>
                  <a:cubicBezTo>
                    <a:pt x="2199" y="2986"/>
                    <a:pt x="2322" y="3031"/>
                    <a:pt x="2448" y="3031"/>
                  </a:cubicBezTo>
                  <a:cubicBezTo>
                    <a:pt x="2557" y="3031"/>
                    <a:pt x="2668" y="2997"/>
                    <a:pt x="2759" y="2936"/>
                  </a:cubicBezTo>
                  <a:cubicBezTo>
                    <a:pt x="2984" y="2777"/>
                    <a:pt x="2820" y="2564"/>
                    <a:pt x="2683" y="2421"/>
                  </a:cubicBezTo>
                  <a:cubicBezTo>
                    <a:pt x="2650" y="2383"/>
                    <a:pt x="2617" y="2345"/>
                    <a:pt x="2579" y="2312"/>
                  </a:cubicBezTo>
                  <a:cubicBezTo>
                    <a:pt x="2541" y="2284"/>
                    <a:pt x="2508" y="2257"/>
                    <a:pt x="2480" y="2219"/>
                  </a:cubicBezTo>
                  <a:cubicBezTo>
                    <a:pt x="2453" y="2180"/>
                    <a:pt x="2469" y="2120"/>
                    <a:pt x="2519" y="2115"/>
                  </a:cubicBezTo>
                  <a:cubicBezTo>
                    <a:pt x="2522" y="2114"/>
                    <a:pt x="2524" y="2114"/>
                    <a:pt x="2527" y="2114"/>
                  </a:cubicBezTo>
                  <a:cubicBezTo>
                    <a:pt x="2556" y="2114"/>
                    <a:pt x="2581" y="2138"/>
                    <a:pt x="2601" y="2153"/>
                  </a:cubicBezTo>
                  <a:cubicBezTo>
                    <a:pt x="2645" y="2202"/>
                    <a:pt x="2699" y="2219"/>
                    <a:pt x="2754" y="2224"/>
                  </a:cubicBezTo>
                  <a:cubicBezTo>
                    <a:pt x="2789" y="2229"/>
                    <a:pt x="2824" y="2231"/>
                    <a:pt x="2860" y="2231"/>
                  </a:cubicBezTo>
                  <a:cubicBezTo>
                    <a:pt x="3006" y="2231"/>
                    <a:pt x="3152" y="2193"/>
                    <a:pt x="3279" y="2109"/>
                  </a:cubicBezTo>
                  <a:cubicBezTo>
                    <a:pt x="3340" y="2060"/>
                    <a:pt x="3416" y="2011"/>
                    <a:pt x="3444" y="1929"/>
                  </a:cubicBezTo>
                  <a:cubicBezTo>
                    <a:pt x="3482" y="1797"/>
                    <a:pt x="3427" y="1677"/>
                    <a:pt x="3340" y="1595"/>
                  </a:cubicBezTo>
                  <a:cubicBezTo>
                    <a:pt x="3279" y="1535"/>
                    <a:pt x="3208" y="1463"/>
                    <a:pt x="3110" y="1431"/>
                  </a:cubicBezTo>
                  <a:cubicBezTo>
                    <a:pt x="3086" y="1422"/>
                    <a:pt x="3060" y="1418"/>
                    <a:pt x="3035" y="1418"/>
                  </a:cubicBezTo>
                  <a:cubicBezTo>
                    <a:pt x="3015" y="1418"/>
                    <a:pt x="2996" y="1420"/>
                    <a:pt x="2978" y="1425"/>
                  </a:cubicBezTo>
                  <a:cubicBezTo>
                    <a:pt x="2950" y="1449"/>
                    <a:pt x="2909" y="1465"/>
                    <a:pt x="2870" y="1465"/>
                  </a:cubicBezTo>
                  <a:cubicBezTo>
                    <a:pt x="2864" y="1465"/>
                    <a:pt x="2858" y="1464"/>
                    <a:pt x="2852" y="1463"/>
                  </a:cubicBezTo>
                  <a:cubicBezTo>
                    <a:pt x="2792" y="1453"/>
                    <a:pt x="2770" y="1354"/>
                    <a:pt x="2825" y="1316"/>
                  </a:cubicBezTo>
                  <a:cubicBezTo>
                    <a:pt x="2847" y="1294"/>
                    <a:pt x="2880" y="1277"/>
                    <a:pt x="2918" y="1272"/>
                  </a:cubicBezTo>
                  <a:cubicBezTo>
                    <a:pt x="3017" y="1179"/>
                    <a:pt x="3066" y="1042"/>
                    <a:pt x="3093" y="911"/>
                  </a:cubicBezTo>
                  <a:cubicBezTo>
                    <a:pt x="3126" y="757"/>
                    <a:pt x="3170" y="588"/>
                    <a:pt x="3044" y="473"/>
                  </a:cubicBezTo>
                  <a:cubicBezTo>
                    <a:pt x="2942" y="362"/>
                    <a:pt x="2805" y="278"/>
                    <a:pt x="2653" y="278"/>
                  </a:cubicBezTo>
                  <a:cubicBezTo>
                    <a:pt x="2625" y="278"/>
                    <a:pt x="2597" y="281"/>
                    <a:pt x="2568" y="287"/>
                  </a:cubicBezTo>
                  <a:cubicBezTo>
                    <a:pt x="2437" y="369"/>
                    <a:pt x="2382" y="527"/>
                    <a:pt x="2327" y="670"/>
                  </a:cubicBezTo>
                  <a:cubicBezTo>
                    <a:pt x="2300" y="757"/>
                    <a:pt x="2278" y="850"/>
                    <a:pt x="2261" y="938"/>
                  </a:cubicBezTo>
                  <a:cubicBezTo>
                    <a:pt x="2252" y="967"/>
                    <a:pt x="2229" y="988"/>
                    <a:pt x="2200" y="988"/>
                  </a:cubicBezTo>
                  <a:cubicBezTo>
                    <a:pt x="2197" y="988"/>
                    <a:pt x="2194" y="988"/>
                    <a:pt x="2190" y="987"/>
                  </a:cubicBezTo>
                  <a:cubicBezTo>
                    <a:pt x="2163" y="976"/>
                    <a:pt x="2141" y="949"/>
                    <a:pt x="2141" y="916"/>
                  </a:cubicBezTo>
                  <a:cubicBezTo>
                    <a:pt x="2141" y="856"/>
                    <a:pt x="2152" y="785"/>
                    <a:pt x="2152" y="725"/>
                  </a:cubicBezTo>
                  <a:cubicBezTo>
                    <a:pt x="2157" y="538"/>
                    <a:pt x="2163" y="363"/>
                    <a:pt x="2103" y="183"/>
                  </a:cubicBezTo>
                  <a:cubicBezTo>
                    <a:pt x="2053" y="62"/>
                    <a:pt x="1906" y="29"/>
                    <a:pt x="1785" y="7"/>
                  </a:cubicBezTo>
                  <a:cubicBezTo>
                    <a:pt x="1759" y="3"/>
                    <a:pt x="1733" y="1"/>
                    <a:pt x="1707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8"/>
            <p:cNvSpPr/>
            <p:nvPr/>
          </p:nvSpPr>
          <p:spPr>
            <a:xfrm>
              <a:off x="4115844" y="3638628"/>
              <a:ext cx="28132" cy="11753"/>
            </a:xfrm>
            <a:custGeom>
              <a:avLst/>
              <a:gdLst/>
              <a:ahLst/>
              <a:cxnLst/>
              <a:rect l="l" t="t" r="r" b="b"/>
              <a:pathLst>
                <a:path w="411" h="181" extrusionOk="0">
                  <a:moveTo>
                    <a:pt x="164" y="0"/>
                  </a:moveTo>
                  <a:cubicBezTo>
                    <a:pt x="148" y="93"/>
                    <a:pt x="49" y="49"/>
                    <a:pt x="0" y="104"/>
                  </a:cubicBezTo>
                  <a:cubicBezTo>
                    <a:pt x="33" y="164"/>
                    <a:pt x="110" y="181"/>
                    <a:pt x="175" y="181"/>
                  </a:cubicBezTo>
                  <a:cubicBezTo>
                    <a:pt x="411" y="175"/>
                    <a:pt x="367" y="11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8"/>
            <p:cNvSpPr/>
            <p:nvPr/>
          </p:nvSpPr>
          <p:spPr>
            <a:xfrm>
              <a:off x="4714896" y="4076987"/>
              <a:ext cx="257431" cy="229861"/>
            </a:xfrm>
            <a:custGeom>
              <a:avLst/>
              <a:gdLst/>
              <a:ahLst/>
              <a:cxnLst/>
              <a:rect l="l" t="t" r="r" b="b"/>
              <a:pathLst>
                <a:path w="3761" h="3540" extrusionOk="0">
                  <a:moveTo>
                    <a:pt x="1888" y="163"/>
                  </a:moveTo>
                  <a:cubicBezTo>
                    <a:pt x="1912" y="163"/>
                    <a:pt x="1936" y="164"/>
                    <a:pt x="1960" y="168"/>
                  </a:cubicBezTo>
                  <a:cubicBezTo>
                    <a:pt x="2080" y="190"/>
                    <a:pt x="2223" y="223"/>
                    <a:pt x="2277" y="343"/>
                  </a:cubicBezTo>
                  <a:cubicBezTo>
                    <a:pt x="2338" y="524"/>
                    <a:pt x="2332" y="704"/>
                    <a:pt x="2327" y="885"/>
                  </a:cubicBezTo>
                  <a:cubicBezTo>
                    <a:pt x="2327" y="945"/>
                    <a:pt x="2316" y="1016"/>
                    <a:pt x="2316" y="1076"/>
                  </a:cubicBezTo>
                  <a:cubicBezTo>
                    <a:pt x="2316" y="1115"/>
                    <a:pt x="2332" y="1142"/>
                    <a:pt x="2365" y="1148"/>
                  </a:cubicBezTo>
                  <a:cubicBezTo>
                    <a:pt x="2398" y="1148"/>
                    <a:pt x="2425" y="1126"/>
                    <a:pt x="2436" y="1098"/>
                  </a:cubicBezTo>
                  <a:cubicBezTo>
                    <a:pt x="2453" y="1011"/>
                    <a:pt x="2469" y="918"/>
                    <a:pt x="2502" y="830"/>
                  </a:cubicBezTo>
                  <a:cubicBezTo>
                    <a:pt x="2557" y="688"/>
                    <a:pt x="2611" y="529"/>
                    <a:pt x="2743" y="447"/>
                  </a:cubicBezTo>
                  <a:cubicBezTo>
                    <a:pt x="2775" y="438"/>
                    <a:pt x="2807" y="434"/>
                    <a:pt x="2839" y="434"/>
                  </a:cubicBezTo>
                  <a:cubicBezTo>
                    <a:pt x="2984" y="434"/>
                    <a:pt x="3120" y="521"/>
                    <a:pt x="3219" y="633"/>
                  </a:cubicBezTo>
                  <a:cubicBezTo>
                    <a:pt x="3334" y="748"/>
                    <a:pt x="3296" y="929"/>
                    <a:pt x="3268" y="1071"/>
                  </a:cubicBezTo>
                  <a:cubicBezTo>
                    <a:pt x="3235" y="1208"/>
                    <a:pt x="3192" y="1345"/>
                    <a:pt x="3093" y="1432"/>
                  </a:cubicBezTo>
                  <a:cubicBezTo>
                    <a:pt x="3060" y="1438"/>
                    <a:pt x="3027" y="1454"/>
                    <a:pt x="3000" y="1476"/>
                  </a:cubicBezTo>
                  <a:cubicBezTo>
                    <a:pt x="2945" y="1514"/>
                    <a:pt x="2967" y="1613"/>
                    <a:pt x="3027" y="1624"/>
                  </a:cubicBezTo>
                  <a:cubicBezTo>
                    <a:pt x="3035" y="1626"/>
                    <a:pt x="3043" y="1627"/>
                    <a:pt x="3051" y="1627"/>
                  </a:cubicBezTo>
                  <a:cubicBezTo>
                    <a:pt x="3088" y="1627"/>
                    <a:pt x="3126" y="1608"/>
                    <a:pt x="3153" y="1585"/>
                  </a:cubicBezTo>
                  <a:cubicBezTo>
                    <a:pt x="3170" y="1581"/>
                    <a:pt x="3190" y="1578"/>
                    <a:pt x="3210" y="1578"/>
                  </a:cubicBezTo>
                  <a:cubicBezTo>
                    <a:pt x="3235" y="1578"/>
                    <a:pt x="3260" y="1582"/>
                    <a:pt x="3285" y="1591"/>
                  </a:cubicBezTo>
                  <a:cubicBezTo>
                    <a:pt x="3367" y="1613"/>
                    <a:pt x="3427" y="1679"/>
                    <a:pt x="3487" y="1744"/>
                  </a:cubicBezTo>
                  <a:cubicBezTo>
                    <a:pt x="3575" y="1832"/>
                    <a:pt x="3624" y="1952"/>
                    <a:pt x="3591" y="2078"/>
                  </a:cubicBezTo>
                  <a:cubicBezTo>
                    <a:pt x="3564" y="2160"/>
                    <a:pt x="3487" y="2209"/>
                    <a:pt x="3427" y="2253"/>
                  </a:cubicBezTo>
                  <a:cubicBezTo>
                    <a:pt x="3300" y="2344"/>
                    <a:pt x="3148" y="2378"/>
                    <a:pt x="2997" y="2378"/>
                  </a:cubicBezTo>
                  <a:cubicBezTo>
                    <a:pt x="2965" y="2378"/>
                    <a:pt x="2933" y="2377"/>
                    <a:pt x="2901" y="2374"/>
                  </a:cubicBezTo>
                  <a:cubicBezTo>
                    <a:pt x="2836" y="2363"/>
                    <a:pt x="2792" y="2352"/>
                    <a:pt x="2748" y="2303"/>
                  </a:cubicBezTo>
                  <a:cubicBezTo>
                    <a:pt x="2725" y="2284"/>
                    <a:pt x="2706" y="2262"/>
                    <a:pt x="2681" y="2262"/>
                  </a:cubicBezTo>
                  <a:cubicBezTo>
                    <a:pt x="2676" y="2262"/>
                    <a:pt x="2671" y="2262"/>
                    <a:pt x="2666" y="2264"/>
                  </a:cubicBezTo>
                  <a:cubicBezTo>
                    <a:pt x="2617" y="2264"/>
                    <a:pt x="2600" y="2324"/>
                    <a:pt x="2628" y="2363"/>
                  </a:cubicBezTo>
                  <a:cubicBezTo>
                    <a:pt x="2644" y="2407"/>
                    <a:pt x="2688" y="2439"/>
                    <a:pt x="2726" y="2461"/>
                  </a:cubicBezTo>
                  <a:cubicBezTo>
                    <a:pt x="2765" y="2500"/>
                    <a:pt x="2797" y="2538"/>
                    <a:pt x="2830" y="2571"/>
                  </a:cubicBezTo>
                  <a:cubicBezTo>
                    <a:pt x="2967" y="2713"/>
                    <a:pt x="3131" y="2927"/>
                    <a:pt x="2907" y="3085"/>
                  </a:cubicBezTo>
                  <a:cubicBezTo>
                    <a:pt x="2816" y="3141"/>
                    <a:pt x="2706" y="3172"/>
                    <a:pt x="2597" y="3172"/>
                  </a:cubicBezTo>
                  <a:cubicBezTo>
                    <a:pt x="2471" y="3172"/>
                    <a:pt x="2347" y="3130"/>
                    <a:pt x="2256" y="3036"/>
                  </a:cubicBezTo>
                  <a:cubicBezTo>
                    <a:pt x="2179" y="2948"/>
                    <a:pt x="2141" y="2828"/>
                    <a:pt x="2097" y="2719"/>
                  </a:cubicBezTo>
                  <a:cubicBezTo>
                    <a:pt x="2082" y="2665"/>
                    <a:pt x="2064" y="2565"/>
                    <a:pt x="1999" y="2565"/>
                  </a:cubicBezTo>
                  <a:cubicBezTo>
                    <a:pt x="1990" y="2565"/>
                    <a:pt x="1981" y="2567"/>
                    <a:pt x="1971" y="2571"/>
                  </a:cubicBezTo>
                  <a:cubicBezTo>
                    <a:pt x="1894" y="2604"/>
                    <a:pt x="1927" y="2691"/>
                    <a:pt x="1927" y="2757"/>
                  </a:cubicBezTo>
                  <a:cubicBezTo>
                    <a:pt x="1933" y="2866"/>
                    <a:pt x="1954" y="2992"/>
                    <a:pt x="1900" y="3096"/>
                  </a:cubicBezTo>
                  <a:cubicBezTo>
                    <a:pt x="1818" y="3249"/>
                    <a:pt x="1681" y="3392"/>
                    <a:pt x="1506" y="3392"/>
                  </a:cubicBezTo>
                  <a:cubicBezTo>
                    <a:pt x="1429" y="3392"/>
                    <a:pt x="1352" y="3359"/>
                    <a:pt x="1341" y="3310"/>
                  </a:cubicBezTo>
                  <a:cubicBezTo>
                    <a:pt x="1188" y="3118"/>
                    <a:pt x="1265" y="2801"/>
                    <a:pt x="1325" y="2582"/>
                  </a:cubicBezTo>
                  <a:cubicBezTo>
                    <a:pt x="1347" y="2521"/>
                    <a:pt x="1402" y="2445"/>
                    <a:pt x="1330" y="2396"/>
                  </a:cubicBezTo>
                  <a:cubicBezTo>
                    <a:pt x="1317" y="2386"/>
                    <a:pt x="1303" y="2382"/>
                    <a:pt x="1289" y="2382"/>
                  </a:cubicBezTo>
                  <a:cubicBezTo>
                    <a:pt x="1262" y="2382"/>
                    <a:pt x="1235" y="2398"/>
                    <a:pt x="1221" y="2423"/>
                  </a:cubicBezTo>
                  <a:cubicBezTo>
                    <a:pt x="1068" y="2631"/>
                    <a:pt x="893" y="2905"/>
                    <a:pt x="619" y="2937"/>
                  </a:cubicBezTo>
                  <a:cubicBezTo>
                    <a:pt x="509" y="2932"/>
                    <a:pt x="411" y="2855"/>
                    <a:pt x="334" y="2773"/>
                  </a:cubicBezTo>
                  <a:cubicBezTo>
                    <a:pt x="252" y="2658"/>
                    <a:pt x="230" y="2478"/>
                    <a:pt x="307" y="2357"/>
                  </a:cubicBezTo>
                  <a:cubicBezTo>
                    <a:pt x="427" y="2193"/>
                    <a:pt x="564" y="2040"/>
                    <a:pt x="745" y="1947"/>
                  </a:cubicBezTo>
                  <a:cubicBezTo>
                    <a:pt x="821" y="1903"/>
                    <a:pt x="909" y="1914"/>
                    <a:pt x="991" y="1876"/>
                  </a:cubicBezTo>
                  <a:cubicBezTo>
                    <a:pt x="1040" y="1848"/>
                    <a:pt x="1029" y="1766"/>
                    <a:pt x="986" y="1739"/>
                  </a:cubicBezTo>
                  <a:cubicBezTo>
                    <a:pt x="920" y="1711"/>
                    <a:pt x="854" y="1711"/>
                    <a:pt x="794" y="1695"/>
                  </a:cubicBezTo>
                  <a:cubicBezTo>
                    <a:pt x="531" y="1646"/>
                    <a:pt x="181" y="1503"/>
                    <a:pt x="197" y="1180"/>
                  </a:cubicBezTo>
                  <a:cubicBezTo>
                    <a:pt x="176" y="1016"/>
                    <a:pt x="312" y="890"/>
                    <a:pt x="466" y="885"/>
                  </a:cubicBezTo>
                  <a:cubicBezTo>
                    <a:pt x="657" y="890"/>
                    <a:pt x="838" y="983"/>
                    <a:pt x="991" y="1104"/>
                  </a:cubicBezTo>
                  <a:cubicBezTo>
                    <a:pt x="1051" y="1148"/>
                    <a:pt x="1101" y="1208"/>
                    <a:pt x="1133" y="1268"/>
                  </a:cubicBezTo>
                  <a:cubicBezTo>
                    <a:pt x="1153" y="1308"/>
                    <a:pt x="1173" y="1374"/>
                    <a:pt x="1221" y="1374"/>
                  </a:cubicBezTo>
                  <a:cubicBezTo>
                    <a:pt x="1226" y="1374"/>
                    <a:pt x="1232" y="1374"/>
                    <a:pt x="1237" y="1372"/>
                  </a:cubicBezTo>
                  <a:cubicBezTo>
                    <a:pt x="1251" y="1393"/>
                    <a:pt x="1271" y="1402"/>
                    <a:pt x="1291" y="1402"/>
                  </a:cubicBezTo>
                  <a:cubicBezTo>
                    <a:pt x="1331" y="1402"/>
                    <a:pt x="1372" y="1368"/>
                    <a:pt x="1369" y="1317"/>
                  </a:cubicBezTo>
                  <a:cubicBezTo>
                    <a:pt x="1358" y="1252"/>
                    <a:pt x="1341" y="1180"/>
                    <a:pt x="1330" y="1115"/>
                  </a:cubicBezTo>
                  <a:cubicBezTo>
                    <a:pt x="1298" y="940"/>
                    <a:pt x="1320" y="748"/>
                    <a:pt x="1358" y="584"/>
                  </a:cubicBezTo>
                  <a:cubicBezTo>
                    <a:pt x="1403" y="330"/>
                    <a:pt x="1650" y="163"/>
                    <a:pt x="1888" y="163"/>
                  </a:cubicBezTo>
                  <a:close/>
                  <a:moveTo>
                    <a:pt x="1851" y="1"/>
                  </a:moveTo>
                  <a:cubicBezTo>
                    <a:pt x="1713" y="1"/>
                    <a:pt x="1576" y="40"/>
                    <a:pt x="1467" y="119"/>
                  </a:cubicBezTo>
                  <a:cubicBezTo>
                    <a:pt x="1325" y="212"/>
                    <a:pt x="1221" y="359"/>
                    <a:pt x="1194" y="529"/>
                  </a:cubicBezTo>
                  <a:cubicBezTo>
                    <a:pt x="1155" y="710"/>
                    <a:pt x="1122" y="885"/>
                    <a:pt x="1155" y="1071"/>
                  </a:cubicBezTo>
                  <a:cubicBezTo>
                    <a:pt x="993" y="898"/>
                    <a:pt x="718" y="725"/>
                    <a:pt x="468" y="725"/>
                  </a:cubicBezTo>
                  <a:cubicBezTo>
                    <a:pt x="346" y="725"/>
                    <a:pt x="231" y="766"/>
                    <a:pt x="137" y="868"/>
                  </a:cubicBezTo>
                  <a:cubicBezTo>
                    <a:pt x="0" y="1022"/>
                    <a:pt x="11" y="1268"/>
                    <a:pt x="99" y="1449"/>
                  </a:cubicBezTo>
                  <a:cubicBezTo>
                    <a:pt x="219" y="1646"/>
                    <a:pt x="438" y="1761"/>
                    <a:pt x="646" y="1810"/>
                  </a:cubicBezTo>
                  <a:cubicBezTo>
                    <a:pt x="471" y="1908"/>
                    <a:pt x="148" y="2199"/>
                    <a:pt x="115" y="2412"/>
                  </a:cubicBezTo>
                  <a:cubicBezTo>
                    <a:pt x="55" y="2729"/>
                    <a:pt x="236" y="3003"/>
                    <a:pt x="531" y="3074"/>
                  </a:cubicBezTo>
                  <a:cubicBezTo>
                    <a:pt x="549" y="3076"/>
                    <a:pt x="566" y="3077"/>
                    <a:pt x="583" y="3077"/>
                  </a:cubicBezTo>
                  <a:cubicBezTo>
                    <a:pt x="781" y="3077"/>
                    <a:pt x="959" y="2936"/>
                    <a:pt x="1095" y="2790"/>
                  </a:cubicBezTo>
                  <a:lnTo>
                    <a:pt x="1095" y="2790"/>
                  </a:lnTo>
                  <a:cubicBezTo>
                    <a:pt x="1057" y="3041"/>
                    <a:pt x="1079" y="3315"/>
                    <a:pt x="1292" y="3479"/>
                  </a:cubicBezTo>
                  <a:cubicBezTo>
                    <a:pt x="1356" y="3521"/>
                    <a:pt x="1429" y="3540"/>
                    <a:pt x="1503" y="3540"/>
                  </a:cubicBezTo>
                  <a:cubicBezTo>
                    <a:pt x="1632" y="3540"/>
                    <a:pt x="1764" y="3484"/>
                    <a:pt x="1861" y="3397"/>
                  </a:cubicBezTo>
                  <a:cubicBezTo>
                    <a:pt x="1954" y="3299"/>
                    <a:pt x="2053" y="3184"/>
                    <a:pt x="2080" y="3041"/>
                  </a:cubicBezTo>
                  <a:cubicBezTo>
                    <a:pt x="2193" y="3246"/>
                    <a:pt x="2394" y="3332"/>
                    <a:pt x="2592" y="3332"/>
                  </a:cubicBezTo>
                  <a:cubicBezTo>
                    <a:pt x="3004" y="3332"/>
                    <a:pt x="3401" y="2963"/>
                    <a:pt x="2962" y="2516"/>
                  </a:cubicBezTo>
                  <a:lnTo>
                    <a:pt x="2962" y="2516"/>
                  </a:lnTo>
                  <a:cubicBezTo>
                    <a:pt x="2979" y="2517"/>
                    <a:pt x="2997" y="2517"/>
                    <a:pt x="3014" y="2517"/>
                  </a:cubicBezTo>
                  <a:cubicBezTo>
                    <a:pt x="3209" y="2517"/>
                    <a:pt x="3398" y="2461"/>
                    <a:pt x="3558" y="2335"/>
                  </a:cubicBezTo>
                  <a:cubicBezTo>
                    <a:pt x="3695" y="2242"/>
                    <a:pt x="3761" y="2084"/>
                    <a:pt x="3733" y="1919"/>
                  </a:cubicBezTo>
                  <a:cubicBezTo>
                    <a:pt x="3712" y="1722"/>
                    <a:pt x="3465" y="1476"/>
                    <a:pt x="3285" y="1432"/>
                  </a:cubicBezTo>
                  <a:cubicBezTo>
                    <a:pt x="3350" y="1317"/>
                    <a:pt x="3383" y="1175"/>
                    <a:pt x="3410" y="1038"/>
                  </a:cubicBezTo>
                  <a:cubicBezTo>
                    <a:pt x="3427" y="940"/>
                    <a:pt x="3438" y="847"/>
                    <a:pt x="3427" y="748"/>
                  </a:cubicBezTo>
                  <a:cubicBezTo>
                    <a:pt x="3400" y="611"/>
                    <a:pt x="3290" y="502"/>
                    <a:pt x="3181" y="420"/>
                  </a:cubicBezTo>
                  <a:cubicBezTo>
                    <a:pt x="3073" y="337"/>
                    <a:pt x="2946" y="299"/>
                    <a:pt x="2808" y="299"/>
                  </a:cubicBezTo>
                  <a:cubicBezTo>
                    <a:pt x="2799" y="299"/>
                    <a:pt x="2790" y="299"/>
                    <a:pt x="2781" y="299"/>
                  </a:cubicBezTo>
                  <a:cubicBezTo>
                    <a:pt x="2777" y="299"/>
                    <a:pt x="2773" y="299"/>
                    <a:pt x="2769" y="299"/>
                  </a:cubicBezTo>
                  <a:cubicBezTo>
                    <a:pt x="2686" y="299"/>
                    <a:pt x="2614" y="351"/>
                    <a:pt x="2562" y="414"/>
                  </a:cubicBezTo>
                  <a:cubicBezTo>
                    <a:pt x="2502" y="469"/>
                    <a:pt x="2464" y="546"/>
                    <a:pt x="2436" y="622"/>
                  </a:cubicBezTo>
                  <a:cubicBezTo>
                    <a:pt x="2420" y="463"/>
                    <a:pt x="2414" y="299"/>
                    <a:pt x="2310" y="173"/>
                  </a:cubicBezTo>
                  <a:cubicBezTo>
                    <a:pt x="2190" y="59"/>
                    <a:pt x="2020" y="1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8"/>
            <p:cNvSpPr/>
            <p:nvPr/>
          </p:nvSpPr>
          <p:spPr>
            <a:xfrm>
              <a:off x="4824275" y="4168802"/>
              <a:ext cx="52157" cy="31557"/>
            </a:xfrm>
            <a:custGeom>
              <a:avLst/>
              <a:gdLst/>
              <a:ahLst/>
              <a:cxnLst/>
              <a:rect l="l" t="t" r="r" b="b"/>
              <a:pathLst>
                <a:path w="762" h="486" extrusionOk="0">
                  <a:moveTo>
                    <a:pt x="400" y="150"/>
                  </a:moveTo>
                  <a:cubicBezTo>
                    <a:pt x="603" y="161"/>
                    <a:pt x="647" y="319"/>
                    <a:pt x="411" y="330"/>
                  </a:cubicBezTo>
                  <a:cubicBezTo>
                    <a:pt x="346" y="330"/>
                    <a:pt x="269" y="314"/>
                    <a:pt x="225" y="248"/>
                  </a:cubicBezTo>
                  <a:cubicBezTo>
                    <a:pt x="274" y="199"/>
                    <a:pt x="384" y="237"/>
                    <a:pt x="400" y="150"/>
                  </a:cubicBezTo>
                  <a:close/>
                  <a:moveTo>
                    <a:pt x="399" y="0"/>
                  </a:moveTo>
                  <a:cubicBezTo>
                    <a:pt x="350" y="0"/>
                    <a:pt x="309" y="17"/>
                    <a:pt x="302" y="67"/>
                  </a:cubicBezTo>
                  <a:cubicBezTo>
                    <a:pt x="1" y="89"/>
                    <a:pt x="28" y="401"/>
                    <a:pt x="296" y="473"/>
                  </a:cubicBezTo>
                  <a:cubicBezTo>
                    <a:pt x="337" y="480"/>
                    <a:pt x="380" y="485"/>
                    <a:pt x="423" y="485"/>
                  </a:cubicBezTo>
                  <a:cubicBezTo>
                    <a:pt x="499" y="485"/>
                    <a:pt x="572" y="469"/>
                    <a:pt x="625" y="423"/>
                  </a:cubicBezTo>
                  <a:cubicBezTo>
                    <a:pt x="762" y="314"/>
                    <a:pt x="712" y="122"/>
                    <a:pt x="570" y="46"/>
                  </a:cubicBezTo>
                  <a:cubicBezTo>
                    <a:pt x="536" y="27"/>
                    <a:pt x="461" y="0"/>
                    <a:pt x="3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8"/>
            <p:cNvSpPr/>
            <p:nvPr/>
          </p:nvSpPr>
          <p:spPr>
            <a:xfrm>
              <a:off x="4724486" y="4089589"/>
              <a:ext cx="238334" cy="210576"/>
            </a:xfrm>
            <a:custGeom>
              <a:avLst/>
              <a:gdLst/>
              <a:ahLst/>
              <a:cxnLst/>
              <a:rect l="l" t="t" r="r" b="b"/>
              <a:pathLst>
                <a:path w="3482" h="3243" extrusionOk="0">
                  <a:moveTo>
                    <a:pt x="1853" y="1261"/>
                  </a:moveTo>
                  <a:cubicBezTo>
                    <a:pt x="1914" y="1261"/>
                    <a:pt x="1990" y="1289"/>
                    <a:pt x="2031" y="1304"/>
                  </a:cubicBezTo>
                  <a:cubicBezTo>
                    <a:pt x="2173" y="1381"/>
                    <a:pt x="2228" y="1572"/>
                    <a:pt x="2091" y="1682"/>
                  </a:cubicBezTo>
                  <a:cubicBezTo>
                    <a:pt x="2036" y="1730"/>
                    <a:pt x="1964" y="1748"/>
                    <a:pt x="1890" y="1748"/>
                  </a:cubicBezTo>
                  <a:cubicBezTo>
                    <a:pt x="1846" y="1748"/>
                    <a:pt x="1800" y="1741"/>
                    <a:pt x="1757" y="1731"/>
                  </a:cubicBezTo>
                  <a:cubicBezTo>
                    <a:pt x="1489" y="1665"/>
                    <a:pt x="1462" y="1353"/>
                    <a:pt x="1763" y="1326"/>
                  </a:cubicBezTo>
                  <a:cubicBezTo>
                    <a:pt x="1770" y="1277"/>
                    <a:pt x="1807" y="1261"/>
                    <a:pt x="1853" y="1261"/>
                  </a:cubicBezTo>
                  <a:close/>
                  <a:moveTo>
                    <a:pt x="1705" y="0"/>
                  </a:moveTo>
                  <a:cubicBezTo>
                    <a:pt x="1464" y="0"/>
                    <a:pt x="1217" y="172"/>
                    <a:pt x="1183" y="423"/>
                  </a:cubicBezTo>
                  <a:cubicBezTo>
                    <a:pt x="1139" y="593"/>
                    <a:pt x="1122" y="779"/>
                    <a:pt x="1155" y="948"/>
                  </a:cubicBezTo>
                  <a:cubicBezTo>
                    <a:pt x="1161" y="1019"/>
                    <a:pt x="1183" y="1085"/>
                    <a:pt x="1188" y="1156"/>
                  </a:cubicBezTo>
                  <a:cubicBezTo>
                    <a:pt x="1192" y="1204"/>
                    <a:pt x="1151" y="1239"/>
                    <a:pt x="1111" y="1239"/>
                  </a:cubicBezTo>
                  <a:cubicBezTo>
                    <a:pt x="1091" y="1239"/>
                    <a:pt x="1071" y="1231"/>
                    <a:pt x="1057" y="1211"/>
                  </a:cubicBezTo>
                  <a:cubicBezTo>
                    <a:pt x="1053" y="1212"/>
                    <a:pt x="1049" y="1212"/>
                    <a:pt x="1045" y="1212"/>
                  </a:cubicBezTo>
                  <a:cubicBezTo>
                    <a:pt x="994" y="1212"/>
                    <a:pt x="973" y="1143"/>
                    <a:pt x="958" y="1107"/>
                  </a:cubicBezTo>
                  <a:cubicBezTo>
                    <a:pt x="914" y="1047"/>
                    <a:pt x="876" y="981"/>
                    <a:pt x="810" y="943"/>
                  </a:cubicBezTo>
                  <a:cubicBezTo>
                    <a:pt x="663" y="817"/>
                    <a:pt x="476" y="729"/>
                    <a:pt x="285" y="724"/>
                  </a:cubicBezTo>
                  <a:cubicBezTo>
                    <a:pt x="137" y="729"/>
                    <a:pt x="0" y="855"/>
                    <a:pt x="17" y="1019"/>
                  </a:cubicBezTo>
                  <a:cubicBezTo>
                    <a:pt x="11" y="1348"/>
                    <a:pt x="356" y="1485"/>
                    <a:pt x="613" y="1529"/>
                  </a:cubicBezTo>
                  <a:cubicBezTo>
                    <a:pt x="673" y="1550"/>
                    <a:pt x="745" y="1550"/>
                    <a:pt x="805" y="1578"/>
                  </a:cubicBezTo>
                  <a:cubicBezTo>
                    <a:pt x="860" y="1605"/>
                    <a:pt x="860" y="1687"/>
                    <a:pt x="810" y="1715"/>
                  </a:cubicBezTo>
                  <a:cubicBezTo>
                    <a:pt x="739" y="1742"/>
                    <a:pt x="641" y="1737"/>
                    <a:pt x="564" y="1786"/>
                  </a:cubicBezTo>
                  <a:cubicBezTo>
                    <a:pt x="389" y="1879"/>
                    <a:pt x="247" y="2032"/>
                    <a:pt x="126" y="2196"/>
                  </a:cubicBezTo>
                  <a:cubicBezTo>
                    <a:pt x="55" y="2317"/>
                    <a:pt x="71" y="2497"/>
                    <a:pt x="154" y="2612"/>
                  </a:cubicBezTo>
                  <a:cubicBezTo>
                    <a:pt x="225" y="2700"/>
                    <a:pt x="334" y="2777"/>
                    <a:pt x="444" y="2777"/>
                  </a:cubicBezTo>
                  <a:cubicBezTo>
                    <a:pt x="717" y="2744"/>
                    <a:pt x="887" y="2470"/>
                    <a:pt x="1046" y="2262"/>
                  </a:cubicBezTo>
                  <a:cubicBezTo>
                    <a:pt x="1061" y="2240"/>
                    <a:pt x="1091" y="2222"/>
                    <a:pt x="1119" y="2222"/>
                  </a:cubicBezTo>
                  <a:cubicBezTo>
                    <a:pt x="1132" y="2222"/>
                    <a:pt x="1145" y="2226"/>
                    <a:pt x="1155" y="2235"/>
                  </a:cubicBezTo>
                  <a:cubicBezTo>
                    <a:pt x="1221" y="2284"/>
                    <a:pt x="1166" y="2361"/>
                    <a:pt x="1150" y="2421"/>
                  </a:cubicBezTo>
                  <a:cubicBezTo>
                    <a:pt x="1095" y="2640"/>
                    <a:pt x="1013" y="2952"/>
                    <a:pt x="1161" y="3143"/>
                  </a:cubicBezTo>
                  <a:cubicBezTo>
                    <a:pt x="1202" y="3205"/>
                    <a:pt x="1267" y="3242"/>
                    <a:pt x="1338" y="3242"/>
                  </a:cubicBezTo>
                  <a:cubicBezTo>
                    <a:pt x="1343" y="3242"/>
                    <a:pt x="1347" y="3242"/>
                    <a:pt x="1352" y="3242"/>
                  </a:cubicBezTo>
                  <a:cubicBezTo>
                    <a:pt x="1355" y="3242"/>
                    <a:pt x="1359" y="3242"/>
                    <a:pt x="1362" y="3242"/>
                  </a:cubicBezTo>
                  <a:cubicBezTo>
                    <a:pt x="1538" y="3242"/>
                    <a:pt x="1671" y="3097"/>
                    <a:pt x="1752" y="2946"/>
                  </a:cubicBezTo>
                  <a:cubicBezTo>
                    <a:pt x="1796" y="2842"/>
                    <a:pt x="1785" y="2722"/>
                    <a:pt x="1779" y="2607"/>
                  </a:cubicBezTo>
                  <a:cubicBezTo>
                    <a:pt x="1779" y="2541"/>
                    <a:pt x="1741" y="2448"/>
                    <a:pt x="1817" y="2421"/>
                  </a:cubicBezTo>
                  <a:cubicBezTo>
                    <a:pt x="1828" y="2417"/>
                    <a:pt x="1837" y="2415"/>
                    <a:pt x="1846" y="2415"/>
                  </a:cubicBezTo>
                  <a:cubicBezTo>
                    <a:pt x="1910" y="2415"/>
                    <a:pt x="1930" y="2515"/>
                    <a:pt x="1949" y="2569"/>
                  </a:cubicBezTo>
                  <a:cubicBezTo>
                    <a:pt x="1987" y="2678"/>
                    <a:pt x="2031" y="2798"/>
                    <a:pt x="2108" y="2886"/>
                  </a:cubicBezTo>
                  <a:cubicBezTo>
                    <a:pt x="2198" y="2985"/>
                    <a:pt x="2319" y="3028"/>
                    <a:pt x="2442" y="3028"/>
                  </a:cubicBezTo>
                  <a:cubicBezTo>
                    <a:pt x="2551" y="3028"/>
                    <a:pt x="2661" y="2994"/>
                    <a:pt x="2753" y="2935"/>
                  </a:cubicBezTo>
                  <a:cubicBezTo>
                    <a:pt x="2983" y="2777"/>
                    <a:pt x="2819" y="2563"/>
                    <a:pt x="2682" y="2421"/>
                  </a:cubicBezTo>
                  <a:cubicBezTo>
                    <a:pt x="2644" y="2377"/>
                    <a:pt x="2611" y="2344"/>
                    <a:pt x="2578" y="2311"/>
                  </a:cubicBezTo>
                  <a:cubicBezTo>
                    <a:pt x="2535" y="2284"/>
                    <a:pt x="2502" y="2257"/>
                    <a:pt x="2474" y="2213"/>
                  </a:cubicBezTo>
                  <a:cubicBezTo>
                    <a:pt x="2447" y="2180"/>
                    <a:pt x="2469" y="2120"/>
                    <a:pt x="2518" y="2114"/>
                  </a:cubicBezTo>
                  <a:cubicBezTo>
                    <a:pt x="2523" y="2112"/>
                    <a:pt x="2528" y="2112"/>
                    <a:pt x="2533" y="2112"/>
                  </a:cubicBezTo>
                  <a:cubicBezTo>
                    <a:pt x="2559" y="2112"/>
                    <a:pt x="2582" y="2134"/>
                    <a:pt x="2600" y="2153"/>
                  </a:cubicBezTo>
                  <a:cubicBezTo>
                    <a:pt x="2639" y="2202"/>
                    <a:pt x="2693" y="2213"/>
                    <a:pt x="2748" y="2224"/>
                  </a:cubicBezTo>
                  <a:cubicBezTo>
                    <a:pt x="2780" y="2227"/>
                    <a:pt x="2813" y="2228"/>
                    <a:pt x="2845" y="2228"/>
                  </a:cubicBezTo>
                  <a:cubicBezTo>
                    <a:pt x="2998" y="2228"/>
                    <a:pt x="3147" y="2194"/>
                    <a:pt x="3273" y="2103"/>
                  </a:cubicBezTo>
                  <a:cubicBezTo>
                    <a:pt x="3339" y="2059"/>
                    <a:pt x="3410" y="2010"/>
                    <a:pt x="3438" y="1928"/>
                  </a:cubicBezTo>
                  <a:cubicBezTo>
                    <a:pt x="3481" y="1797"/>
                    <a:pt x="3427" y="1676"/>
                    <a:pt x="3339" y="1594"/>
                  </a:cubicBezTo>
                  <a:cubicBezTo>
                    <a:pt x="3273" y="1539"/>
                    <a:pt x="3213" y="1468"/>
                    <a:pt x="3104" y="1430"/>
                  </a:cubicBezTo>
                  <a:cubicBezTo>
                    <a:pt x="3079" y="1420"/>
                    <a:pt x="3051" y="1416"/>
                    <a:pt x="3022" y="1416"/>
                  </a:cubicBezTo>
                  <a:cubicBezTo>
                    <a:pt x="3005" y="1416"/>
                    <a:pt x="2988" y="1417"/>
                    <a:pt x="2972" y="1419"/>
                  </a:cubicBezTo>
                  <a:cubicBezTo>
                    <a:pt x="2943" y="1444"/>
                    <a:pt x="2900" y="1464"/>
                    <a:pt x="2864" y="1464"/>
                  </a:cubicBezTo>
                  <a:cubicBezTo>
                    <a:pt x="2860" y="1464"/>
                    <a:pt x="2856" y="1463"/>
                    <a:pt x="2852" y="1463"/>
                  </a:cubicBezTo>
                  <a:cubicBezTo>
                    <a:pt x="2786" y="1446"/>
                    <a:pt x="2770" y="1353"/>
                    <a:pt x="2825" y="1310"/>
                  </a:cubicBezTo>
                  <a:cubicBezTo>
                    <a:pt x="2847" y="1293"/>
                    <a:pt x="2879" y="1277"/>
                    <a:pt x="2912" y="1271"/>
                  </a:cubicBezTo>
                  <a:cubicBezTo>
                    <a:pt x="3016" y="1173"/>
                    <a:pt x="3060" y="1036"/>
                    <a:pt x="3093" y="910"/>
                  </a:cubicBezTo>
                  <a:cubicBezTo>
                    <a:pt x="3126" y="757"/>
                    <a:pt x="3164" y="587"/>
                    <a:pt x="3044" y="472"/>
                  </a:cubicBezTo>
                  <a:cubicBezTo>
                    <a:pt x="2938" y="362"/>
                    <a:pt x="2803" y="275"/>
                    <a:pt x="2652" y="275"/>
                  </a:cubicBezTo>
                  <a:cubicBezTo>
                    <a:pt x="2623" y="275"/>
                    <a:pt x="2592" y="279"/>
                    <a:pt x="2562" y="286"/>
                  </a:cubicBezTo>
                  <a:cubicBezTo>
                    <a:pt x="2436" y="368"/>
                    <a:pt x="2381" y="527"/>
                    <a:pt x="2327" y="669"/>
                  </a:cubicBezTo>
                  <a:cubicBezTo>
                    <a:pt x="2299" y="757"/>
                    <a:pt x="2277" y="844"/>
                    <a:pt x="2255" y="937"/>
                  </a:cubicBezTo>
                  <a:cubicBezTo>
                    <a:pt x="2251" y="964"/>
                    <a:pt x="2232" y="984"/>
                    <a:pt x="2207" y="984"/>
                  </a:cubicBezTo>
                  <a:cubicBezTo>
                    <a:pt x="2201" y="984"/>
                    <a:pt x="2196" y="983"/>
                    <a:pt x="2190" y="981"/>
                  </a:cubicBezTo>
                  <a:cubicBezTo>
                    <a:pt x="2162" y="976"/>
                    <a:pt x="2140" y="948"/>
                    <a:pt x="2140" y="915"/>
                  </a:cubicBezTo>
                  <a:cubicBezTo>
                    <a:pt x="2140" y="855"/>
                    <a:pt x="2146" y="784"/>
                    <a:pt x="2146" y="724"/>
                  </a:cubicBezTo>
                  <a:cubicBezTo>
                    <a:pt x="2151" y="538"/>
                    <a:pt x="2162" y="363"/>
                    <a:pt x="2097" y="182"/>
                  </a:cubicBezTo>
                  <a:cubicBezTo>
                    <a:pt x="2053" y="62"/>
                    <a:pt x="1900" y="23"/>
                    <a:pt x="1785" y="7"/>
                  </a:cubicBezTo>
                  <a:cubicBezTo>
                    <a:pt x="1758" y="2"/>
                    <a:pt x="1732" y="0"/>
                    <a:pt x="1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8"/>
            <p:cNvSpPr/>
            <p:nvPr/>
          </p:nvSpPr>
          <p:spPr>
            <a:xfrm>
              <a:off x="4840429" y="4178477"/>
              <a:ext cx="28132" cy="11818"/>
            </a:xfrm>
            <a:custGeom>
              <a:avLst/>
              <a:gdLst/>
              <a:ahLst/>
              <a:cxnLst/>
              <a:rect l="l" t="t" r="r" b="b"/>
              <a:pathLst>
                <a:path w="411" h="182" extrusionOk="0">
                  <a:moveTo>
                    <a:pt x="164" y="1"/>
                  </a:moveTo>
                  <a:cubicBezTo>
                    <a:pt x="148" y="88"/>
                    <a:pt x="38" y="50"/>
                    <a:pt x="0" y="105"/>
                  </a:cubicBezTo>
                  <a:cubicBezTo>
                    <a:pt x="33" y="165"/>
                    <a:pt x="110" y="181"/>
                    <a:pt x="175" y="181"/>
                  </a:cubicBezTo>
                  <a:cubicBezTo>
                    <a:pt x="411" y="170"/>
                    <a:pt x="367" y="6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8"/>
            <p:cNvSpPr/>
            <p:nvPr/>
          </p:nvSpPr>
          <p:spPr>
            <a:xfrm>
              <a:off x="4882729" y="3438051"/>
              <a:ext cx="339910" cy="262912"/>
            </a:xfrm>
            <a:custGeom>
              <a:avLst/>
              <a:gdLst/>
              <a:ahLst/>
              <a:cxnLst/>
              <a:rect l="l" t="t" r="r" b="b"/>
              <a:pathLst>
                <a:path w="4966" h="4049" extrusionOk="0">
                  <a:moveTo>
                    <a:pt x="3058" y="139"/>
                  </a:moveTo>
                  <a:cubicBezTo>
                    <a:pt x="3110" y="139"/>
                    <a:pt x="3163" y="146"/>
                    <a:pt x="3214" y="161"/>
                  </a:cubicBezTo>
                  <a:cubicBezTo>
                    <a:pt x="3389" y="216"/>
                    <a:pt x="3526" y="369"/>
                    <a:pt x="3630" y="522"/>
                  </a:cubicBezTo>
                  <a:cubicBezTo>
                    <a:pt x="3690" y="642"/>
                    <a:pt x="3679" y="768"/>
                    <a:pt x="3668" y="894"/>
                  </a:cubicBezTo>
                  <a:cubicBezTo>
                    <a:pt x="3662" y="944"/>
                    <a:pt x="3662" y="987"/>
                    <a:pt x="3706" y="1015"/>
                  </a:cubicBezTo>
                  <a:cubicBezTo>
                    <a:pt x="3718" y="1023"/>
                    <a:pt x="3731" y="1027"/>
                    <a:pt x="3743" y="1027"/>
                  </a:cubicBezTo>
                  <a:cubicBezTo>
                    <a:pt x="3802" y="1027"/>
                    <a:pt x="3859" y="943"/>
                    <a:pt x="3909" y="916"/>
                  </a:cubicBezTo>
                  <a:cubicBezTo>
                    <a:pt x="3929" y="910"/>
                    <a:pt x="3948" y="908"/>
                    <a:pt x="3968" y="908"/>
                  </a:cubicBezTo>
                  <a:cubicBezTo>
                    <a:pt x="4019" y="908"/>
                    <a:pt x="4071" y="923"/>
                    <a:pt x="4122" y="927"/>
                  </a:cubicBezTo>
                  <a:cubicBezTo>
                    <a:pt x="4237" y="949"/>
                    <a:pt x="4363" y="976"/>
                    <a:pt x="4456" y="1058"/>
                  </a:cubicBezTo>
                  <a:cubicBezTo>
                    <a:pt x="4620" y="1217"/>
                    <a:pt x="4719" y="1464"/>
                    <a:pt x="4708" y="1699"/>
                  </a:cubicBezTo>
                  <a:cubicBezTo>
                    <a:pt x="4697" y="2005"/>
                    <a:pt x="4478" y="2142"/>
                    <a:pt x="4226" y="2208"/>
                  </a:cubicBezTo>
                  <a:cubicBezTo>
                    <a:pt x="4150" y="2208"/>
                    <a:pt x="4128" y="2317"/>
                    <a:pt x="4199" y="2345"/>
                  </a:cubicBezTo>
                  <a:lnTo>
                    <a:pt x="4259" y="2367"/>
                  </a:lnTo>
                  <a:cubicBezTo>
                    <a:pt x="4478" y="2471"/>
                    <a:pt x="4571" y="2668"/>
                    <a:pt x="4500" y="2909"/>
                  </a:cubicBezTo>
                  <a:cubicBezTo>
                    <a:pt x="4418" y="3034"/>
                    <a:pt x="4308" y="3144"/>
                    <a:pt x="4182" y="3215"/>
                  </a:cubicBezTo>
                  <a:cubicBezTo>
                    <a:pt x="4134" y="3240"/>
                    <a:pt x="4083" y="3251"/>
                    <a:pt x="4031" y="3251"/>
                  </a:cubicBezTo>
                  <a:cubicBezTo>
                    <a:pt x="3900" y="3251"/>
                    <a:pt x="3766" y="3182"/>
                    <a:pt x="3668" y="3100"/>
                  </a:cubicBezTo>
                  <a:cubicBezTo>
                    <a:pt x="3630" y="3067"/>
                    <a:pt x="3630" y="3007"/>
                    <a:pt x="3580" y="2996"/>
                  </a:cubicBezTo>
                  <a:cubicBezTo>
                    <a:pt x="3572" y="2993"/>
                    <a:pt x="3563" y="2991"/>
                    <a:pt x="3555" y="2991"/>
                  </a:cubicBezTo>
                  <a:cubicBezTo>
                    <a:pt x="3510" y="2991"/>
                    <a:pt x="3472" y="3037"/>
                    <a:pt x="3476" y="3084"/>
                  </a:cubicBezTo>
                  <a:cubicBezTo>
                    <a:pt x="3542" y="3270"/>
                    <a:pt x="3553" y="3500"/>
                    <a:pt x="3422" y="3658"/>
                  </a:cubicBezTo>
                  <a:cubicBezTo>
                    <a:pt x="3274" y="3817"/>
                    <a:pt x="3000" y="3877"/>
                    <a:pt x="2787" y="3899"/>
                  </a:cubicBezTo>
                  <a:cubicBezTo>
                    <a:pt x="2436" y="3899"/>
                    <a:pt x="2409" y="3647"/>
                    <a:pt x="2371" y="3341"/>
                  </a:cubicBezTo>
                  <a:cubicBezTo>
                    <a:pt x="2358" y="3308"/>
                    <a:pt x="2329" y="3291"/>
                    <a:pt x="2300" y="3291"/>
                  </a:cubicBezTo>
                  <a:cubicBezTo>
                    <a:pt x="2267" y="3291"/>
                    <a:pt x="2234" y="3313"/>
                    <a:pt x="2228" y="3357"/>
                  </a:cubicBezTo>
                  <a:cubicBezTo>
                    <a:pt x="2190" y="3516"/>
                    <a:pt x="2124" y="3669"/>
                    <a:pt x="1993" y="3762"/>
                  </a:cubicBezTo>
                  <a:cubicBezTo>
                    <a:pt x="1877" y="3829"/>
                    <a:pt x="1743" y="3867"/>
                    <a:pt x="1611" y="3867"/>
                  </a:cubicBezTo>
                  <a:cubicBezTo>
                    <a:pt x="1495" y="3867"/>
                    <a:pt x="1379" y="3838"/>
                    <a:pt x="1276" y="3773"/>
                  </a:cubicBezTo>
                  <a:cubicBezTo>
                    <a:pt x="1172" y="3713"/>
                    <a:pt x="1084" y="3626"/>
                    <a:pt x="1057" y="3500"/>
                  </a:cubicBezTo>
                  <a:cubicBezTo>
                    <a:pt x="1024" y="3336"/>
                    <a:pt x="1035" y="3155"/>
                    <a:pt x="1139" y="3024"/>
                  </a:cubicBezTo>
                  <a:cubicBezTo>
                    <a:pt x="1166" y="2980"/>
                    <a:pt x="1216" y="2974"/>
                    <a:pt x="1232" y="2930"/>
                  </a:cubicBezTo>
                  <a:cubicBezTo>
                    <a:pt x="1243" y="2903"/>
                    <a:pt x="1243" y="2870"/>
                    <a:pt x="1221" y="2848"/>
                  </a:cubicBezTo>
                  <a:cubicBezTo>
                    <a:pt x="1208" y="2832"/>
                    <a:pt x="1192" y="2824"/>
                    <a:pt x="1175" y="2824"/>
                  </a:cubicBezTo>
                  <a:cubicBezTo>
                    <a:pt x="1163" y="2824"/>
                    <a:pt x="1151" y="2828"/>
                    <a:pt x="1139" y="2837"/>
                  </a:cubicBezTo>
                  <a:cubicBezTo>
                    <a:pt x="1068" y="2865"/>
                    <a:pt x="1002" y="2892"/>
                    <a:pt x="931" y="2903"/>
                  </a:cubicBezTo>
                  <a:cubicBezTo>
                    <a:pt x="794" y="2898"/>
                    <a:pt x="652" y="2876"/>
                    <a:pt x="532" y="2805"/>
                  </a:cubicBezTo>
                  <a:cubicBezTo>
                    <a:pt x="203" y="2597"/>
                    <a:pt x="132" y="2137"/>
                    <a:pt x="351" y="1825"/>
                  </a:cubicBezTo>
                  <a:cubicBezTo>
                    <a:pt x="498" y="1592"/>
                    <a:pt x="671" y="1464"/>
                    <a:pt x="874" y="1464"/>
                  </a:cubicBezTo>
                  <a:cubicBezTo>
                    <a:pt x="981" y="1464"/>
                    <a:pt x="1097" y="1499"/>
                    <a:pt x="1221" y="1573"/>
                  </a:cubicBezTo>
                  <a:cubicBezTo>
                    <a:pt x="1260" y="1600"/>
                    <a:pt x="1298" y="1628"/>
                    <a:pt x="1331" y="1661"/>
                  </a:cubicBezTo>
                  <a:cubicBezTo>
                    <a:pt x="1346" y="1668"/>
                    <a:pt x="1364" y="1676"/>
                    <a:pt x="1380" y="1676"/>
                  </a:cubicBezTo>
                  <a:cubicBezTo>
                    <a:pt x="1386" y="1676"/>
                    <a:pt x="1392" y="1675"/>
                    <a:pt x="1396" y="1672"/>
                  </a:cubicBezTo>
                  <a:cubicBezTo>
                    <a:pt x="1412" y="1699"/>
                    <a:pt x="1434" y="1710"/>
                    <a:pt x="1456" y="1710"/>
                  </a:cubicBezTo>
                  <a:cubicBezTo>
                    <a:pt x="1507" y="1710"/>
                    <a:pt x="1557" y="1646"/>
                    <a:pt x="1522" y="1584"/>
                  </a:cubicBezTo>
                  <a:cubicBezTo>
                    <a:pt x="1435" y="1277"/>
                    <a:pt x="1358" y="878"/>
                    <a:pt x="1572" y="599"/>
                  </a:cubicBezTo>
                  <a:cubicBezTo>
                    <a:pt x="1670" y="484"/>
                    <a:pt x="1823" y="429"/>
                    <a:pt x="1966" y="396"/>
                  </a:cubicBezTo>
                  <a:cubicBezTo>
                    <a:pt x="1985" y="394"/>
                    <a:pt x="2004" y="392"/>
                    <a:pt x="2024" y="392"/>
                  </a:cubicBezTo>
                  <a:cubicBezTo>
                    <a:pt x="2172" y="392"/>
                    <a:pt x="2314" y="465"/>
                    <a:pt x="2425" y="577"/>
                  </a:cubicBezTo>
                  <a:cubicBezTo>
                    <a:pt x="2431" y="593"/>
                    <a:pt x="2447" y="604"/>
                    <a:pt x="2453" y="621"/>
                  </a:cubicBezTo>
                  <a:cubicBezTo>
                    <a:pt x="2464" y="635"/>
                    <a:pt x="2477" y="641"/>
                    <a:pt x="2491" y="641"/>
                  </a:cubicBezTo>
                  <a:cubicBezTo>
                    <a:pt x="2526" y="641"/>
                    <a:pt x="2561" y="603"/>
                    <a:pt x="2557" y="560"/>
                  </a:cubicBezTo>
                  <a:cubicBezTo>
                    <a:pt x="2584" y="291"/>
                    <a:pt x="2818" y="139"/>
                    <a:pt x="3058" y="139"/>
                  </a:cubicBezTo>
                  <a:close/>
                  <a:moveTo>
                    <a:pt x="3054" y="1"/>
                  </a:moveTo>
                  <a:cubicBezTo>
                    <a:pt x="2782" y="1"/>
                    <a:pt x="2506" y="158"/>
                    <a:pt x="2431" y="445"/>
                  </a:cubicBezTo>
                  <a:cubicBezTo>
                    <a:pt x="2311" y="325"/>
                    <a:pt x="2151" y="260"/>
                    <a:pt x="1987" y="260"/>
                  </a:cubicBezTo>
                  <a:cubicBezTo>
                    <a:pt x="1949" y="260"/>
                    <a:pt x="1911" y="263"/>
                    <a:pt x="1873" y="270"/>
                  </a:cubicBezTo>
                  <a:cubicBezTo>
                    <a:pt x="1686" y="320"/>
                    <a:pt x="1489" y="402"/>
                    <a:pt x="1380" y="582"/>
                  </a:cubicBezTo>
                  <a:cubicBezTo>
                    <a:pt x="1221" y="856"/>
                    <a:pt x="1243" y="1190"/>
                    <a:pt x="1309" y="1485"/>
                  </a:cubicBezTo>
                  <a:cubicBezTo>
                    <a:pt x="1176" y="1383"/>
                    <a:pt x="1007" y="1320"/>
                    <a:pt x="841" y="1320"/>
                  </a:cubicBezTo>
                  <a:cubicBezTo>
                    <a:pt x="767" y="1320"/>
                    <a:pt x="694" y="1333"/>
                    <a:pt x="625" y="1360"/>
                  </a:cubicBezTo>
                  <a:cubicBezTo>
                    <a:pt x="351" y="1485"/>
                    <a:pt x="148" y="1776"/>
                    <a:pt x="77" y="2071"/>
                  </a:cubicBezTo>
                  <a:cubicBezTo>
                    <a:pt x="1" y="2400"/>
                    <a:pt x="148" y="2761"/>
                    <a:pt x="422" y="2941"/>
                  </a:cubicBezTo>
                  <a:cubicBezTo>
                    <a:pt x="549" y="3022"/>
                    <a:pt x="713" y="3065"/>
                    <a:pt x="868" y="3065"/>
                  </a:cubicBezTo>
                  <a:cubicBezTo>
                    <a:pt x="893" y="3065"/>
                    <a:pt x="918" y="3064"/>
                    <a:pt x="942" y="3062"/>
                  </a:cubicBezTo>
                  <a:lnTo>
                    <a:pt x="942" y="3062"/>
                  </a:lnTo>
                  <a:cubicBezTo>
                    <a:pt x="732" y="3596"/>
                    <a:pt x="1101" y="4044"/>
                    <a:pt x="1595" y="4044"/>
                  </a:cubicBezTo>
                  <a:cubicBezTo>
                    <a:pt x="1643" y="4044"/>
                    <a:pt x="1692" y="4039"/>
                    <a:pt x="1741" y="4031"/>
                  </a:cubicBezTo>
                  <a:cubicBezTo>
                    <a:pt x="1960" y="4003"/>
                    <a:pt x="2163" y="3872"/>
                    <a:pt x="2261" y="3653"/>
                  </a:cubicBezTo>
                  <a:cubicBezTo>
                    <a:pt x="2327" y="3894"/>
                    <a:pt x="2507" y="4042"/>
                    <a:pt x="2748" y="4047"/>
                  </a:cubicBezTo>
                  <a:cubicBezTo>
                    <a:pt x="2765" y="4048"/>
                    <a:pt x="2782" y="4049"/>
                    <a:pt x="2799" y="4049"/>
                  </a:cubicBezTo>
                  <a:cubicBezTo>
                    <a:pt x="2944" y="4049"/>
                    <a:pt x="3081" y="4007"/>
                    <a:pt x="3214" y="3949"/>
                  </a:cubicBezTo>
                  <a:cubicBezTo>
                    <a:pt x="3515" y="3850"/>
                    <a:pt x="3684" y="3620"/>
                    <a:pt x="3662" y="3292"/>
                  </a:cubicBezTo>
                  <a:lnTo>
                    <a:pt x="3662" y="3292"/>
                  </a:lnTo>
                  <a:cubicBezTo>
                    <a:pt x="3784" y="3364"/>
                    <a:pt x="3897" y="3399"/>
                    <a:pt x="4003" y="3399"/>
                  </a:cubicBezTo>
                  <a:cubicBezTo>
                    <a:pt x="4178" y="3399"/>
                    <a:pt x="4334" y="3305"/>
                    <a:pt x="4483" y="3128"/>
                  </a:cubicBezTo>
                  <a:cubicBezTo>
                    <a:pt x="4555" y="3056"/>
                    <a:pt x="4615" y="2969"/>
                    <a:pt x="4620" y="2865"/>
                  </a:cubicBezTo>
                  <a:cubicBezTo>
                    <a:pt x="4664" y="2624"/>
                    <a:pt x="4582" y="2427"/>
                    <a:pt x="4379" y="2290"/>
                  </a:cubicBezTo>
                  <a:cubicBezTo>
                    <a:pt x="4965" y="2093"/>
                    <a:pt x="4916" y="1387"/>
                    <a:pt x="4571" y="976"/>
                  </a:cubicBezTo>
                  <a:cubicBezTo>
                    <a:pt x="4445" y="834"/>
                    <a:pt x="4254" y="779"/>
                    <a:pt x="4067" y="757"/>
                  </a:cubicBezTo>
                  <a:cubicBezTo>
                    <a:pt x="4019" y="754"/>
                    <a:pt x="3966" y="741"/>
                    <a:pt x="3915" y="741"/>
                  </a:cubicBezTo>
                  <a:cubicBezTo>
                    <a:pt x="3873" y="741"/>
                    <a:pt x="3834" y="750"/>
                    <a:pt x="3799" y="779"/>
                  </a:cubicBezTo>
                  <a:cubicBezTo>
                    <a:pt x="3827" y="467"/>
                    <a:pt x="3586" y="226"/>
                    <a:pt x="3356" y="73"/>
                  </a:cubicBezTo>
                  <a:cubicBezTo>
                    <a:pt x="3264" y="24"/>
                    <a:pt x="3159" y="1"/>
                    <a:pt x="305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8"/>
            <p:cNvSpPr/>
            <p:nvPr/>
          </p:nvSpPr>
          <p:spPr>
            <a:xfrm>
              <a:off x="5052821" y="3558631"/>
              <a:ext cx="9788" cy="10389"/>
            </a:xfrm>
            <a:custGeom>
              <a:avLst/>
              <a:gdLst/>
              <a:ahLst/>
              <a:cxnLst/>
              <a:rect l="l" t="t" r="r" b="b"/>
              <a:pathLst>
                <a:path w="143" h="160" extrusionOk="0">
                  <a:moveTo>
                    <a:pt x="77" y="1"/>
                  </a:moveTo>
                  <a:cubicBezTo>
                    <a:pt x="33" y="1"/>
                    <a:pt x="1" y="39"/>
                    <a:pt x="1" y="77"/>
                  </a:cubicBezTo>
                  <a:cubicBezTo>
                    <a:pt x="1" y="110"/>
                    <a:pt x="28" y="154"/>
                    <a:pt x="72" y="159"/>
                  </a:cubicBezTo>
                  <a:cubicBezTo>
                    <a:pt x="110" y="159"/>
                    <a:pt x="143" y="127"/>
                    <a:pt x="143" y="83"/>
                  </a:cubicBezTo>
                  <a:cubicBezTo>
                    <a:pt x="143" y="44"/>
                    <a:pt x="116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8"/>
            <p:cNvSpPr/>
            <p:nvPr/>
          </p:nvSpPr>
          <p:spPr>
            <a:xfrm>
              <a:off x="5037831" y="3583175"/>
              <a:ext cx="10541" cy="10389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83" y="0"/>
                  </a:moveTo>
                  <a:cubicBezTo>
                    <a:pt x="44" y="0"/>
                    <a:pt x="6" y="33"/>
                    <a:pt x="6" y="77"/>
                  </a:cubicBezTo>
                  <a:cubicBezTo>
                    <a:pt x="1" y="115"/>
                    <a:pt x="28" y="159"/>
                    <a:pt x="77" y="159"/>
                  </a:cubicBezTo>
                  <a:cubicBezTo>
                    <a:pt x="116" y="159"/>
                    <a:pt x="154" y="126"/>
                    <a:pt x="154" y="82"/>
                  </a:cubicBezTo>
                  <a:cubicBezTo>
                    <a:pt x="154" y="44"/>
                    <a:pt x="121" y="0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8"/>
            <p:cNvSpPr/>
            <p:nvPr/>
          </p:nvSpPr>
          <p:spPr>
            <a:xfrm>
              <a:off x="5072671" y="3584929"/>
              <a:ext cx="9856" cy="10389"/>
            </a:xfrm>
            <a:custGeom>
              <a:avLst/>
              <a:gdLst/>
              <a:ahLst/>
              <a:cxnLst/>
              <a:rect l="l" t="t" r="r" b="b"/>
              <a:pathLst>
                <a:path w="144" h="160" extrusionOk="0">
                  <a:moveTo>
                    <a:pt x="72" y="1"/>
                  </a:moveTo>
                  <a:cubicBezTo>
                    <a:pt x="34" y="1"/>
                    <a:pt x="1" y="34"/>
                    <a:pt x="1" y="77"/>
                  </a:cubicBezTo>
                  <a:cubicBezTo>
                    <a:pt x="1" y="116"/>
                    <a:pt x="28" y="159"/>
                    <a:pt x="66" y="159"/>
                  </a:cubicBezTo>
                  <a:cubicBezTo>
                    <a:pt x="110" y="159"/>
                    <a:pt x="143" y="127"/>
                    <a:pt x="143" y="83"/>
                  </a:cubicBezTo>
                  <a:cubicBezTo>
                    <a:pt x="143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8"/>
            <p:cNvSpPr/>
            <p:nvPr/>
          </p:nvSpPr>
          <p:spPr>
            <a:xfrm>
              <a:off x="5078284" y="3554021"/>
              <a:ext cx="9856" cy="10000"/>
            </a:xfrm>
            <a:custGeom>
              <a:avLst/>
              <a:gdLst/>
              <a:ahLst/>
              <a:cxnLst/>
              <a:rect l="l" t="t" r="r" b="b"/>
              <a:pathLst>
                <a:path w="144" h="154" extrusionOk="0">
                  <a:moveTo>
                    <a:pt x="72" y="0"/>
                  </a:moveTo>
                  <a:cubicBezTo>
                    <a:pt x="34" y="0"/>
                    <a:pt x="1" y="33"/>
                    <a:pt x="1" y="72"/>
                  </a:cubicBezTo>
                  <a:cubicBezTo>
                    <a:pt x="1" y="115"/>
                    <a:pt x="28" y="154"/>
                    <a:pt x="66" y="154"/>
                  </a:cubicBezTo>
                  <a:cubicBezTo>
                    <a:pt x="110" y="154"/>
                    <a:pt x="143" y="121"/>
                    <a:pt x="143" y="83"/>
                  </a:cubicBezTo>
                  <a:cubicBezTo>
                    <a:pt x="143" y="39"/>
                    <a:pt x="116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8"/>
            <p:cNvSpPr/>
            <p:nvPr/>
          </p:nvSpPr>
          <p:spPr>
            <a:xfrm>
              <a:off x="5101145" y="3354938"/>
              <a:ext cx="149216" cy="148371"/>
            </a:xfrm>
            <a:custGeom>
              <a:avLst/>
              <a:gdLst/>
              <a:ahLst/>
              <a:cxnLst/>
              <a:rect l="l" t="t" r="r" b="b"/>
              <a:pathLst>
                <a:path w="2180" h="2285" extrusionOk="0">
                  <a:moveTo>
                    <a:pt x="1169" y="0"/>
                  </a:moveTo>
                  <a:cubicBezTo>
                    <a:pt x="1130" y="0"/>
                    <a:pt x="1091" y="2"/>
                    <a:pt x="1052" y="7"/>
                  </a:cubicBezTo>
                  <a:cubicBezTo>
                    <a:pt x="395" y="45"/>
                    <a:pt x="1" y="779"/>
                    <a:pt x="61" y="1408"/>
                  </a:cubicBezTo>
                  <a:cubicBezTo>
                    <a:pt x="71" y="1441"/>
                    <a:pt x="99" y="1456"/>
                    <a:pt x="126" y="1456"/>
                  </a:cubicBezTo>
                  <a:cubicBezTo>
                    <a:pt x="158" y="1456"/>
                    <a:pt x="189" y="1435"/>
                    <a:pt x="192" y="1397"/>
                  </a:cubicBezTo>
                  <a:cubicBezTo>
                    <a:pt x="192" y="1293"/>
                    <a:pt x="192" y="1189"/>
                    <a:pt x="214" y="1085"/>
                  </a:cubicBezTo>
                  <a:cubicBezTo>
                    <a:pt x="263" y="713"/>
                    <a:pt x="504" y="313"/>
                    <a:pt x="871" y="198"/>
                  </a:cubicBezTo>
                  <a:cubicBezTo>
                    <a:pt x="963" y="167"/>
                    <a:pt x="1062" y="151"/>
                    <a:pt x="1160" y="151"/>
                  </a:cubicBezTo>
                  <a:cubicBezTo>
                    <a:pt x="1454" y="151"/>
                    <a:pt x="1751" y="290"/>
                    <a:pt x="1895" y="565"/>
                  </a:cubicBezTo>
                  <a:cubicBezTo>
                    <a:pt x="2020" y="795"/>
                    <a:pt x="2081" y="1085"/>
                    <a:pt x="1993" y="1331"/>
                  </a:cubicBezTo>
                  <a:cubicBezTo>
                    <a:pt x="1900" y="1572"/>
                    <a:pt x="1725" y="1769"/>
                    <a:pt x="1544" y="1944"/>
                  </a:cubicBezTo>
                  <a:cubicBezTo>
                    <a:pt x="1462" y="2005"/>
                    <a:pt x="1386" y="2070"/>
                    <a:pt x="1309" y="2136"/>
                  </a:cubicBezTo>
                  <a:cubicBezTo>
                    <a:pt x="1265" y="2152"/>
                    <a:pt x="1249" y="2202"/>
                    <a:pt x="1271" y="2245"/>
                  </a:cubicBezTo>
                  <a:cubicBezTo>
                    <a:pt x="1288" y="2274"/>
                    <a:pt x="1308" y="2285"/>
                    <a:pt x="1328" y="2285"/>
                  </a:cubicBezTo>
                  <a:cubicBezTo>
                    <a:pt x="1366" y="2285"/>
                    <a:pt x="1406" y="2248"/>
                    <a:pt x="1435" y="2224"/>
                  </a:cubicBezTo>
                  <a:cubicBezTo>
                    <a:pt x="1588" y="2098"/>
                    <a:pt x="1730" y="1961"/>
                    <a:pt x="1851" y="1808"/>
                  </a:cubicBezTo>
                  <a:cubicBezTo>
                    <a:pt x="1988" y="1643"/>
                    <a:pt x="2108" y="1452"/>
                    <a:pt x="2146" y="1238"/>
                  </a:cubicBezTo>
                  <a:cubicBezTo>
                    <a:pt x="2179" y="1025"/>
                    <a:pt x="2141" y="806"/>
                    <a:pt x="2064" y="609"/>
                  </a:cubicBezTo>
                  <a:cubicBezTo>
                    <a:pt x="1915" y="221"/>
                    <a:pt x="1558" y="0"/>
                    <a:pt x="116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8"/>
            <p:cNvSpPr/>
            <p:nvPr/>
          </p:nvSpPr>
          <p:spPr>
            <a:xfrm>
              <a:off x="5137149" y="3365587"/>
              <a:ext cx="76319" cy="133436"/>
            </a:xfrm>
            <a:custGeom>
              <a:avLst/>
              <a:gdLst/>
              <a:ahLst/>
              <a:cxnLst/>
              <a:rect l="l" t="t" r="r" b="b"/>
              <a:pathLst>
                <a:path w="1115" h="2055" extrusionOk="0">
                  <a:moveTo>
                    <a:pt x="1020" y="0"/>
                  </a:moveTo>
                  <a:cubicBezTo>
                    <a:pt x="1000" y="0"/>
                    <a:pt x="980" y="10"/>
                    <a:pt x="964" y="34"/>
                  </a:cubicBezTo>
                  <a:cubicBezTo>
                    <a:pt x="854" y="231"/>
                    <a:pt x="788" y="450"/>
                    <a:pt x="684" y="647"/>
                  </a:cubicBezTo>
                  <a:cubicBezTo>
                    <a:pt x="487" y="1025"/>
                    <a:pt x="274" y="1414"/>
                    <a:pt x="88" y="1797"/>
                  </a:cubicBezTo>
                  <a:cubicBezTo>
                    <a:pt x="71" y="1841"/>
                    <a:pt x="49" y="1879"/>
                    <a:pt x="28" y="1917"/>
                  </a:cubicBezTo>
                  <a:cubicBezTo>
                    <a:pt x="17" y="1934"/>
                    <a:pt x="0" y="1961"/>
                    <a:pt x="6" y="1988"/>
                  </a:cubicBezTo>
                  <a:cubicBezTo>
                    <a:pt x="17" y="2027"/>
                    <a:pt x="33" y="2054"/>
                    <a:pt x="71" y="2054"/>
                  </a:cubicBezTo>
                  <a:cubicBezTo>
                    <a:pt x="110" y="2054"/>
                    <a:pt x="137" y="2005"/>
                    <a:pt x="170" y="1972"/>
                  </a:cubicBezTo>
                  <a:cubicBezTo>
                    <a:pt x="197" y="1906"/>
                    <a:pt x="236" y="1852"/>
                    <a:pt x="263" y="1791"/>
                  </a:cubicBezTo>
                  <a:cubicBezTo>
                    <a:pt x="323" y="1660"/>
                    <a:pt x="389" y="1534"/>
                    <a:pt x="454" y="1403"/>
                  </a:cubicBezTo>
                  <a:cubicBezTo>
                    <a:pt x="608" y="1080"/>
                    <a:pt x="799" y="784"/>
                    <a:pt x="931" y="450"/>
                  </a:cubicBezTo>
                  <a:cubicBezTo>
                    <a:pt x="980" y="341"/>
                    <a:pt x="1018" y="226"/>
                    <a:pt x="1084" y="116"/>
                  </a:cubicBezTo>
                  <a:cubicBezTo>
                    <a:pt x="1115" y="58"/>
                    <a:pt x="1069" y="0"/>
                    <a:pt x="10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8"/>
            <p:cNvSpPr/>
            <p:nvPr/>
          </p:nvSpPr>
          <p:spPr>
            <a:xfrm>
              <a:off x="4792789" y="3441428"/>
              <a:ext cx="189326" cy="148955"/>
            </a:xfrm>
            <a:custGeom>
              <a:avLst/>
              <a:gdLst/>
              <a:ahLst/>
              <a:cxnLst/>
              <a:rect l="l" t="t" r="r" b="b"/>
              <a:pathLst>
                <a:path w="2766" h="2294" extrusionOk="0">
                  <a:moveTo>
                    <a:pt x="1201" y="1"/>
                  </a:moveTo>
                  <a:cubicBezTo>
                    <a:pt x="1166" y="1"/>
                    <a:pt x="1131" y="2"/>
                    <a:pt x="1096" y="5"/>
                  </a:cubicBezTo>
                  <a:cubicBezTo>
                    <a:pt x="888" y="5"/>
                    <a:pt x="680" y="98"/>
                    <a:pt x="515" y="240"/>
                  </a:cubicBezTo>
                  <a:cubicBezTo>
                    <a:pt x="351" y="382"/>
                    <a:pt x="192" y="541"/>
                    <a:pt x="121" y="749"/>
                  </a:cubicBezTo>
                  <a:cubicBezTo>
                    <a:pt x="1" y="1110"/>
                    <a:pt x="12" y="1581"/>
                    <a:pt x="258" y="1882"/>
                  </a:cubicBezTo>
                  <a:cubicBezTo>
                    <a:pt x="483" y="2133"/>
                    <a:pt x="807" y="2294"/>
                    <a:pt x="1140" y="2294"/>
                  </a:cubicBezTo>
                  <a:cubicBezTo>
                    <a:pt x="1157" y="2294"/>
                    <a:pt x="1173" y="2294"/>
                    <a:pt x="1189" y="2293"/>
                  </a:cubicBezTo>
                  <a:cubicBezTo>
                    <a:pt x="1271" y="2293"/>
                    <a:pt x="1353" y="2293"/>
                    <a:pt x="1419" y="2265"/>
                  </a:cubicBezTo>
                  <a:cubicBezTo>
                    <a:pt x="1510" y="2249"/>
                    <a:pt x="1501" y="2101"/>
                    <a:pt x="1412" y="2101"/>
                  </a:cubicBezTo>
                  <a:cubicBezTo>
                    <a:pt x="1411" y="2101"/>
                    <a:pt x="1409" y="2101"/>
                    <a:pt x="1408" y="2101"/>
                  </a:cubicBezTo>
                  <a:cubicBezTo>
                    <a:pt x="1324" y="2104"/>
                    <a:pt x="1242" y="2108"/>
                    <a:pt x="1160" y="2108"/>
                  </a:cubicBezTo>
                  <a:cubicBezTo>
                    <a:pt x="1050" y="2108"/>
                    <a:pt x="942" y="2100"/>
                    <a:pt x="838" y="2068"/>
                  </a:cubicBezTo>
                  <a:cubicBezTo>
                    <a:pt x="641" y="1997"/>
                    <a:pt x="450" y="1882"/>
                    <a:pt x="313" y="1718"/>
                  </a:cubicBezTo>
                  <a:cubicBezTo>
                    <a:pt x="231" y="1609"/>
                    <a:pt x="203" y="1472"/>
                    <a:pt x="176" y="1335"/>
                  </a:cubicBezTo>
                  <a:cubicBezTo>
                    <a:pt x="154" y="1094"/>
                    <a:pt x="176" y="837"/>
                    <a:pt x="302" y="634"/>
                  </a:cubicBezTo>
                  <a:cubicBezTo>
                    <a:pt x="428" y="465"/>
                    <a:pt x="592" y="322"/>
                    <a:pt x="778" y="218"/>
                  </a:cubicBezTo>
                  <a:cubicBezTo>
                    <a:pt x="909" y="166"/>
                    <a:pt x="1045" y="143"/>
                    <a:pt x="1182" y="143"/>
                  </a:cubicBezTo>
                  <a:cubicBezTo>
                    <a:pt x="1493" y="143"/>
                    <a:pt x="1808" y="263"/>
                    <a:pt x="2070" y="437"/>
                  </a:cubicBezTo>
                  <a:cubicBezTo>
                    <a:pt x="2262" y="569"/>
                    <a:pt x="2470" y="700"/>
                    <a:pt x="2563" y="930"/>
                  </a:cubicBezTo>
                  <a:cubicBezTo>
                    <a:pt x="2590" y="1006"/>
                    <a:pt x="2595" y="1083"/>
                    <a:pt x="2595" y="1154"/>
                  </a:cubicBezTo>
                  <a:cubicBezTo>
                    <a:pt x="2599" y="1198"/>
                    <a:pt x="2636" y="1226"/>
                    <a:pt x="2671" y="1226"/>
                  </a:cubicBezTo>
                  <a:cubicBezTo>
                    <a:pt x="2693" y="1226"/>
                    <a:pt x="2714" y="1215"/>
                    <a:pt x="2727" y="1193"/>
                  </a:cubicBezTo>
                  <a:cubicBezTo>
                    <a:pt x="2765" y="1067"/>
                    <a:pt x="2721" y="924"/>
                    <a:pt x="2667" y="809"/>
                  </a:cubicBezTo>
                  <a:cubicBezTo>
                    <a:pt x="2568" y="607"/>
                    <a:pt x="2382" y="481"/>
                    <a:pt x="2207" y="355"/>
                  </a:cubicBezTo>
                  <a:cubicBezTo>
                    <a:pt x="1912" y="151"/>
                    <a:pt x="1563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8"/>
            <p:cNvSpPr/>
            <p:nvPr/>
          </p:nvSpPr>
          <p:spPr>
            <a:xfrm>
              <a:off x="4809354" y="3479283"/>
              <a:ext cx="114307" cy="59218"/>
            </a:xfrm>
            <a:custGeom>
              <a:avLst/>
              <a:gdLst/>
              <a:ahLst/>
              <a:cxnLst/>
              <a:rect l="l" t="t" r="r" b="b"/>
              <a:pathLst>
                <a:path w="1670" h="912" extrusionOk="0">
                  <a:moveTo>
                    <a:pt x="96" y="0"/>
                  </a:moveTo>
                  <a:cubicBezTo>
                    <a:pt x="16" y="0"/>
                    <a:pt x="0" y="130"/>
                    <a:pt x="87" y="150"/>
                  </a:cubicBezTo>
                  <a:cubicBezTo>
                    <a:pt x="350" y="259"/>
                    <a:pt x="607" y="385"/>
                    <a:pt x="865" y="506"/>
                  </a:cubicBezTo>
                  <a:cubicBezTo>
                    <a:pt x="1034" y="588"/>
                    <a:pt x="1182" y="697"/>
                    <a:pt x="1346" y="785"/>
                  </a:cubicBezTo>
                  <a:cubicBezTo>
                    <a:pt x="1423" y="823"/>
                    <a:pt x="1500" y="861"/>
                    <a:pt x="1565" y="905"/>
                  </a:cubicBezTo>
                  <a:cubicBezTo>
                    <a:pt x="1573" y="910"/>
                    <a:pt x="1582" y="912"/>
                    <a:pt x="1592" y="912"/>
                  </a:cubicBezTo>
                  <a:cubicBezTo>
                    <a:pt x="1617" y="912"/>
                    <a:pt x="1646" y="898"/>
                    <a:pt x="1658" y="878"/>
                  </a:cubicBezTo>
                  <a:cubicBezTo>
                    <a:pt x="1669" y="834"/>
                    <a:pt x="1658" y="796"/>
                    <a:pt x="1620" y="774"/>
                  </a:cubicBezTo>
                  <a:cubicBezTo>
                    <a:pt x="1521" y="714"/>
                    <a:pt x="1417" y="664"/>
                    <a:pt x="1313" y="604"/>
                  </a:cubicBezTo>
                  <a:cubicBezTo>
                    <a:pt x="952" y="358"/>
                    <a:pt x="536" y="177"/>
                    <a:pt x="131" y="7"/>
                  </a:cubicBezTo>
                  <a:cubicBezTo>
                    <a:pt x="118" y="2"/>
                    <a:pt x="107" y="0"/>
                    <a:pt x="9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48"/>
            <p:cNvSpPr/>
            <p:nvPr/>
          </p:nvSpPr>
          <p:spPr>
            <a:xfrm>
              <a:off x="4889506" y="3449544"/>
              <a:ext cx="315132" cy="242458"/>
            </a:xfrm>
            <a:custGeom>
              <a:avLst/>
              <a:gdLst/>
              <a:ahLst/>
              <a:cxnLst/>
              <a:rect l="l" t="t" r="r" b="b"/>
              <a:pathLst>
                <a:path w="4604" h="3734" extrusionOk="0">
                  <a:moveTo>
                    <a:pt x="2824" y="1615"/>
                  </a:moveTo>
                  <a:cubicBezTo>
                    <a:pt x="2868" y="1615"/>
                    <a:pt x="2896" y="1653"/>
                    <a:pt x="2896" y="1697"/>
                  </a:cubicBezTo>
                  <a:cubicBezTo>
                    <a:pt x="2896" y="1735"/>
                    <a:pt x="2857" y="1763"/>
                    <a:pt x="2819" y="1774"/>
                  </a:cubicBezTo>
                  <a:cubicBezTo>
                    <a:pt x="2775" y="1774"/>
                    <a:pt x="2748" y="1730"/>
                    <a:pt x="2748" y="1692"/>
                  </a:cubicBezTo>
                  <a:cubicBezTo>
                    <a:pt x="2759" y="1642"/>
                    <a:pt x="2786" y="1615"/>
                    <a:pt x="2824" y="1615"/>
                  </a:cubicBezTo>
                  <a:close/>
                  <a:moveTo>
                    <a:pt x="2458" y="1681"/>
                  </a:moveTo>
                  <a:cubicBezTo>
                    <a:pt x="2496" y="1681"/>
                    <a:pt x="2523" y="1724"/>
                    <a:pt x="2523" y="1763"/>
                  </a:cubicBezTo>
                  <a:cubicBezTo>
                    <a:pt x="2523" y="1807"/>
                    <a:pt x="2491" y="1834"/>
                    <a:pt x="2447" y="1839"/>
                  </a:cubicBezTo>
                  <a:cubicBezTo>
                    <a:pt x="2408" y="1839"/>
                    <a:pt x="2381" y="1796"/>
                    <a:pt x="2381" y="1757"/>
                  </a:cubicBezTo>
                  <a:cubicBezTo>
                    <a:pt x="2387" y="1708"/>
                    <a:pt x="2414" y="1681"/>
                    <a:pt x="2458" y="1681"/>
                  </a:cubicBezTo>
                  <a:close/>
                  <a:moveTo>
                    <a:pt x="2244" y="2058"/>
                  </a:moveTo>
                  <a:cubicBezTo>
                    <a:pt x="2283" y="2058"/>
                    <a:pt x="2310" y="2102"/>
                    <a:pt x="2310" y="2140"/>
                  </a:cubicBezTo>
                  <a:cubicBezTo>
                    <a:pt x="2304" y="2184"/>
                    <a:pt x="2277" y="2217"/>
                    <a:pt x="2239" y="2217"/>
                  </a:cubicBezTo>
                  <a:cubicBezTo>
                    <a:pt x="2195" y="2217"/>
                    <a:pt x="2168" y="2173"/>
                    <a:pt x="2168" y="2135"/>
                  </a:cubicBezTo>
                  <a:cubicBezTo>
                    <a:pt x="2173" y="2086"/>
                    <a:pt x="2200" y="2058"/>
                    <a:pt x="2244" y="2058"/>
                  </a:cubicBezTo>
                  <a:close/>
                  <a:moveTo>
                    <a:pt x="2742" y="2091"/>
                  </a:moveTo>
                  <a:cubicBezTo>
                    <a:pt x="2786" y="2091"/>
                    <a:pt x="2814" y="2135"/>
                    <a:pt x="2814" y="2173"/>
                  </a:cubicBezTo>
                  <a:cubicBezTo>
                    <a:pt x="2814" y="2217"/>
                    <a:pt x="2775" y="2250"/>
                    <a:pt x="2737" y="2250"/>
                  </a:cubicBezTo>
                  <a:cubicBezTo>
                    <a:pt x="2693" y="2250"/>
                    <a:pt x="2666" y="2206"/>
                    <a:pt x="2666" y="2168"/>
                  </a:cubicBezTo>
                  <a:cubicBezTo>
                    <a:pt x="2677" y="2119"/>
                    <a:pt x="2704" y="2091"/>
                    <a:pt x="2742" y="2091"/>
                  </a:cubicBezTo>
                  <a:close/>
                  <a:moveTo>
                    <a:pt x="2917" y="0"/>
                  </a:moveTo>
                  <a:cubicBezTo>
                    <a:pt x="2678" y="0"/>
                    <a:pt x="2441" y="151"/>
                    <a:pt x="2414" y="416"/>
                  </a:cubicBezTo>
                  <a:cubicBezTo>
                    <a:pt x="2426" y="459"/>
                    <a:pt x="2390" y="499"/>
                    <a:pt x="2353" y="499"/>
                  </a:cubicBezTo>
                  <a:cubicBezTo>
                    <a:pt x="2338" y="499"/>
                    <a:pt x="2323" y="492"/>
                    <a:pt x="2310" y="476"/>
                  </a:cubicBezTo>
                  <a:cubicBezTo>
                    <a:pt x="2304" y="465"/>
                    <a:pt x="2299" y="449"/>
                    <a:pt x="2283" y="438"/>
                  </a:cubicBezTo>
                  <a:cubicBezTo>
                    <a:pt x="2183" y="320"/>
                    <a:pt x="2047" y="247"/>
                    <a:pt x="1899" y="247"/>
                  </a:cubicBezTo>
                  <a:cubicBezTo>
                    <a:pt x="1876" y="247"/>
                    <a:pt x="1852" y="248"/>
                    <a:pt x="1828" y="252"/>
                  </a:cubicBezTo>
                  <a:cubicBezTo>
                    <a:pt x="1681" y="285"/>
                    <a:pt x="1533" y="340"/>
                    <a:pt x="1429" y="460"/>
                  </a:cubicBezTo>
                  <a:cubicBezTo>
                    <a:pt x="1341" y="575"/>
                    <a:pt x="1297" y="712"/>
                    <a:pt x="1292" y="854"/>
                  </a:cubicBezTo>
                  <a:cubicBezTo>
                    <a:pt x="1314" y="931"/>
                    <a:pt x="1319" y="1013"/>
                    <a:pt x="1297" y="1089"/>
                  </a:cubicBezTo>
                  <a:cubicBezTo>
                    <a:pt x="1319" y="1210"/>
                    <a:pt x="1347" y="1336"/>
                    <a:pt x="1379" y="1445"/>
                  </a:cubicBezTo>
                  <a:cubicBezTo>
                    <a:pt x="1418" y="1507"/>
                    <a:pt x="1369" y="1569"/>
                    <a:pt x="1318" y="1569"/>
                  </a:cubicBezTo>
                  <a:cubicBezTo>
                    <a:pt x="1297" y="1569"/>
                    <a:pt x="1275" y="1558"/>
                    <a:pt x="1259" y="1533"/>
                  </a:cubicBezTo>
                  <a:cubicBezTo>
                    <a:pt x="1254" y="1534"/>
                    <a:pt x="1248" y="1535"/>
                    <a:pt x="1242" y="1535"/>
                  </a:cubicBezTo>
                  <a:cubicBezTo>
                    <a:pt x="1224" y="1535"/>
                    <a:pt x="1204" y="1529"/>
                    <a:pt x="1188" y="1516"/>
                  </a:cubicBezTo>
                  <a:cubicBezTo>
                    <a:pt x="1155" y="1484"/>
                    <a:pt x="1122" y="1456"/>
                    <a:pt x="1078" y="1429"/>
                  </a:cubicBezTo>
                  <a:cubicBezTo>
                    <a:pt x="954" y="1357"/>
                    <a:pt x="841" y="1323"/>
                    <a:pt x="736" y="1323"/>
                  </a:cubicBezTo>
                  <a:cubicBezTo>
                    <a:pt x="532" y="1323"/>
                    <a:pt x="362" y="1453"/>
                    <a:pt x="214" y="1681"/>
                  </a:cubicBezTo>
                  <a:cubicBezTo>
                    <a:pt x="0" y="1998"/>
                    <a:pt x="60" y="2458"/>
                    <a:pt x="389" y="2660"/>
                  </a:cubicBezTo>
                  <a:cubicBezTo>
                    <a:pt x="515" y="2737"/>
                    <a:pt x="657" y="2748"/>
                    <a:pt x="794" y="2764"/>
                  </a:cubicBezTo>
                  <a:cubicBezTo>
                    <a:pt x="859" y="2748"/>
                    <a:pt x="931" y="2721"/>
                    <a:pt x="996" y="2693"/>
                  </a:cubicBezTo>
                  <a:cubicBezTo>
                    <a:pt x="1007" y="2689"/>
                    <a:pt x="1018" y="2686"/>
                    <a:pt x="1030" y="2686"/>
                  </a:cubicBezTo>
                  <a:cubicBezTo>
                    <a:pt x="1047" y="2686"/>
                    <a:pt x="1065" y="2693"/>
                    <a:pt x="1078" y="2710"/>
                  </a:cubicBezTo>
                  <a:cubicBezTo>
                    <a:pt x="1100" y="2737"/>
                    <a:pt x="1106" y="2764"/>
                    <a:pt x="1095" y="2792"/>
                  </a:cubicBezTo>
                  <a:cubicBezTo>
                    <a:pt x="1073" y="2830"/>
                    <a:pt x="1024" y="2847"/>
                    <a:pt x="996" y="2879"/>
                  </a:cubicBezTo>
                  <a:cubicBezTo>
                    <a:pt x="892" y="3011"/>
                    <a:pt x="881" y="3202"/>
                    <a:pt x="914" y="3361"/>
                  </a:cubicBezTo>
                  <a:cubicBezTo>
                    <a:pt x="953" y="3476"/>
                    <a:pt x="1029" y="3569"/>
                    <a:pt x="1133" y="3635"/>
                  </a:cubicBezTo>
                  <a:cubicBezTo>
                    <a:pt x="1235" y="3698"/>
                    <a:pt x="1352" y="3728"/>
                    <a:pt x="1469" y="3728"/>
                  </a:cubicBezTo>
                  <a:cubicBezTo>
                    <a:pt x="1604" y="3728"/>
                    <a:pt x="1739" y="3689"/>
                    <a:pt x="1850" y="3618"/>
                  </a:cubicBezTo>
                  <a:cubicBezTo>
                    <a:pt x="1982" y="3531"/>
                    <a:pt x="2053" y="3372"/>
                    <a:pt x="2086" y="3213"/>
                  </a:cubicBezTo>
                  <a:cubicBezTo>
                    <a:pt x="2091" y="3170"/>
                    <a:pt x="2124" y="3148"/>
                    <a:pt x="2157" y="3148"/>
                  </a:cubicBezTo>
                  <a:cubicBezTo>
                    <a:pt x="2187" y="3148"/>
                    <a:pt x="2217" y="3166"/>
                    <a:pt x="2228" y="3202"/>
                  </a:cubicBezTo>
                  <a:cubicBezTo>
                    <a:pt x="2299" y="3481"/>
                    <a:pt x="2326" y="3733"/>
                    <a:pt x="2671" y="3733"/>
                  </a:cubicBezTo>
                  <a:cubicBezTo>
                    <a:pt x="2885" y="3722"/>
                    <a:pt x="3158" y="3662"/>
                    <a:pt x="3312" y="3498"/>
                  </a:cubicBezTo>
                  <a:cubicBezTo>
                    <a:pt x="3432" y="3339"/>
                    <a:pt x="3421" y="3104"/>
                    <a:pt x="3366" y="2923"/>
                  </a:cubicBezTo>
                  <a:cubicBezTo>
                    <a:pt x="3362" y="2875"/>
                    <a:pt x="3403" y="2827"/>
                    <a:pt x="3450" y="2827"/>
                  </a:cubicBezTo>
                  <a:cubicBezTo>
                    <a:pt x="3457" y="2827"/>
                    <a:pt x="3464" y="2828"/>
                    <a:pt x="3470" y="2830"/>
                  </a:cubicBezTo>
                  <a:cubicBezTo>
                    <a:pt x="3525" y="2847"/>
                    <a:pt x="3525" y="2901"/>
                    <a:pt x="3558" y="2934"/>
                  </a:cubicBezTo>
                  <a:cubicBezTo>
                    <a:pt x="3656" y="3016"/>
                    <a:pt x="3787" y="3087"/>
                    <a:pt x="3918" y="3087"/>
                  </a:cubicBezTo>
                  <a:cubicBezTo>
                    <a:pt x="3970" y="3087"/>
                    <a:pt x="4022" y="3076"/>
                    <a:pt x="4072" y="3049"/>
                  </a:cubicBezTo>
                  <a:cubicBezTo>
                    <a:pt x="4198" y="2978"/>
                    <a:pt x="4308" y="2868"/>
                    <a:pt x="4384" y="2743"/>
                  </a:cubicBezTo>
                  <a:cubicBezTo>
                    <a:pt x="4461" y="2502"/>
                    <a:pt x="4363" y="2305"/>
                    <a:pt x="4144" y="2201"/>
                  </a:cubicBezTo>
                  <a:lnTo>
                    <a:pt x="4083" y="2184"/>
                  </a:lnTo>
                  <a:cubicBezTo>
                    <a:pt x="4018" y="2157"/>
                    <a:pt x="4034" y="2047"/>
                    <a:pt x="4111" y="2047"/>
                  </a:cubicBezTo>
                  <a:cubicBezTo>
                    <a:pt x="4363" y="1976"/>
                    <a:pt x="4582" y="1839"/>
                    <a:pt x="4598" y="1538"/>
                  </a:cubicBezTo>
                  <a:cubicBezTo>
                    <a:pt x="4603" y="1308"/>
                    <a:pt x="4510" y="1062"/>
                    <a:pt x="4346" y="898"/>
                  </a:cubicBezTo>
                  <a:cubicBezTo>
                    <a:pt x="4259" y="825"/>
                    <a:pt x="4154" y="787"/>
                    <a:pt x="4028" y="787"/>
                  </a:cubicBezTo>
                  <a:cubicBezTo>
                    <a:pt x="4012" y="787"/>
                    <a:pt x="3996" y="787"/>
                    <a:pt x="3979" y="788"/>
                  </a:cubicBezTo>
                  <a:cubicBezTo>
                    <a:pt x="3925" y="788"/>
                    <a:pt x="3862" y="769"/>
                    <a:pt x="3805" y="769"/>
                  </a:cubicBezTo>
                  <a:cubicBezTo>
                    <a:pt x="3794" y="769"/>
                    <a:pt x="3782" y="770"/>
                    <a:pt x="3771" y="772"/>
                  </a:cubicBezTo>
                  <a:cubicBezTo>
                    <a:pt x="3717" y="799"/>
                    <a:pt x="3663" y="890"/>
                    <a:pt x="3603" y="890"/>
                  </a:cubicBezTo>
                  <a:cubicBezTo>
                    <a:pt x="3590" y="890"/>
                    <a:pt x="3577" y="886"/>
                    <a:pt x="3563" y="876"/>
                  </a:cubicBezTo>
                  <a:cubicBezTo>
                    <a:pt x="3525" y="849"/>
                    <a:pt x="3525" y="794"/>
                    <a:pt x="3531" y="750"/>
                  </a:cubicBezTo>
                  <a:cubicBezTo>
                    <a:pt x="3536" y="630"/>
                    <a:pt x="3558" y="493"/>
                    <a:pt x="3487" y="383"/>
                  </a:cubicBezTo>
                  <a:cubicBezTo>
                    <a:pt x="3388" y="230"/>
                    <a:pt x="3251" y="77"/>
                    <a:pt x="3071" y="22"/>
                  </a:cubicBezTo>
                  <a:cubicBezTo>
                    <a:pt x="3021" y="7"/>
                    <a:pt x="2969" y="0"/>
                    <a:pt x="2917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48"/>
            <p:cNvSpPr/>
            <p:nvPr/>
          </p:nvSpPr>
          <p:spPr>
            <a:xfrm>
              <a:off x="5114629" y="3364872"/>
              <a:ext cx="88160" cy="117073"/>
            </a:xfrm>
            <a:custGeom>
              <a:avLst/>
              <a:gdLst/>
              <a:ahLst/>
              <a:cxnLst/>
              <a:rect l="l" t="t" r="r" b="b"/>
              <a:pathLst>
                <a:path w="1288" h="1803" extrusionOk="0">
                  <a:moveTo>
                    <a:pt x="974" y="1"/>
                  </a:moveTo>
                  <a:cubicBezTo>
                    <a:pt x="873" y="1"/>
                    <a:pt x="773" y="16"/>
                    <a:pt x="679" y="45"/>
                  </a:cubicBezTo>
                  <a:cubicBezTo>
                    <a:pt x="307" y="160"/>
                    <a:pt x="77" y="560"/>
                    <a:pt x="23" y="932"/>
                  </a:cubicBezTo>
                  <a:cubicBezTo>
                    <a:pt x="6" y="1031"/>
                    <a:pt x="1" y="1124"/>
                    <a:pt x="1" y="1228"/>
                  </a:cubicBezTo>
                  <a:cubicBezTo>
                    <a:pt x="198" y="1359"/>
                    <a:pt x="389" y="1556"/>
                    <a:pt x="417" y="1802"/>
                  </a:cubicBezTo>
                  <a:cubicBezTo>
                    <a:pt x="603" y="1419"/>
                    <a:pt x="816" y="1031"/>
                    <a:pt x="1013" y="658"/>
                  </a:cubicBezTo>
                  <a:cubicBezTo>
                    <a:pt x="1117" y="461"/>
                    <a:pt x="1183" y="248"/>
                    <a:pt x="1287" y="51"/>
                  </a:cubicBezTo>
                  <a:cubicBezTo>
                    <a:pt x="1186" y="17"/>
                    <a:pt x="1080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8"/>
            <p:cNvSpPr/>
            <p:nvPr/>
          </p:nvSpPr>
          <p:spPr>
            <a:xfrm>
              <a:off x="5151728" y="3372015"/>
              <a:ext cx="92267" cy="124151"/>
            </a:xfrm>
            <a:custGeom>
              <a:avLst/>
              <a:gdLst/>
              <a:ahLst/>
              <a:cxnLst/>
              <a:rect l="l" t="t" r="r" b="b"/>
              <a:pathLst>
                <a:path w="1348" h="1912" extrusionOk="0">
                  <a:moveTo>
                    <a:pt x="871" y="1"/>
                  </a:moveTo>
                  <a:cubicBezTo>
                    <a:pt x="871" y="12"/>
                    <a:pt x="860" y="12"/>
                    <a:pt x="860" y="17"/>
                  </a:cubicBezTo>
                  <a:cubicBezTo>
                    <a:pt x="800" y="116"/>
                    <a:pt x="761" y="236"/>
                    <a:pt x="712" y="351"/>
                  </a:cubicBezTo>
                  <a:cubicBezTo>
                    <a:pt x="581" y="685"/>
                    <a:pt x="389" y="981"/>
                    <a:pt x="231" y="1304"/>
                  </a:cubicBezTo>
                  <a:cubicBezTo>
                    <a:pt x="170" y="1435"/>
                    <a:pt x="105" y="1561"/>
                    <a:pt x="39" y="1692"/>
                  </a:cubicBezTo>
                  <a:lnTo>
                    <a:pt x="1" y="1774"/>
                  </a:lnTo>
                  <a:cubicBezTo>
                    <a:pt x="55" y="1774"/>
                    <a:pt x="105" y="1780"/>
                    <a:pt x="148" y="1791"/>
                  </a:cubicBezTo>
                  <a:cubicBezTo>
                    <a:pt x="285" y="1802"/>
                    <a:pt x="422" y="1835"/>
                    <a:pt x="543" y="1911"/>
                  </a:cubicBezTo>
                  <a:cubicBezTo>
                    <a:pt x="548" y="1889"/>
                    <a:pt x="559" y="1878"/>
                    <a:pt x="575" y="1873"/>
                  </a:cubicBezTo>
                  <a:cubicBezTo>
                    <a:pt x="657" y="1807"/>
                    <a:pt x="734" y="1742"/>
                    <a:pt x="816" y="1681"/>
                  </a:cubicBezTo>
                  <a:cubicBezTo>
                    <a:pt x="991" y="1501"/>
                    <a:pt x="1161" y="1304"/>
                    <a:pt x="1260" y="1068"/>
                  </a:cubicBezTo>
                  <a:cubicBezTo>
                    <a:pt x="1347" y="822"/>
                    <a:pt x="1287" y="532"/>
                    <a:pt x="1161" y="302"/>
                  </a:cubicBezTo>
                  <a:cubicBezTo>
                    <a:pt x="1095" y="176"/>
                    <a:pt x="991" y="72"/>
                    <a:pt x="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8"/>
            <p:cNvSpPr/>
            <p:nvPr/>
          </p:nvSpPr>
          <p:spPr>
            <a:xfrm>
              <a:off x="4803673" y="3487205"/>
              <a:ext cx="108352" cy="92334"/>
            </a:xfrm>
            <a:custGeom>
              <a:avLst/>
              <a:gdLst/>
              <a:ahLst/>
              <a:cxnLst/>
              <a:rect l="l" t="t" r="r" b="b"/>
              <a:pathLst>
                <a:path w="1583" h="1422" extrusionOk="0">
                  <a:moveTo>
                    <a:pt x="121" y="0"/>
                  </a:moveTo>
                  <a:cubicBezTo>
                    <a:pt x="17" y="192"/>
                    <a:pt x="1" y="433"/>
                    <a:pt x="23" y="652"/>
                  </a:cubicBezTo>
                  <a:cubicBezTo>
                    <a:pt x="50" y="783"/>
                    <a:pt x="77" y="925"/>
                    <a:pt x="159" y="1035"/>
                  </a:cubicBezTo>
                  <a:cubicBezTo>
                    <a:pt x="296" y="1199"/>
                    <a:pt x="488" y="1314"/>
                    <a:pt x="685" y="1385"/>
                  </a:cubicBezTo>
                  <a:cubicBezTo>
                    <a:pt x="805" y="1414"/>
                    <a:pt x="923" y="1422"/>
                    <a:pt x="1040" y="1422"/>
                  </a:cubicBezTo>
                  <a:cubicBezTo>
                    <a:pt x="1099" y="1422"/>
                    <a:pt x="1157" y="1420"/>
                    <a:pt x="1216" y="1418"/>
                  </a:cubicBezTo>
                  <a:lnTo>
                    <a:pt x="1238" y="1314"/>
                  </a:lnTo>
                  <a:cubicBezTo>
                    <a:pt x="1287" y="1095"/>
                    <a:pt x="1413" y="882"/>
                    <a:pt x="1583" y="739"/>
                  </a:cubicBezTo>
                  <a:cubicBezTo>
                    <a:pt x="1533" y="712"/>
                    <a:pt x="1479" y="690"/>
                    <a:pt x="1429" y="663"/>
                  </a:cubicBezTo>
                  <a:cubicBezTo>
                    <a:pt x="1265" y="575"/>
                    <a:pt x="1117" y="466"/>
                    <a:pt x="937" y="378"/>
                  </a:cubicBezTo>
                  <a:cubicBezTo>
                    <a:pt x="685" y="252"/>
                    <a:pt x="428" y="132"/>
                    <a:pt x="165" y="22"/>
                  </a:cubicBezTo>
                  <a:cubicBezTo>
                    <a:pt x="154" y="22"/>
                    <a:pt x="132" y="17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8"/>
            <p:cNvSpPr/>
            <p:nvPr/>
          </p:nvSpPr>
          <p:spPr>
            <a:xfrm>
              <a:off x="4817910" y="3452336"/>
              <a:ext cx="154418" cy="82529"/>
            </a:xfrm>
            <a:custGeom>
              <a:avLst/>
              <a:gdLst/>
              <a:ahLst/>
              <a:cxnLst/>
              <a:rect l="l" t="t" r="r" b="b"/>
              <a:pathLst>
                <a:path w="2256" h="1271" extrusionOk="0">
                  <a:moveTo>
                    <a:pt x="819" y="0"/>
                  </a:moveTo>
                  <a:cubicBezTo>
                    <a:pt x="682" y="0"/>
                    <a:pt x="546" y="24"/>
                    <a:pt x="417" y="78"/>
                  </a:cubicBezTo>
                  <a:cubicBezTo>
                    <a:pt x="252" y="160"/>
                    <a:pt x="116" y="286"/>
                    <a:pt x="1" y="422"/>
                  </a:cubicBezTo>
                  <a:cubicBezTo>
                    <a:pt x="400" y="592"/>
                    <a:pt x="822" y="773"/>
                    <a:pt x="1183" y="1019"/>
                  </a:cubicBezTo>
                  <a:cubicBezTo>
                    <a:pt x="1287" y="1079"/>
                    <a:pt x="1385" y="1129"/>
                    <a:pt x="1489" y="1189"/>
                  </a:cubicBezTo>
                  <a:lnTo>
                    <a:pt x="1495" y="1189"/>
                  </a:lnTo>
                  <a:cubicBezTo>
                    <a:pt x="1522" y="1172"/>
                    <a:pt x="1544" y="1161"/>
                    <a:pt x="1572" y="1145"/>
                  </a:cubicBezTo>
                  <a:cubicBezTo>
                    <a:pt x="1639" y="1119"/>
                    <a:pt x="1711" y="1107"/>
                    <a:pt x="1783" y="1107"/>
                  </a:cubicBezTo>
                  <a:cubicBezTo>
                    <a:pt x="1950" y="1107"/>
                    <a:pt x="2122" y="1171"/>
                    <a:pt x="2256" y="1271"/>
                  </a:cubicBezTo>
                  <a:cubicBezTo>
                    <a:pt x="2223" y="1118"/>
                    <a:pt x="2201" y="953"/>
                    <a:pt x="2207" y="800"/>
                  </a:cubicBezTo>
                  <a:cubicBezTo>
                    <a:pt x="2207" y="792"/>
                    <a:pt x="2207" y="787"/>
                    <a:pt x="2204" y="787"/>
                  </a:cubicBezTo>
                  <a:cubicBezTo>
                    <a:pt x="2204" y="787"/>
                    <a:pt x="2203" y="788"/>
                    <a:pt x="2201" y="789"/>
                  </a:cubicBezTo>
                  <a:cubicBezTo>
                    <a:pt x="2113" y="559"/>
                    <a:pt x="1900" y="428"/>
                    <a:pt x="1708" y="297"/>
                  </a:cubicBezTo>
                  <a:cubicBezTo>
                    <a:pt x="1447" y="122"/>
                    <a:pt x="1129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8"/>
            <p:cNvSpPr/>
            <p:nvPr/>
          </p:nvSpPr>
          <p:spPr>
            <a:xfrm>
              <a:off x="5107511" y="3609798"/>
              <a:ext cx="227862" cy="219732"/>
            </a:xfrm>
            <a:custGeom>
              <a:avLst/>
              <a:gdLst/>
              <a:ahLst/>
              <a:cxnLst/>
              <a:rect l="l" t="t" r="r" b="b"/>
              <a:pathLst>
                <a:path w="3329" h="3384" extrusionOk="0">
                  <a:moveTo>
                    <a:pt x="2500" y="95"/>
                  </a:moveTo>
                  <a:cubicBezTo>
                    <a:pt x="2746" y="95"/>
                    <a:pt x="2860" y="457"/>
                    <a:pt x="2891" y="674"/>
                  </a:cubicBezTo>
                  <a:cubicBezTo>
                    <a:pt x="2929" y="931"/>
                    <a:pt x="2978" y="1194"/>
                    <a:pt x="3011" y="1457"/>
                  </a:cubicBezTo>
                  <a:cubicBezTo>
                    <a:pt x="3039" y="1687"/>
                    <a:pt x="3060" y="1911"/>
                    <a:pt x="3088" y="2136"/>
                  </a:cubicBezTo>
                  <a:cubicBezTo>
                    <a:pt x="3022" y="2190"/>
                    <a:pt x="3093" y="2267"/>
                    <a:pt x="3115" y="2327"/>
                  </a:cubicBezTo>
                  <a:lnTo>
                    <a:pt x="3137" y="2469"/>
                  </a:lnTo>
                  <a:cubicBezTo>
                    <a:pt x="3143" y="2535"/>
                    <a:pt x="3143" y="2590"/>
                    <a:pt x="3137" y="2650"/>
                  </a:cubicBezTo>
                  <a:cubicBezTo>
                    <a:pt x="3132" y="2688"/>
                    <a:pt x="3148" y="2732"/>
                    <a:pt x="3186" y="2732"/>
                  </a:cubicBezTo>
                  <a:cubicBezTo>
                    <a:pt x="3186" y="2891"/>
                    <a:pt x="3164" y="3039"/>
                    <a:pt x="3170" y="3192"/>
                  </a:cubicBezTo>
                  <a:cubicBezTo>
                    <a:pt x="3089" y="3242"/>
                    <a:pt x="3000" y="3253"/>
                    <a:pt x="2909" y="3253"/>
                  </a:cubicBezTo>
                  <a:cubicBezTo>
                    <a:pt x="2840" y="3253"/>
                    <a:pt x="2770" y="3247"/>
                    <a:pt x="2699" y="3247"/>
                  </a:cubicBezTo>
                  <a:cubicBezTo>
                    <a:pt x="2382" y="3225"/>
                    <a:pt x="2070" y="3192"/>
                    <a:pt x="1741" y="3137"/>
                  </a:cubicBezTo>
                  <a:cubicBezTo>
                    <a:pt x="1440" y="3088"/>
                    <a:pt x="1123" y="3072"/>
                    <a:pt x="827" y="2962"/>
                  </a:cubicBezTo>
                  <a:cubicBezTo>
                    <a:pt x="565" y="2847"/>
                    <a:pt x="274" y="2672"/>
                    <a:pt x="154" y="2382"/>
                  </a:cubicBezTo>
                  <a:cubicBezTo>
                    <a:pt x="94" y="2234"/>
                    <a:pt x="132" y="2059"/>
                    <a:pt x="242" y="1949"/>
                  </a:cubicBezTo>
                  <a:cubicBezTo>
                    <a:pt x="296" y="1884"/>
                    <a:pt x="378" y="1867"/>
                    <a:pt x="461" y="1862"/>
                  </a:cubicBezTo>
                  <a:cubicBezTo>
                    <a:pt x="476" y="1861"/>
                    <a:pt x="492" y="1860"/>
                    <a:pt x="508" y="1860"/>
                  </a:cubicBezTo>
                  <a:cubicBezTo>
                    <a:pt x="828" y="1860"/>
                    <a:pt x="1116" y="2065"/>
                    <a:pt x="1413" y="2185"/>
                  </a:cubicBezTo>
                  <a:cubicBezTo>
                    <a:pt x="1495" y="2218"/>
                    <a:pt x="1577" y="2272"/>
                    <a:pt x="1665" y="2272"/>
                  </a:cubicBezTo>
                  <a:cubicBezTo>
                    <a:pt x="1714" y="2267"/>
                    <a:pt x="1752" y="2212"/>
                    <a:pt x="1730" y="2163"/>
                  </a:cubicBezTo>
                  <a:cubicBezTo>
                    <a:pt x="1692" y="2086"/>
                    <a:pt x="1621" y="2026"/>
                    <a:pt x="1566" y="1949"/>
                  </a:cubicBezTo>
                  <a:cubicBezTo>
                    <a:pt x="1402" y="1747"/>
                    <a:pt x="1232" y="1550"/>
                    <a:pt x="1074" y="1336"/>
                  </a:cubicBezTo>
                  <a:cubicBezTo>
                    <a:pt x="926" y="1128"/>
                    <a:pt x="718" y="811"/>
                    <a:pt x="909" y="565"/>
                  </a:cubicBezTo>
                  <a:cubicBezTo>
                    <a:pt x="931" y="536"/>
                    <a:pt x="959" y="525"/>
                    <a:pt x="988" y="525"/>
                  </a:cubicBezTo>
                  <a:cubicBezTo>
                    <a:pt x="1026" y="525"/>
                    <a:pt x="1067" y="543"/>
                    <a:pt x="1101" y="565"/>
                  </a:cubicBezTo>
                  <a:cubicBezTo>
                    <a:pt x="1183" y="608"/>
                    <a:pt x="1265" y="674"/>
                    <a:pt x="1342" y="734"/>
                  </a:cubicBezTo>
                  <a:cubicBezTo>
                    <a:pt x="1539" y="893"/>
                    <a:pt x="1698" y="1090"/>
                    <a:pt x="1856" y="1287"/>
                  </a:cubicBezTo>
                  <a:cubicBezTo>
                    <a:pt x="1993" y="1468"/>
                    <a:pt x="2103" y="1665"/>
                    <a:pt x="2218" y="1856"/>
                  </a:cubicBezTo>
                  <a:cubicBezTo>
                    <a:pt x="2228" y="1873"/>
                    <a:pt x="2242" y="1880"/>
                    <a:pt x="2258" y="1880"/>
                  </a:cubicBezTo>
                  <a:cubicBezTo>
                    <a:pt x="2293" y="1880"/>
                    <a:pt x="2333" y="1844"/>
                    <a:pt x="2333" y="1802"/>
                  </a:cubicBezTo>
                  <a:cubicBezTo>
                    <a:pt x="2322" y="1703"/>
                    <a:pt x="2300" y="1605"/>
                    <a:pt x="2289" y="1506"/>
                  </a:cubicBezTo>
                  <a:cubicBezTo>
                    <a:pt x="2239" y="1139"/>
                    <a:pt x="2157" y="762"/>
                    <a:pt x="2245" y="400"/>
                  </a:cubicBezTo>
                  <a:cubicBezTo>
                    <a:pt x="2283" y="280"/>
                    <a:pt x="2338" y="143"/>
                    <a:pt x="2453" y="99"/>
                  </a:cubicBezTo>
                  <a:cubicBezTo>
                    <a:pt x="2469" y="97"/>
                    <a:pt x="2485" y="95"/>
                    <a:pt x="2500" y="95"/>
                  </a:cubicBezTo>
                  <a:close/>
                  <a:moveTo>
                    <a:pt x="2528" y="1"/>
                  </a:moveTo>
                  <a:cubicBezTo>
                    <a:pt x="2358" y="1"/>
                    <a:pt x="2209" y="160"/>
                    <a:pt x="2152" y="411"/>
                  </a:cubicBezTo>
                  <a:cubicBezTo>
                    <a:pt x="2048" y="789"/>
                    <a:pt x="2130" y="1183"/>
                    <a:pt x="2185" y="1561"/>
                  </a:cubicBezTo>
                  <a:cubicBezTo>
                    <a:pt x="1988" y="1232"/>
                    <a:pt x="1763" y="920"/>
                    <a:pt x="1468" y="674"/>
                  </a:cubicBezTo>
                  <a:cubicBezTo>
                    <a:pt x="1342" y="576"/>
                    <a:pt x="1221" y="461"/>
                    <a:pt x="1068" y="417"/>
                  </a:cubicBezTo>
                  <a:cubicBezTo>
                    <a:pt x="1050" y="412"/>
                    <a:pt x="1033" y="410"/>
                    <a:pt x="1016" y="410"/>
                  </a:cubicBezTo>
                  <a:cubicBezTo>
                    <a:pt x="878" y="410"/>
                    <a:pt x="775" y="559"/>
                    <a:pt x="751" y="691"/>
                  </a:cubicBezTo>
                  <a:cubicBezTo>
                    <a:pt x="712" y="822"/>
                    <a:pt x="756" y="959"/>
                    <a:pt x="794" y="1085"/>
                  </a:cubicBezTo>
                  <a:cubicBezTo>
                    <a:pt x="920" y="1347"/>
                    <a:pt x="1112" y="1566"/>
                    <a:pt x="1287" y="1796"/>
                  </a:cubicBezTo>
                  <a:cubicBezTo>
                    <a:pt x="1369" y="1906"/>
                    <a:pt x="1462" y="2015"/>
                    <a:pt x="1550" y="2125"/>
                  </a:cubicBezTo>
                  <a:cubicBezTo>
                    <a:pt x="1216" y="1989"/>
                    <a:pt x="896" y="1756"/>
                    <a:pt x="539" y="1756"/>
                  </a:cubicBezTo>
                  <a:cubicBezTo>
                    <a:pt x="491" y="1756"/>
                    <a:pt x="443" y="1760"/>
                    <a:pt x="395" y="1769"/>
                  </a:cubicBezTo>
                  <a:cubicBezTo>
                    <a:pt x="274" y="1774"/>
                    <a:pt x="181" y="1856"/>
                    <a:pt x="121" y="1949"/>
                  </a:cubicBezTo>
                  <a:cubicBezTo>
                    <a:pt x="23" y="2070"/>
                    <a:pt x="1" y="2240"/>
                    <a:pt x="45" y="2382"/>
                  </a:cubicBezTo>
                  <a:cubicBezTo>
                    <a:pt x="127" y="2645"/>
                    <a:pt x="357" y="2842"/>
                    <a:pt x="575" y="2973"/>
                  </a:cubicBezTo>
                  <a:cubicBezTo>
                    <a:pt x="822" y="3121"/>
                    <a:pt x="1106" y="3197"/>
                    <a:pt x="1386" y="3230"/>
                  </a:cubicBezTo>
                  <a:cubicBezTo>
                    <a:pt x="1856" y="3301"/>
                    <a:pt x="2322" y="3373"/>
                    <a:pt x="2792" y="3384"/>
                  </a:cubicBezTo>
                  <a:cubicBezTo>
                    <a:pt x="2810" y="3384"/>
                    <a:pt x="2829" y="3384"/>
                    <a:pt x="2847" y="3384"/>
                  </a:cubicBezTo>
                  <a:cubicBezTo>
                    <a:pt x="2984" y="3384"/>
                    <a:pt x="3126" y="3379"/>
                    <a:pt x="3247" y="3307"/>
                  </a:cubicBezTo>
                  <a:cubicBezTo>
                    <a:pt x="3274" y="3290"/>
                    <a:pt x="3285" y="3274"/>
                    <a:pt x="3296" y="3247"/>
                  </a:cubicBezTo>
                  <a:cubicBezTo>
                    <a:pt x="3301" y="3170"/>
                    <a:pt x="3296" y="3082"/>
                    <a:pt x="3301" y="3000"/>
                  </a:cubicBezTo>
                  <a:cubicBezTo>
                    <a:pt x="3307" y="2820"/>
                    <a:pt x="3329" y="2645"/>
                    <a:pt x="3312" y="2469"/>
                  </a:cubicBezTo>
                  <a:cubicBezTo>
                    <a:pt x="3307" y="2409"/>
                    <a:pt x="3274" y="2349"/>
                    <a:pt x="3247" y="2294"/>
                  </a:cubicBezTo>
                  <a:cubicBezTo>
                    <a:pt x="3225" y="2168"/>
                    <a:pt x="3214" y="2042"/>
                    <a:pt x="3197" y="1911"/>
                  </a:cubicBezTo>
                  <a:cubicBezTo>
                    <a:pt x="3170" y="1616"/>
                    <a:pt x="3132" y="1314"/>
                    <a:pt x="3082" y="1019"/>
                  </a:cubicBezTo>
                  <a:cubicBezTo>
                    <a:pt x="3028" y="745"/>
                    <a:pt x="3011" y="444"/>
                    <a:pt x="2858" y="209"/>
                  </a:cubicBezTo>
                  <a:cubicBezTo>
                    <a:pt x="2752" y="65"/>
                    <a:pt x="2636" y="1"/>
                    <a:pt x="252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8"/>
            <p:cNvSpPr/>
            <p:nvPr/>
          </p:nvSpPr>
          <p:spPr>
            <a:xfrm>
              <a:off x="5115040" y="3616291"/>
              <a:ext cx="210955" cy="204732"/>
            </a:xfrm>
            <a:custGeom>
              <a:avLst/>
              <a:gdLst/>
              <a:ahLst/>
              <a:cxnLst/>
              <a:rect l="l" t="t" r="r" b="b"/>
              <a:pathLst>
                <a:path w="3082" h="3153" extrusionOk="0">
                  <a:moveTo>
                    <a:pt x="2412" y="1"/>
                  </a:moveTo>
                  <a:cubicBezTo>
                    <a:pt x="2397" y="1"/>
                    <a:pt x="2381" y="2"/>
                    <a:pt x="2365" y="5"/>
                  </a:cubicBezTo>
                  <a:cubicBezTo>
                    <a:pt x="2239" y="54"/>
                    <a:pt x="2184" y="191"/>
                    <a:pt x="2157" y="306"/>
                  </a:cubicBezTo>
                  <a:cubicBezTo>
                    <a:pt x="2069" y="673"/>
                    <a:pt x="2151" y="1050"/>
                    <a:pt x="2201" y="1412"/>
                  </a:cubicBezTo>
                  <a:cubicBezTo>
                    <a:pt x="2212" y="1510"/>
                    <a:pt x="2233" y="1614"/>
                    <a:pt x="2244" y="1707"/>
                  </a:cubicBezTo>
                  <a:cubicBezTo>
                    <a:pt x="2244" y="1749"/>
                    <a:pt x="2210" y="1786"/>
                    <a:pt x="2174" y="1786"/>
                  </a:cubicBezTo>
                  <a:cubicBezTo>
                    <a:pt x="2159" y="1786"/>
                    <a:pt x="2143" y="1779"/>
                    <a:pt x="2129" y="1762"/>
                  </a:cubicBezTo>
                  <a:cubicBezTo>
                    <a:pt x="2015" y="1570"/>
                    <a:pt x="1905" y="1373"/>
                    <a:pt x="1768" y="1193"/>
                  </a:cubicBezTo>
                  <a:cubicBezTo>
                    <a:pt x="1609" y="996"/>
                    <a:pt x="1451" y="799"/>
                    <a:pt x="1254" y="640"/>
                  </a:cubicBezTo>
                  <a:cubicBezTo>
                    <a:pt x="1177" y="580"/>
                    <a:pt x="1095" y="519"/>
                    <a:pt x="1013" y="470"/>
                  </a:cubicBezTo>
                  <a:cubicBezTo>
                    <a:pt x="980" y="446"/>
                    <a:pt x="942" y="431"/>
                    <a:pt x="905" y="431"/>
                  </a:cubicBezTo>
                  <a:cubicBezTo>
                    <a:pt x="874" y="431"/>
                    <a:pt x="844" y="442"/>
                    <a:pt x="821" y="470"/>
                  </a:cubicBezTo>
                  <a:cubicBezTo>
                    <a:pt x="624" y="716"/>
                    <a:pt x="827" y="1039"/>
                    <a:pt x="985" y="1242"/>
                  </a:cubicBezTo>
                  <a:cubicBezTo>
                    <a:pt x="1144" y="1450"/>
                    <a:pt x="1314" y="1652"/>
                    <a:pt x="1478" y="1860"/>
                  </a:cubicBezTo>
                  <a:cubicBezTo>
                    <a:pt x="1527" y="1926"/>
                    <a:pt x="1604" y="1997"/>
                    <a:pt x="1642" y="2068"/>
                  </a:cubicBezTo>
                  <a:cubicBezTo>
                    <a:pt x="1664" y="2123"/>
                    <a:pt x="1620" y="2172"/>
                    <a:pt x="1577" y="2178"/>
                  </a:cubicBezTo>
                  <a:cubicBezTo>
                    <a:pt x="1489" y="2172"/>
                    <a:pt x="1401" y="2118"/>
                    <a:pt x="1319" y="2090"/>
                  </a:cubicBezTo>
                  <a:cubicBezTo>
                    <a:pt x="1024" y="1974"/>
                    <a:pt x="733" y="1766"/>
                    <a:pt x="409" y="1766"/>
                  </a:cubicBezTo>
                  <a:cubicBezTo>
                    <a:pt x="397" y="1766"/>
                    <a:pt x="385" y="1767"/>
                    <a:pt x="372" y="1767"/>
                  </a:cubicBezTo>
                  <a:cubicBezTo>
                    <a:pt x="296" y="1778"/>
                    <a:pt x="208" y="1789"/>
                    <a:pt x="153" y="1860"/>
                  </a:cubicBezTo>
                  <a:cubicBezTo>
                    <a:pt x="44" y="1970"/>
                    <a:pt x="0" y="2140"/>
                    <a:pt x="60" y="2287"/>
                  </a:cubicBezTo>
                  <a:cubicBezTo>
                    <a:pt x="186" y="2577"/>
                    <a:pt x="471" y="2753"/>
                    <a:pt x="739" y="2873"/>
                  </a:cubicBezTo>
                  <a:cubicBezTo>
                    <a:pt x="1029" y="2982"/>
                    <a:pt x="1341" y="2993"/>
                    <a:pt x="1653" y="3043"/>
                  </a:cubicBezTo>
                  <a:cubicBezTo>
                    <a:pt x="1965" y="3092"/>
                    <a:pt x="2283" y="3125"/>
                    <a:pt x="2595" y="3147"/>
                  </a:cubicBezTo>
                  <a:cubicBezTo>
                    <a:pt x="2665" y="3147"/>
                    <a:pt x="2735" y="3153"/>
                    <a:pt x="2804" y="3153"/>
                  </a:cubicBezTo>
                  <a:cubicBezTo>
                    <a:pt x="2896" y="3153"/>
                    <a:pt x="2984" y="3142"/>
                    <a:pt x="3065" y="3092"/>
                  </a:cubicBezTo>
                  <a:cubicBezTo>
                    <a:pt x="3060" y="2933"/>
                    <a:pt x="3082" y="2780"/>
                    <a:pt x="3082" y="2632"/>
                  </a:cubicBezTo>
                  <a:cubicBezTo>
                    <a:pt x="3038" y="2632"/>
                    <a:pt x="3027" y="2588"/>
                    <a:pt x="3049" y="2556"/>
                  </a:cubicBezTo>
                  <a:cubicBezTo>
                    <a:pt x="3054" y="2495"/>
                    <a:pt x="3054" y="2441"/>
                    <a:pt x="3049" y="2380"/>
                  </a:cubicBezTo>
                  <a:lnTo>
                    <a:pt x="3027" y="2233"/>
                  </a:lnTo>
                  <a:cubicBezTo>
                    <a:pt x="3000" y="2172"/>
                    <a:pt x="2929" y="2090"/>
                    <a:pt x="3000" y="2041"/>
                  </a:cubicBezTo>
                  <a:cubicBezTo>
                    <a:pt x="2972" y="1817"/>
                    <a:pt x="2950" y="1592"/>
                    <a:pt x="2923" y="1368"/>
                  </a:cubicBezTo>
                  <a:cubicBezTo>
                    <a:pt x="2890" y="1105"/>
                    <a:pt x="2841" y="837"/>
                    <a:pt x="2803" y="580"/>
                  </a:cubicBezTo>
                  <a:cubicBezTo>
                    <a:pt x="2767" y="358"/>
                    <a:pt x="2658" y="1"/>
                    <a:pt x="2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8"/>
            <p:cNvSpPr/>
            <p:nvPr/>
          </p:nvSpPr>
          <p:spPr>
            <a:xfrm>
              <a:off x="4194148" y="4204709"/>
              <a:ext cx="42027" cy="37986"/>
            </a:xfrm>
            <a:custGeom>
              <a:avLst/>
              <a:gdLst/>
              <a:ahLst/>
              <a:cxnLst/>
              <a:rect l="l" t="t" r="r" b="b"/>
              <a:pathLst>
                <a:path w="614" h="585" extrusionOk="0">
                  <a:moveTo>
                    <a:pt x="416" y="155"/>
                  </a:moveTo>
                  <a:cubicBezTo>
                    <a:pt x="471" y="281"/>
                    <a:pt x="443" y="450"/>
                    <a:pt x="290" y="461"/>
                  </a:cubicBezTo>
                  <a:cubicBezTo>
                    <a:pt x="286" y="462"/>
                    <a:pt x="282" y="462"/>
                    <a:pt x="278" y="462"/>
                  </a:cubicBezTo>
                  <a:cubicBezTo>
                    <a:pt x="192" y="462"/>
                    <a:pt x="144" y="354"/>
                    <a:pt x="181" y="270"/>
                  </a:cubicBezTo>
                  <a:cubicBezTo>
                    <a:pt x="203" y="226"/>
                    <a:pt x="235" y="193"/>
                    <a:pt x="279" y="171"/>
                  </a:cubicBezTo>
                  <a:cubicBezTo>
                    <a:pt x="287" y="169"/>
                    <a:pt x="294" y="168"/>
                    <a:pt x="302" y="168"/>
                  </a:cubicBezTo>
                  <a:cubicBezTo>
                    <a:pt x="325" y="168"/>
                    <a:pt x="347" y="177"/>
                    <a:pt x="369" y="177"/>
                  </a:cubicBezTo>
                  <a:cubicBezTo>
                    <a:pt x="385" y="177"/>
                    <a:pt x="401" y="172"/>
                    <a:pt x="416" y="155"/>
                  </a:cubicBezTo>
                  <a:close/>
                  <a:moveTo>
                    <a:pt x="413" y="0"/>
                  </a:moveTo>
                  <a:cubicBezTo>
                    <a:pt x="401" y="0"/>
                    <a:pt x="388" y="3"/>
                    <a:pt x="372" y="7"/>
                  </a:cubicBezTo>
                  <a:cubicBezTo>
                    <a:pt x="290" y="34"/>
                    <a:pt x="208" y="67"/>
                    <a:pt x="126" y="106"/>
                  </a:cubicBezTo>
                  <a:cubicBezTo>
                    <a:pt x="99" y="111"/>
                    <a:pt x="82" y="144"/>
                    <a:pt x="93" y="177"/>
                  </a:cubicBezTo>
                  <a:cubicBezTo>
                    <a:pt x="0" y="314"/>
                    <a:pt x="71" y="554"/>
                    <a:pt x="246" y="582"/>
                  </a:cubicBezTo>
                  <a:cubicBezTo>
                    <a:pt x="260" y="584"/>
                    <a:pt x="273" y="584"/>
                    <a:pt x="286" y="584"/>
                  </a:cubicBezTo>
                  <a:cubicBezTo>
                    <a:pt x="511" y="584"/>
                    <a:pt x="613" y="324"/>
                    <a:pt x="520" y="117"/>
                  </a:cubicBezTo>
                  <a:cubicBezTo>
                    <a:pt x="488" y="53"/>
                    <a:pt x="471" y="0"/>
                    <a:pt x="4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8"/>
            <p:cNvSpPr/>
            <p:nvPr/>
          </p:nvSpPr>
          <p:spPr>
            <a:xfrm>
              <a:off x="4066767" y="4104973"/>
              <a:ext cx="280293" cy="276548"/>
            </a:xfrm>
            <a:custGeom>
              <a:avLst/>
              <a:gdLst/>
              <a:ahLst/>
              <a:cxnLst/>
              <a:rect l="l" t="t" r="r" b="b"/>
              <a:pathLst>
                <a:path w="4095" h="4259" extrusionOk="0">
                  <a:moveTo>
                    <a:pt x="2429" y="118"/>
                  </a:moveTo>
                  <a:cubicBezTo>
                    <a:pt x="2485" y="118"/>
                    <a:pt x="2546" y="146"/>
                    <a:pt x="2616" y="186"/>
                  </a:cubicBezTo>
                  <a:cubicBezTo>
                    <a:pt x="2945" y="399"/>
                    <a:pt x="2792" y="968"/>
                    <a:pt x="2770" y="1302"/>
                  </a:cubicBezTo>
                  <a:cubicBezTo>
                    <a:pt x="2770" y="1349"/>
                    <a:pt x="2793" y="1407"/>
                    <a:pt x="2837" y="1407"/>
                  </a:cubicBezTo>
                  <a:cubicBezTo>
                    <a:pt x="2845" y="1407"/>
                    <a:pt x="2854" y="1405"/>
                    <a:pt x="2863" y="1401"/>
                  </a:cubicBezTo>
                  <a:cubicBezTo>
                    <a:pt x="2890" y="1384"/>
                    <a:pt x="2912" y="1357"/>
                    <a:pt x="2934" y="1335"/>
                  </a:cubicBezTo>
                  <a:cubicBezTo>
                    <a:pt x="3021" y="1242"/>
                    <a:pt x="3120" y="1144"/>
                    <a:pt x="3229" y="1072"/>
                  </a:cubicBezTo>
                  <a:cubicBezTo>
                    <a:pt x="3294" y="1027"/>
                    <a:pt x="3367" y="1006"/>
                    <a:pt x="3441" y="1006"/>
                  </a:cubicBezTo>
                  <a:cubicBezTo>
                    <a:pt x="3544" y="1006"/>
                    <a:pt x="3648" y="1046"/>
                    <a:pt x="3728" y="1116"/>
                  </a:cubicBezTo>
                  <a:cubicBezTo>
                    <a:pt x="3897" y="1248"/>
                    <a:pt x="3957" y="1472"/>
                    <a:pt x="3821" y="1658"/>
                  </a:cubicBezTo>
                  <a:cubicBezTo>
                    <a:pt x="3596" y="1954"/>
                    <a:pt x="3021" y="2205"/>
                    <a:pt x="2666" y="2282"/>
                  </a:cubicBezTo>
                  <a:cubicBezTo>
                    <a:pt x="2605" y="2288"/>
                    <a:pt x="2573" y="2370"/>
                    <a:pt x="2627" y="2413"/>
                  </a:cubicBezTo>
                  <a:cubicBezTo>
                    <a:pt x="2671" y="2441"/>
                    <a:pt x="2720" y="2457"/>
                    <a:pt x="2770" y="2496"/>
                  </a:cubicBezTo>
                  <a:cubicBezTo>
                    <a:pt x="2874" y="2567"/>
                    <a:pt x="2956" y="2660"/>
                    <a:pt x="3043" y="2747"/>
                  </a:cubicBezTo>
                  <a:cubicBezTo>
                    <a:pt x="3136" y="2851"/>
                    <a:pt x="3219" y="2966"/>
                    <a:pt x="3257" y="3103"/>
                  </a:cubicBezTo>
                  <a:cubicBezTo>
                    <a:pt x="3295" y="3262"/>
                    <a:pt x="3240" y="3459"/>
                    <a:pt x="3093" y="3536"/>
                  </a:cubicBezTo>
                  <a:cubicBezTo>
                    <a:pt x="3061" y="3548"/>
                    <a:pt x="3029" y="3553"/>
                    <a:pt x="2996" y="3553"/>
                  </a:cubicBezTo>
                  <a:cubicBezTo>
                    <a:pt x="2777" y="3553"/>
                    <a:pt x="2539" y="3309"/>
                    <a:pt x="2425" y="3152"/>
                  </a:cubicBezTo>
                  <a:cubicBezTo>
                    <a:pt x="2326" y="3016"/>
                    <a:pt x="2261" y="2840"/>
                    <a:pt x="2168" y="2698"/>
                  </a:cubicBezTo>
                  <a:cubicBezTo>
                    <a:pt x="2153" y="2678"/>
                    <a:pt x="2137" y="2670"/>
                    <a:pt x="2122" y="2670"/>
                  </a:cubicBezTo>
                  <a:cubicBezTo>
                    <a:pt x="2078" y="2670"/>
                    <a:pt x="2041" y="2737"/>
                    <a:pt x="2069" y="2786"/>
                  </a:cubicBezTo>
                  <a:cubicBezTo>
                    <a:pt x="2173" y="3081"/>
                    <a:pt x="2277" y="3393"/>
                    <a:pt x="2304" y="3705"/>
                  </a:cubicBezTo>
                  <a:cubicBezTo>
                    <a:pt x="2315" y="3897"/>
                    <a:pt x="2206" y="4116"/>
                    <a:pt x="2009" y="4132"/>
                  </a:cubicBezTo>
                  <a:cubicBezTo>
                    <a:pt x="1990" y="4134"/>
                    <a:pt x="1971" y="4135"/>
                    <a:pt x="1953" y="4135"/>
                  </a:cubicBezTo>
                  <a:cubicBezTo>
                    <a:pt x="1424" y="4135"/>
                    <a:pt x="1432" y="3379"/>
                    <a:pt x="1533" y="2961"/>
                  </a:cubicBezTo>
                  <a:cubicBezTo>
                    <a:pt x="1549" y="2879"/>
                    <a:pt x="1582" y="2797"/>
                    <a:pt x="1615" y="2714"/>
                  </a:cubicBezTo>
                  <a:cubicBezTo>
                    <a:pt x="1626" y="2660"/>
                    <a:pt x="1680" y="2594"/>
                    <a:pt x="1659" y="2539"/>
                  </a:cubicBezTo>
                  <a:cubicBezTo>
                    <a:pt x="1648" y="2518"/>
                    <a:pt x="1628" y="2508"/>
                    <a:pt x="1609" y="2508"/>
                  </a:cubicBezTo>
                  <a:cubicBezTo>
                    <a:pt x="1587" y="2508"/>
                    <a:pt x="1566" y="2520"/>
                    <a:pt x="1555" y="2539"/>
                  </a:cubicBezTo>
                  <a:cubicBezTo>
                    <a:pt x="1527" y="2594"/>
                    <a:pt x="1494" y="2643"/>
                    <a:pt x="1462" y="2693"/>
                  </a:cubicBezTo>
                  <a:cubicBezTo>
                    <a:pt x="1303" y="2890"/>
                    <a:pt x="1106" y="3207"/>
                    <a:pt x="843" y="3251"/>
                  </a:cubicBezTo>
                  <a:cubicBezTo>
                    <a:pt x="834" y="3252"/>
                    <a:pt x="826" y="3253"/>
                    <a:pt x="817" y="3253"/>
                  </a:cubicBezTo>
                  <a:cubicBezTo>
                    <a:pt x="747" y="3253"/>
                    <a:pt x="688" y="3215"/>
                    <a:pt x="624" y="3185"/>
                  </a:cubicBezTo>
                  <a:cubicBezTo>
                    <a:pt x="536" y="3136"/>
                    <a:pt x="449" y="3081"/>
                    <a:pt x="383" y="3005"/>
                  </a:cubicBezTo>
                  <a:cubicBezTo>
                    <a:pt x="38" y="2660"/>
                    <a:pt x="307" y="2266"/>
                    <a:pt x="690" y="2140"/>
                  </a:cubicBezTo>
                  <a:cubicBezTo>
                    <a:pt x="920" y="2069"/>
                    <a:pt x="1160" y="2085"/>
                    <a:pt x="1401" y="2047"/>
                  </a:cubicBezTo>
                  <a:cubicBezTo>
                    <a:pt x="1478" y="2041"/>
                    <a:pt x="1483" y="1926"/>
                    <a:pt x="1407" y="1921"/>
                  </a:cubicBezTo>
                  <a:lnTo>
                    <a:pt x="1407" y="1921"/>
                  </a:lnTo>
                  <a:cubicBezTo>
                    <a:pt x="1388" y="1923"/>
                    <a:pt x="1369" y="1924"/>
                    <a:pt x="1350" y="1924"/>
                  </a:cubicBezTo>
                  <a:cubicBezTo>
                    <a:pt x="1140" y="1924"/>
                    <a:pt x="962" y="1788"/>
                    <a:pt x="821" y="1647"/>
                  </a:cubicBezTo>
                  <a:cubicBezTo>
                    <a:pt x="668" y="1488"/>
                    <a:pt x="580" y="1280"/>
                    <a:pt x="553" y="1061"/>
                  </a:cubicBezTo>
                  <a:cubicBezTo>
                    <a:pt x="526" y="886"/>
                    <a:pt x="526" y="662"/>
                    <a:pt x="673" y="530"/>
                  </a:cubicBezTo>
                  <a:cubicBezTo>
                    <a:pt x="767" y="452"/>
                    <a:pt x="880" y="416"/>
                    <a:pt x="994" y="416"/>
                  </a:cubicBezTo>
                  <a:cubicBezTo>
                    <a:pt x="1126" y="416"/>
                    <a:pt x="1260" y="464"/>
                    <a:pt x="1368" y="552"/>
                  </a:cubicBezTo>
                  <a:cubicBezTo>
                    <a:pt x="1445" y="618"/>
                    <a:pt x="1494" y="717"/>
                    <a:pt x="1549" y="804"/>
                  </a:cubicBezTo>
                  <a:cubicBezTo>
                    <a:pt x="1631" y="946"/>
                    <a:pt x="1708" y="1100"/>
                    <a:pt x="1779" y="1248"/>
                  </a:cubicBezTo>
                  <a:cubicBezTo>
                    <a:pt x="1795" y="1280"/>
                    <a:pt x="1795" y="1335"/>
                    <a:pt x="1839" y="1352"/>
                  </a:cubicBezTo>
                  <a:cubicBezTo>
                    <a:pt x="1844" y="1352"/>
                    <a:pt x="1848" y="1353"/>
                    <a:pt x="1853" y="1353"/>
                  </a:cubicBezTo>
                  <a:cubicBezTo>
                    <a:pt x="1875" y="1353"/>
                    <a:pt x="1896" y="1342"/>
                    <a:pt x="1905" y="1319"/>
                  </a:cubicBezTo>
                  <a:lnTo>
                    <a:pt x="1905" y="1319"/>
                  </a:lnTo>
                  <a:cubicBezTo>
                    <a:pt x="1905" y="1357"/>
                    <a:pt x="1877" y="1401"/>
                    <a:pt x="1916" y="1434"/>
                  </a:cubicBezTo>
                  <a:cubicBezTo>
                    <a:pt x="1925" y="1445"/>
                    <a:pt x="1938" y="1449"/>
                    <a:pt x="1951" y="1449"/>
                  </a:cubicBezTo>
                  <a:cubicBezTo>
                    <a:pt x="1977" y="1449"/>
                    <a:pt x="2005" y="1430"/>
                    <a:pt x="2009" y="1401"/>
                  </a:cubicBezTo>
                  <a:cubicBezTo>
                    <a:pt x="2042" y="1193"/>
                    <a:pt x="2003" y="990"/>
                    <a:pt x="2036" y="782"/>
                  </a:cubicBezTo>
                  <a:cubicBezTo>
                    <a:pt x="2080" y="591"/>
                    <a:pt x="2146" y="399"/>
                    <a:pt x="2255" y="240"/>
                  </a:cubicBezTo>
                  <a:cubicBezTo>
                    <a:pt x="2312" y="152"/>
                    <a:pt x="2368" y="118"/>
                    <a:pt x="2429" y="118"/>
                  </a:cubicBezTo>
                  <a:close/>
                  <a:moveTo>
                    <a:pt x="2434" y="1"/>
                  </a:moveTo>
                  <a:cubicBezTo>
                    <a:pt x="2172" y="1"/>
                    <a:pt x="2021" y="439"/>
                    <a:pt x="1954" y="662"/>
                  </a:cubicBezTo>
                  <a:cubicBezTo>
                    <a:pt x="1894" y="859"/>
                    <a:pt x="1927" y="1072"/>
                    <a:pt x="1921" y="1275"/>
                  </a:cubicBezTo>
                  <a:cubicBezTo>
                    <a:pt x="1877" y="1138"/>
                    <a:pt x="1812" y="1012"/>
                    <a:pt x="1741" y="881"/>
                  </a:cubicBezTo>
                  <a:cubicBezTo>
                    <a:pt x="1659" y="728"/>
                    <a:pt x="1582" y="563"/>
                    <a:pt x="1445" y="454"/>
                  </a:cubicBezTo>
                  <a:cubicBezTo>
                    <a:pt x="1326" y="356"/>
                    <a:pt x="1169" y="304"/>
                    <a:pt x="1014" y="304"/>
                  </a:cubicBezTo>
                  <a:cubicBezTo>
                    <a:pt x="798" y="304"/>
                    <a:pt x="586" y="404"/>
                    <a:pt x="487" y="618"/>
                  </a:cubicBezTo>
                  <a:cubicBezTo>
                    <a:pt x="438" y="749"/>
                    <a:pt x="438" y="903"/>
                    <a:pt x="449" y="1040"/>
                  </a:cubicBezTo>
                  <a:cubicBezTo>
                    <a:pt x="476" y="1417"/>
                    <a:pt x="701" y="1768"/>
                    <a:pt x="1024" y="1959"/>
                  </a:cubicBezTo>
                  <a:cubicBezTo>
                    <a:pt x="914" y="1976"/>
                    <a:pt x="810" y="1981"/>
                    <a:pt x="712" y="2008"/>
                  </a:cubicBezTo>
                  <a:cubicBezTo>
                    <a:pt x="575" y="2058"/>
                    <a:pt x="443" y="2123"/>
                    <a:pt x="334" y="2222"/>
                  </a:cubicBezTo>
                  <a:cubicBezTo>
                    <a:pt x="0" y="2534"/>
                    <a:pt x="71" y="2977"/>
                    <a:pt x="438" y="3234"/>
                  </a:cubicBezTo>
                  <a:cubicBezTo>
                    <a:pt x="547" y="3306"/>
                    <a:pt x="668" y="3382"/>
                    <a:pt x="799" y="3404"/>
                  </a:cubicBezTo>
                  <a:cubicBezTo>
                    <a:pt x="809" y="3405"/>
                    <a:pt x="819" y="3405"/>
                    <a:pt x="829" y="3405"/>
                  </a:cubicBezTo>
                  <a:cubicBezTo>
                    <a:pt x="1098" y="3405"/>
                    <a:pt x="1292" y="3123"/>
                    <a:pt x="1451" y="2922"/>
                  </a:cubicBezTo>
                  <a:lnTo>
                    <a:pt x="1451" y="2922"/>
                  </a:lnTo>
                  <a:cubicBezTo>
                    <a:pt x="1330" y="3377"/>
                    <a:pt x="1297" y="4176"/>
                    <a:pt x="1888" y="4253"/>
                  </a:cubicBezTo>
                  <a:cubicBezTo>
                    <a:pt x="1916" y="4257"/>
                    <a:pt x="1943" y="4259"/>
                    <a:pt x="1970" y="4259"/>
                  </a:cubicBezTo>
                  <a:cubicBezTo>
                    <a:pt x="2212" y="4259"/>
                    <a:pt x="2385" y="4081"/>
                    <a:pt x="2425" y="3815"/>
                  </a:cubicBezTo>
                  <a:cubicBezTo>
                    <a:pt x="2447" y="3612"/>
                    <a:pt x="2387" y="3404"/>
                    <a:pt x="2337" y="3207"/>
                  </a:cubicBezTo>
                  <a:lnTo>
                    <a:pt x="2337" y="3207"/>
                  </a:lnTo>
                  <a:cubicBezTo>
                    <a:pt x="2496" y="3421"/>
                    <a:pt x="2704" y="3640"/>
                    <a:pt x="2972" y="3672"/>
                  </a:cubicBezTo>
                  <a:cubicBezTo>
                    <a:pt x="2981" y="3673"/>
                    <a:pt x="2990" y="3673"/>
                    <a:pt x="2999" y="3673"/>
                  </a:cubicBezTo>
                  <a:cubicBezTo>
                    <a:pt x="3258" y="3673"/>
                    <a:pt x="3430" y="3363"/>
                    <a:pt x="3383" y="3120"/>
                  </a:cubicBezTo>
                  <a:cubicBezTo>
                    <a:pt x="3328" y="2802"/>
                    <a:pt x="3076" y="2556"/>
                    <a:pt x="2835" y="2381"/>
                  </a:cubicBezTo>
                  <a:cubicBezTo>
                    <a:pt x="3224" y="2249"/>
                    <a:pt x="4094" y="1904"/>
                    <a:pt x="4018" y="1373"/>
                  </a:cubicBezTo>
                  <a:cubicBezTo>
                    <a:pt x="3974" y="1105"/>
                    <a:pt x="3717" y="892"/>
                    <a:pt x="3465" y="886"/>
                  </a:cubicBezTo>
                  <a:cubicBezTo>
                    <a:pt x="3462" y="886"/>
                    <a:pt x="3458" y="886"/>
                    <a:pt x="3455" y="886"/>
                  </a:cubicBezTo>
                  <a:cubicBezTo>
                    <a:pt x="3214" y="886"/>
                    <a:pt x="3041" y="1086"/>
                    <a:pt x="2879" y="1248"/>
                  </a:cubicBezTo>
                  <a:cubicBezTo>
                    <a:pt x="2950" y="793"/>
                    <a:pt x="3060" y="125"/>
                    <a:pt x="2480" y="5"/>
                  </a:cubicBezTo>
                  <a:cubicBezTo>
                    <a:pt x="2464" y="2"/>
                    <a:pt x="2449" y="1"/>
                    <a:pt x="243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8"/>
            <p:cNvSpPr/>
            <p:nvPr/>
          </p:nvSpPr>
          <p:spPr>
            <a:xfrm>
              <a:off x="4069710" y="4114193"/>
              <a:ext cx="267972" cy="259665"/>
            </a:xfrm>
            <a:custGeom>
              <a:avLst/>
              <a:gdLst/>
              <a:ahLst/>
              <a:cxnLst/>
              <a:rect l="l" t="t" r="r" b="b"/>
              <a:pathLst>
                <a:path w="3915" h="3999" extrusionOk="0">
                  <a:moveTo>
                    <a:pt x="2237" y="1387"/>
                  </a:moveTo>
                  <a:cubicBezTo>
                    <a:pt x="2297" y="1387"/>
                    <a:pt x="2316" y="1442"/>
                    <a:pt x="2338" y="1505"/>
                  </a:cubicBezTo>
                  <a:cubicBezTo>
                    <a:pt x="2442" y="1717"/>
                    <a:pt x="2335" y="1978"/>
                    <a:pt x="2105" y="1978"/>
                  </a:cubicBezTo>
                  <a:cubicBezTo>
                    <a:pt x="2092" y="1978"/>
                    <a:pt x="2078" y="1978"/>
                    <a:pt x="2064" y="1976"/>
                  </a:cubicBezTo>
                  <a:cubicBezTo>
                    <a:pt x="1889" y="1948"/>
                    <a:pt x="1807" y="1708"/>
                    <a:pt x="1911" y="1565"/>
                  </a:cubicBezTo>
                  <a:cubicBezTo>
                    <a:pt x="1906" y="1538"/>
                    <a:pt x="1917" y="1505"/>
                    <a:pt x="1944" y="1489"/>
                  </a:cubicBezTo>
                  <a:cubicBezTo>
                    <a:pt x="2021" y="1456"/>
                    <a:pt x="2108" y="1423"/>
                    <a:pt x="2190" y="1396"/>
                  </a:cubicBezTo>
                  <a:cubicBezTo>
                    <a:pt x="2208" y="1390"/>
                    <a:pt x="2223" y="1387"/>
                    <a:pt x="2237" y="1387"/>
                  </a:cubicBezTo>
                  <a:close/>
                  <a:moveTo>
                    <a:pt x="2394" y="0"/>
                  </a:moveTo>
                  <a:cubicBezTo>
                    <a:pt x="2332" y="0"/>
                    <a:pt x="2275" y="34"/>
                    <a:pt x="2218" y="120"/>
                  </a:cubicBezTo>
                  <a:cubicBezTo>
                    <a:pt x="2108" y="284"/>
                    <a:pt x="2032" y="471"/>
                    <a:pt x="1999" y="662"/>
                  </a:cubicBezTo>
                  <a:cubicBezTo>
                    <a:pt x="1966" y="870"/>
                    <a:pt x="2004" y="1073"/>
                    <a:pt x="1971" y="1281"/>
                  </a:cubicBezTo>
                  <a:cubicBezTo>
                    <a:pt x="1968" y="1310"/>
                    <a:pt x="1942" y="1329"/>
                    <a:pt x="1916" y="1329"/>
                  </a:cubicBezTo>
                  <a:cubicBezTo>
                    <a:pt x="1903" y="1329"/>
                    <a:pt x="1889" y="1324"/>
                    <a:pt x="1878" y="1314"/>
                  </a:cubicBezTo>
                  <a:cubicBezTo>
                    <a:pt x="1840" y="1281"/>
                    <a:pt x="1867" y="1237"/>
                    <a:pt x="1867" y="1199"/>
                  </a:cubicBezTo>
                  <a:lnTo>
                    <a:pt x="1867" y="1199"/>
                  </a:lnTo>
                  <a:cubicBezTo>
                    <a:pt x="1863" y="1221"/>
                    <a:pt x="1839" y="1233"/>
                    <a:pt x="1816" y="1233"/>
                  </a:cubicBezTo>
                  <a:cubicBezTo>
                    <a:pt x="1811" y="1233"/>
                    <a:pt x="1806" y="1232"/>
                    <a:pt x="1802" y="1231"/>
                  </a:cubicBezTo>
                  <a:cubicBezTo>
                    <a:pt x="1752" y="1215"/>
                    <a:pt x="1758" y="1160"/>
                    <a:pt x="1741" y="1127"/>
                  </a:cubicBezTo>
                  <a:cubicBezTo>
                    <a:pt x="1670" y="980"/>
                    <a:pt x="1594" y="826"/>
                    <a:pt x="1512" y="684"/>
                  </a:cubicBezTo>
                  <a:cubicBezTo>
                    <a:pt x="1468" y="586"/>
                    <a:pt x="1413" y="498"/>
                    <a:pt x="1331" y="432"/>
                  </a:cubicBezTo>
                  <a:cubicBezTo>
                    <a:pt x="1228" y="344"/>
                    <a:pt x="1094" y="295"/>
                    <a:pt x="960" y="295"/>
                  </a:cubicBezTo>
                  <a:cubicBezTo>
                    <a:pt x="845" y="295"/>
                    <a:pt x="730" y="332"/>
                    <a:pt x="636" y="410"/>
                  </a:cubicBezTo>
                  <a:cubicBezTo>
                    <a:pt x="488" y="531"/>
                    <a:pt x="493" y="761"/>
                    <a:pt x="515" y="941"/>
                  </a:cubicBezTo>
                  <a:cubicBezTo>
                    <a:pt x="537" y="1160"/>
                    <a:pt x="630" y="1368"/>
                    <a:pt x="784" y="1527"/>
                  </a:cubicBezTo>
                  <a:cubicBezTo>
                    <a:pt x="928" y="1672"/>
                    <a:pt x="1122" y="1802"/>
                    <a:pt x="1332" y="1802"/>
                  </a:cubicBezTo>
                  <a:cubicBezTo>
                    <a:pt x="1345" y="1802"/>
                    <a:pt x="1357" y="1802"/>
                    <a:pt x="1369" y="1801"/>
                  </a:cubicBezTo>
                  <a:lnTo>
                    <a:pt x="1369" y="1801"/>
                  </a:lnTo>
                  <a:cubicBezTo>
                    <a:pt x="1446" y="1806"/>
                    <a:pt x="1440" y="1927"/>
                    <a:pt x="1364" y="1927"/>
                  </a:cubicBezTo>
                  <a:cubicBezTo>
                    <a:pt x="1123" y="1965"/>
                    <a:pt x="882" y="1954"/>
                    <a:pt x="652" y="2020"/>
                  </a:cubicBezTo>
                  <a:cubicBezTo>
                    <a:pt x="269" y="2146"/>
                    <a:pt x="1" y="2540"/>
                    <a:pt x="346" y="2884"/>
                  </a:cubicBezTo>
                  <a:cubicBezTo>
                    <a:pt x="411" y="2961"/>
                    <a:pt x="499" y="3016"/>
                    <a:pt x="592" y="3065"/>
                  </a:cubicBezTo>
                  <a:cubicBezTo>
                    <a:pt x="658" y="3092"/>
                    <a:pt x="734" y="3131"/>
                    <a:pt x="811" y="3131"/>
                  </a:cubicBezTo>
                  <a:cubicBezTo>
                    <a:pt x="1068" y="3092"/>
                    <a:pt x="1265" y="2770"/>
                    <a:pt x="1424" y="2572"/>
                  </a:cubicBezTo>
                  <a:cubicBezTo>
                    <a:pt x="1457" y="2523"/>
                    <a:pt x="1495" y="2474"/>
                    <a:pt x="1523" y="2419"/>
                  </a:cubicBezTo>
                  <a:cubicBezTo>
                    <a:pt x="1531" y="2399"/>
                    <a:pt x="1553" y="2388"/>
                    <a:pt x="1574" y="2388"/>
                  </a:cubicBezTo>
                  <a:cubicBezTo>
                    <a:pt x="1594" y="2388"/>
                    <a:pt x="1613" y="2398"/>
                    <a:pt x="1621" y="2419"/>
                  </a:cubicBezTo>
                  <a:cubicBezTo>
                    <a:pt x="1637" y="2474"/>
                    <a:pt x="1588" y="2540"/>
                    <a:pt x="1577" y="2594"/>
                  </a:cubicBezTo>
                  <a:cubicBezTo>
                    <a:pt x="1539" y="2676"/>
                    <a:pt x="1512" y="2759"/>
                    <a:pt x="1495" y="2841"/>
                  </a:cubicBezTo>
                  <a:cubicBezTo>
                    <a:pt x="1389" y="3243"/>
                    <a:pt x="1376" y="3998"/>
                    <a:pt x="1909" y="3998"/>
                  </a:cubicBezTo>
                  <a:cubicBezTo>
                    <a:pt x="1927" y="3998"/>
                    <a:pt x="1946" y="3997"/>
                    <a:pt x="1966" y="3996"/>
                  </a:cubicBezTo>
                  <a:cubicBezTo>
                    <a:pt x="2163" y="3979"/>
                    <a:pt x="2272" y="3760"/>
                    <a:pt x="2261" y="3569"/>
                  </a:cubicBezTo>
                  <a:cubicBezTo>
                    <a:pt x="2240" y="3257"/>
                    <a:pt x="2136" y="2950"/>
                    <a:pt x="2026" y="2655"/>
                  </a:cubicBezTo>
                  <a:cubicBezTo>
                    <a:pt x="1998" y="2602"/>
                    <a:pt x="2035" y="2538"/>
                    <a:pt x="2078" y="2538"/>
                  </a:cubicBezTo>
                  <a:cubicBezTo>
                    <a:pt x="2094" y="2538"/>
                    <a:pt x="2110" y="2547"/>
                    <a:pt x="2125" y="2567"/>
                  </a:cubicBezTo>
                  <a:cubicBezTo>
                    <a:pt x="2218" y="2709"/>
                    <a:pt x="2283" y="2874"/>
                    <a:pt x="2382" y="3016"/>
                  </a:cubicBezTo>
                  <a:cubicBezTo>
                    <a:pt x="2495" y="3172"/>
                    <a:pt x="2736" y="3418"/>
                    <a:pt x="2948" y="3418"/>
                  </a:cubicBezTo>
                  <a:cubicBezTo>
                    <a:pt x="2981" y="3418"/>
                    <a:pt x="3013" y="3412"/>
                    <a:pt x="3044" y="3399"/>
                  </a:cubicBezTo>
                  <a:cubicBezTo>
                    <a:pt x="3197" y="3322"/>
                    <a:pt x="3252" y="3125"/>
                    <a:pt x="3214" y="2967"/>
                  </a:cubicBezTo>
                  <a:cubicBezTo>
                    <a:pt x="3170" y="2830"/>
                    <a:pt x="3093" y="2715"/>
                    <a:pt x="3000" y="2611"/>
                  </a:cubicBezTo>
                  <a:cubicBezTo>
                    <a:pt x="2907" y="2523"/>
                    <a:pt x="2831" y="2430"/>
                    <a:pt x="2727" y="2359"/>
                  </a:cubicBezTo>
                  <a:cubicBezTo>
                    <a:pt x="2677" y="2326"/>
                    <a:pt x="2628" y="2304"/>
                    <a:pt x="2584" y="2277"/>
                  </a:cubicBezTo>
                  <a:cubicBezTo>
                    <a:pt x="2530" y="2239"/>
                    <a:pt x="2562" y="2156"/>
                    <a:pt x="2623" y="2146"/>
                  </a:cubicBezTo>
                  <a:cubicBezTo>
                    <a:pt x="2978" y="2074"/>
                    <a:pt x="3553" y="1828"/>
                    <a:pt x="3778" y="1527"/>
                  </a:cubicBezTo>
                  <a:cubicBezTo>
                    <a:pt x="3914" y="1341"/>
                    <a:pt x="3854" y="1116"/>
                    <a:pt x="3685" y="985"/>
                  </a:cubicBezTo>
                  <a:cubicBezTo>
                    <a:pt x="3607" y="914"/>
                    <a:pt x="3508" y="873"/>
                    <a:pt x="3409" y="873"/>
                  </a:cubicBezTo>
                  <a:cubicBezTo>
                    <a:pt x="3332" y="873"/>
                    <a:pt x="3256" y="897"/>
                    <a:pt x="3192" y="952"/>
                  </a:cubicBezTo>
                  <a:cubicBezTo>
                    <a:pt x="3082" y="1023"/>
                    <a:pt x="2984" y="1122"/>
                    <a:pt x="2896" y="1215"/>
                  </a:cubicBezTo>
                  <a:cubicBezTo>
                    <a:pt x="2874" y="1237"/>
                    <a:pt x="2853" y="1264"/>
                    <a:pt x="2825" y="1281"/>
                  </a:cubicBezTo>
                  <a:cubicBezTo>
                    <a:pt x="2815" y="1285"/>
                    <a:pt x="2806" y="1287"/>
                    <a:pt x="2797" y="1287"/>
                  </a:cubicBezTo>
                  <a:cubicBezTo>
                    <a:pt x="2750" y="1287"/>
                    <a:pt x="2728" y="1229"/>
                    <a:pt x="2732" y="1182"/>
                  </a:cubicBezTo>
                  <a:cubicBezTo>
                    <a:pt x="2754" y="848"/>
                    <a:pt x="2907" y="279"/>
                    <a:pt x="2579" y="66"/>
                  </a:cubicBezTo>
                  <a:cubicBezTo>
                    <a:pt x="2509" y="27"/>
                    <a:pt x="2449" y="0"/>
                    <a:pt x="2394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8"/>
            <p:cNvSpPr/>
            <p:nvPr/>
          </p:nvSpPr>
          <p:spPr>
            <a:xfrm>
              <a:off x="4203936" y="4215423"/>
              <a:ext cx="22451" cy="19675"/>
            </a:xfrm>
            <a:custGeom>
              <a:avLst/>
              <a:gdLst/>
              <a:ahLst/>
              <a:cxnLst/>
              <a:rect l="l" t="t" r="r" b="b"/>
              <a:pathLst>
                <a:path w="328" h="303" extrusionOk="0">
                  <a:moveTo>
                    <a:pt x="273" y="1"/>
                  </a:moveTo>
                  <a:cubicBezTo>
                    <a:pt x="258" y="18"/>
                    <a:pt x="242" y="22"/>
                    <a:pt x="225" y="22"/>
                  </a:cubicBezTo>
                  <a:cubicBezTo>
                    <a:pt x="204" y="22"/>
                    <a:pt x="182" y="15"/>
                    <a:pt x="161" y="15"/>
                  </a:cubicBezTo>
                  <a:cubicBezTo>
                    <a:pt x="151" y="15"/>
                    <a:pt x="141" y="17"/>
                    <a:pt x="131" y="23"/>
                  </a:cubicBezTo>
                  <a:cubicBezTo>
                    <a:pt x="87" y="39"/>
                    <a:pt x="54" y="77"/>
                    <a:pt x="32" y="116"/>
                  </a:cubicBezTo>
                  <a:cubicBezTo>
                    <a:pt x="0" y="191"/>
                    <a:pt x="57" y="302"/>
                    <a:pt x="141" y="302"/>
                  </a:cubicBezTo>
                  <a:cubicBezTo>
                    <a:pt x="143" y="302"/>
                    <a:pt x="145" y="302"/>
                    <a:pt x="147" y="302"/>
                  </a:cubicBezTo>
                  <a:cubicBezTo>
                    <a:pt x="300" y="285"/>
                    <a:pt x="328" y="116"/>
                    <a:pt x="273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8"/>
            <p:cNvSpPr/>
            <p:nvPr/>
          </p:nvSpPr>
          <p:spPr>
            <a:xfrm>
              <a:off x="5034477" y="3878099"/>
              <a:ext cx="45791" cy="33960"/>
            </a:xfrm>
            <a:custGeom>
              <a:avLst/>
              <a:gdLst/>
              <a:ahLst/>
              <a:cxnLst/>
              <a:rect l="l" t="t" r="r" b="b"/>
              <a:pathLst>
                <a:path w="669" h="523" extrusionOk="0">
                  <a:moveTo>
                    <a:pt x="400" y="144"/>
                  </a:moveTo>
                  <a:cubicBezTo>
                    <a:pt x="548" y="198"/>
                    <a:pt x="477" y="385"/>
                    <a:pt x="340" y="401"/>
                  </a:cubicBezTo>
                  <a:cubicBezTo>
                    <a:pt x="269" y="390"/>
                    <a:pt x="208" y="346"/>
                    <a:pt x="181" y="297"/>
                  </a:cubicBezTo>
                  <a:cubicBezTo>
                    <a:pt x="159" y="253"/>
                    <a:pt x="181" y="209"/>
                    <a:pt x="208" y="182"/>
                  </a:cubicBezTo>
                  <a:cubicBezTo>
                    <a:pt x="211" y="183"/>
                    <a:pt x="214" y="183"/>
                    <a:pt x="217" y="183"/>
                  </a:cubicBezTo>
                  <a:cubicBezTo>
                    <a:pt x="246" y="183"/>
                    <a:pt x="272" y="160"/>
                    <a:pt x="301" y="155"/>
                  </a:cubicBezTo>
                  <a:cubicBezTo>
                    <a:pt x="312" y="160"/>
                    <a:pt x="323" y="160"/>
                    <a:pt x="340" y="166"/>
                  </a:cubicBezTo>
                  <a:cubicBezTo>
                    <a:pt x="344" y="167"/>
                    <a:pt x="348" y="168"/>
                    <a:pt x="353" y="168"/>
                  </a:cubicBezTo>
                  <a:cubicBezTo>
                    <a:pt x="368" y="168"/>
                    <a:pt x="387" y="160"/>
                    <a:pt x="400" y="144"/>
                  </a:cubicBezTo>
                  <a:close/>
                  <a:moveTo>
                    <a:pt x="271" y="1"/>
                  </a:moveTo>
                  <a:cubicBezTo>
                    <a:pt x="176" y="1"/>
                    <a:pt x="89" y="92"/>
                    <a:pt x="55" y="188"/>
                  </a:cubicBezTo>
                  <a:cubicBezTo>
                    <a:pt x="0" y="352"/>
                    <a:pt x="165" y="499"/>
                    <a:pt x="312" y="521"/>
                  </a:cubicBezTo>
                  <a:cubicBezTo>
                    <a:pt x="320" y="522"/>
                    <a:pt x="328" y="523"/>
                    <a:pt x="336" y="523"/>
                  </a:cubicBezTo>
                  <a:cubicBezTo>
                    <a:pt x="518" y="523"/>
                    <a:pt x="669" y="289"/>
                    <a:pt x="559" y="116"/>
                  </a:cubicBezTo>
                  <a:cubicBezTo>
                    <a:pt x="512" y="42"/>
                    <a:pt x="434" y="3"/>
                    <a:pt x="355" y="3"/>
                  </a:cubicBezTo>
                  <a:cubicBezTo>
                    <a:pt x="341" y="3"/>
                    <a:pt x="326" y="4"/>
                    <a:pt x="312" y="7"/>
                  </a:cubicBezTo>
                  <a:cubicBezTo>
                    <a:pt x="298" y="3"/>
                    <a:pt x="284" y="1"/>
                    <a:pt x="2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8"/>
            <p:cNvSpPr/>
            <p:nvPr/>
          </p:nvSpPr>
          <p:spPr>
            <a:xfrm>
              <a:off x="4925851" y="3793102"/>
              <a:ext cx="259279" cy="186551"/>
            </a:xfrm>
            <a:custGeom>
              <a:avLst/>
              <a:gdLst/>
              <a:ahLst/>
              <a:cxnLst/>
              <a:rect l="l" t="t" r="r" b="b"/>
              <a:pathLst>
                <a:path w="3788" h="2873" extrusionOk="0">
                  <a:moveTo>
                    <a:pt x="816" y="109"/>
                  </a:moveTo>
                  <a:cubicBezTo>
                    <a:pt x="832" y="109"/>
                    <a:pt x="848" y="110"/>
                    <a:pt x="865" y="112"/>
                  </a:cubicBezTo>
                  <a:cubicBezTo>
                    <a:pt x="996" y="128"/>
                    <a:pt x="1117" y="183"/>
                    <a:pt x="1221" y="259"/>
                  </a:cubicBezTo>
                  <a:cubicBezTo>
                    <a:pt x="1325" y="358"/>
                    <a:pt x="1412" y="467"/>
                    <a:pt x="1489" y="593"/>
                  </a:cubicBezTo>
                  <a:cubicBezTo>
                    <a:pt x="1544" y="686"/>
                    <a:pt x="1544" y="812"/>
                    <a:pt x="1587" y="905"/>
                  </a:cubicBezTo>
                  <a:cubicBezTo>
                    <a:pt x="1598" y="960"/>
                    <a:pt x="1587" y="1015"/>
                    <a:pt x="1604" y="1064"/>
                  </a:cubicBezTo>
                  <a:cubicBezTo>
                    <a:pt x="1614" y="1094"/>
                    <a:pt x="1634" y="1107"/>
                    <a:pt x="1655" y="1107"/>
                  </a:cubicBezTo>
                  <a:cubicBezTo>
                    <a:pt x="1691" y="1107"/>
                    <a:pt x="1727" y="1071"/>
                    <a:pt x="1713" y="1026"/>
                  </a:cubicBezTo>
                  <a:cubicBezTo>
                    <a:pt x="1708" y="834"/>
                    <a:pt x="1691" y="643"/>
                    <a:pt x="1691" y="457"/>
                  </a:cubicBezTo>
                  <a:cubicBezTo>
                    <a:pt x="1697" y="374"/>
                    <a:pt x="1735" y="303"/>
                    <a:pt x="1768" y="238"/>
                  </a:cubicBezTo>
                  <a:cubicBezTo>
                    <a:pt x="1790" y="188"/>
                    <a:pt x="1834" y="161"/>
                    <a:pt x="1883" y="139"/>
                  </a:cubicBezTo>
                  <a:lnTo>
                    <a:pt x="1905" y="139"/>
                  </a:lnTo>
                  <a:cubicBezTo>
                    <a:pt x="1954" y="155"/>
                    <a:pt x="1998" y="177"/>
                    <a:pt x="2042" y="210"/>
                  </a:cubicBezTo>
                  <a:cubicBezTo>
                    <a:pt x="2157" y="320"/>
                    <a:pt x="2151" y="484"/>
                    <a:pt x="2124" y="632"/>
                  </a:cubicBezTo>
                  <a:cubicBezTo>
                    <a:pt x="2107" y="697"/>
                    <a:pt x="2025" y="823"/>
                    <a:pt x="2124" y="862"/>
                  </a:cubicBezTo>
                  <a:cubicBezTo>
                    <a:pt x="2126" y="862"/>
                    <a:pt x="2127" y="862"/>
                    <a:pt x="2129" y="862"/>
                  </a:cubicBezTo>
                  <a:cubicBezTo>
                    <a:pt x="2206" y="862"/>
                    <a:pt x="2212" y="740"/>
                    <a:pt x="2233" y="686"/>
                  </a:cubicBezTo>
                  <a:cubicBezTo>
                    <a:pt x="2293" y="561"/>
                    <a:pt x="2348" y="413"/>
                    <a:pt x="2463" y="325"/>
                  </a:cubicBezTo>
                  <a:cubicBezTo>
                    <a:pt x="2501" y="314"/>
                    <a:pt x="2534" y="287"/>
                    <a:pt x="2567" y="287"/>
                  </a:cubicBezTo>
                  <a:cubicBezTo>
                    <a:pt x="2655" y="320"/>
                    <a:pt x="2737" y="369"/>
                    <a:pt x="2808" y="435"/>
                  </a:cubicBezTo>
                  <a:cubicBezTo>
                    <a:pt x="2923" y="544"/>
                    <a:pt x="2928" y="725"/>
                    <a:pt x="2912" y="873"/>
                  </a:cubicBezTo>
                  <a:cubicBezTo>
                    <a:pt x="2901" y="955"/>
                    <a:pt x="2868" y="1053"/>
                    <a:pt x="2830" y="1135"/>
                  </a:cubicBezTo>
                  <a:cubicBezTo>
                    <a:pt x="2792" y="1217"/>
                    <a:pt x="2753" y="1289"/>
                    <a:pt x="2704" y="1360"/>
                  </a:cubicBezTo>
                  <a:cubicBezTo>
                    <a:pt x="2683" y="1396"/>
                    <a:pt x="2702" y="1448"/>
                    <a:pt x="2747" y="1448"/>
                  </a:cubicBezTo>
                  <a:cubicBezTo>
                    <a:pt x="2749" y="1448"/>
                    <a:pt x="2751" y="1447"/>
                    <a:pt x="2753" y="1447"/>
                  </a:cubicBezTo>
                  <a:cubicBezTo>
                    <a:pt x="2792" y="1442"/>
                    <a:pt x="2830" y="1420"/>
                    <a:pt x="2868" y="1409"/>
                  </a:cubicBezTo>
                  <a:cubicBezTo>
                    <a:pt x="2970" y="1373"/>
                    <a:pt x="3076" y="1343"/>
                    <a:pt x="3191" y="1343"/>
                  </a:cubicBezTo>
                  <a:cubicBezTo>
                    <a:pt x="3200" y="1343"/>
                    <a:pt x="3209" y="1343"/>
                    <a:pt x="3219" y="1343"/>
                  </a:cubicBezTo>
                  <a:cubicBezTo>
                    <a:pt x="3377" y="1354"/>
                    <a:pt x="3476" y="1447"/>
                    <a:pt x="3552" y="1584"/>
                  </a:cubicBezTo>
                  <a:cubicBezTo>
                    <a:pt x="3629" y="1721"/>
                    <a:pt x="3602" y="1874"/>
                    <a:pt x="3514" y="1995"/>
                  </a:cubicBezTo>
                  <a:cubicBezTo>
                    <a:pt x="3449" y="2095"/>
                    <a:pt x="3335" y="2145"/>
                    <a:pt x="3220" y="2145"/>
                  </a:cubicBezTo>
                  <a:cubicBezTo>
                    <a:pt x="3153" y="2145"/>
                    <a:pt x="3086" y="2128"/>
                    <a:pt x="3027" y="2093"/>
                  </a:cubicBezTo>
                  <a:cubicBezTo>
                    <a:pt x="3005" y="2077"/>
                    <a:pt x="2978" y="2055"/>
                    <a:pt x="2956" y="2044"/>
                  </a:cubicBezTo>
                  <a:cubicBezTo>
                    <a:pt x="2925" y="1996"/>
                    <a:pt x="2870" y="1889"/>
                    <a:pt x="2811" y="1889"/>
                  </a:cubicBezTo>
                  <a:cubicBezTo>
                    <a:pt x="2795" y="1889"/>
                    <a:pt x="2780" y="1896"/>
                    <a:pt x="2764" y="1912"/>
                  </a:cubicBezTo>
                  <a:cubicBezTo>
                    <a:pt x="2693" y="2022"/>
                    <a:pt x="2857" y="2093"/>
                    <a:pt x="2885" y="2181"/>
                  </a:cubicBezTo>
                  <a:cubicBezTo>
                    <a:pt x="2917" y="2296"/>
                    <a:pt x="2896" y="2427"/>
                    <a:pt x="2846" y="2531"/>
                  </a:cubicBezTo>
                  <a:cubicBezTo>
                    <a:pt x="2786" y="2640"/>
                    <a:pt x="2682" y="2750"/>
                    <a:pt x="2556" y="2755"/>
                  </a:cubicBezTo>
                  <a:cubicBezTo>
                    <a:pt x="2430" y="2750"/>
                    <a:pt x="2315" y="2619"/>
                    <a:pt x="2233" y="2487"/>
                  </a:cubicBezTo>
                  <a:cubicBezTo>
                    <a:pt x="2184" y="2400"/>
                    <a:pt x="2151" y="2296"/>
                    <a:pt x="2124" y="2192"/>
                  </a:cubicBezTo>
                  <a:cubicBezTo>
                    <a:pt x="2124" y="2164"/>
                    <a:pt x="2129" y="2131"/>
                    <a:pt x="2118" y="2099"/>
                  </a:cubicBezTo>
                  <a:cubicBezTo>
                    <a:pt x="2109" y="2075"/>
                    <a:pt x="2088" y="2064"/>
                    <a:pt x="2068" y="2064"/>
                  </a:cubicBezTo>
                  <a:cubicBezTo>
                    <a:pt x="2041" y="2064"/>
                    <a:pt x="2014" y="2083"/>
                    <a:pt x="2014" y="2120"/>
                  </a:cubicBezTo>
                  <a:cubicBezTo>
                    <a:pt x="2020" y="2203"/>
                    <a:pt x="2009" y="2285"/>
                    <a:pt x="1971" y="2356"/>
                  </a:cubicBezTo>
                  <a:cubicBezTo>
                    <a:pt x="1938" y="2411"/>
                    <a:pt x="1905" y="2487"/>
                    <a:pt x="1834" y="2515"/>
                  </a:cubicBezTo>
                  <a:cubicBezTo>
                    <a:pt x="1752" y="2558"/>
                    <a:pt x="1659" y="2558"/>
                    <a:pt x="1560" y="2558"/>
                  </a:cubicBezTo>
                  <a:cubicBezTo>
                    <a:pt x="1494" y="2547"/>
                    <a:pt x="1434" y="2515"/>
                    <a:pt x="1368" y="2493"/>
                  </a:cubicBezTo>
                  <a:cubicBezTo>
                    <a:pt x="1330" y="2476"/>
                    <a:pt x="1286" y="2438"/>
                    <a:pt x="1254" y="2405"/>
                  </a:cubicBezTo>
                  <a:cubicBezTo>
                    <a:pt x="1221" y="2372"/>
                    <a:pt x="1199" y="2323"/>
                    <a:pt x="1215" y="2274"/>
                  </a:cubicBezTo>
                  <a:cubicBezTo>
                    <a:pt x="1270" y="2208"/>
                    <a:pt x="1352" y="2137"/>
                    <a:pt x="1363" y="2044"/>
                  </a:cubicBezTo>
                  <a:cubicBezTo>
                    <a:pt x="1363" y="1993"/>
                    <a:pt x="1335" y="1973"/>
                    <a:pt x="1303" y="1973"/>
                  </a:cubicBezTo>
                  <a:cubicBezTo>
                    <a:pt x="1273" y="1973"/>
                    <a:pt x="1239" y="1990"/>
                    <a:pt x="1221" y="2016"/>
                  </a:cubicBezTo>
                  <a:cubicBezTo>
                    <a:pt x="1160" y="2077"/>
                    <a:pt x="1122" y="2148"/>
                    <a:pt x="1095" y="2219"/>
                  </a:cubicBezTo>
                  <a:cubicBezTo>
                    <a:pt x="1067" y="2257"/>
                    <a:pt x="1035" y="2285"/>
                    <a:pt x="1002" y="2301"/>
                  </a:cubicBezTo>
                  <a:cubicBezTo>
                    <a:pt x="926" y="2352"/>
                    <a:pt x="831" y="2383"/>
                    <a:pt x="738" y="2383"/>
                  </a:cubicBezTo>
                  <a:cubicBezTo>
                    <a:pt x="690" y="2383"/>
                    <a:pt x="642" y="2375"/>
                    <a:pt x="597" y="2356"/>
                  </a:cubicBezTo>
                  <a:cubicBezTo>
                    <a:pt x="476" y="2301"/>
                    <a:pt x="350" y="2230"/>
                    <a:pt x="301" y="2093"/>
                  </a:cubicBezTo>
                  <a:cubicBezTo>
                    <a:pt x="159" y="1726"/>
                    <a:pt x="493" y="1436"/>
                    <a:pt x="832" y="1436"/>
                  </a:cubicBezTo>
                  <a:cubicBezTo>
                    <a:pt x="837" y="1434"/>
                    <a:pt x="843" y="1433"/>
                    <a:pt x="848" y="1433"/>
                  </a:cubicBezTo>
                  <a:cubicBezTo>
                    <a:pt x="870" y="1433"/>
                    <a:pt x="892" y="1448"/>
                    <a:pt x="914" y="1453"/>
                  </a:cubicBezTo>
                  <a:cubicBezTo>
                    <a:pt x="948" y="1465"/>
                    <a:pt x="1029" y="1494"/>
                    <a:pt x="1092" y="1494"/>
                  </a:cubicBezTo>
                  <a:cubicBezTo>
                    <a:pt x="1139" y="1494"/>
                    <a:pt x="1177" y="1477"/>
                    <a:pt x="1177" y="1425"/>
                  </a:cubicBezTo>
                  <a:cubicBezTo>
                    <a:pt x="1171" y="1338"/>
                    <a:pt x="1062" y="1338"/>
                    <a:pt x="1002" y="1316"/>
                  </a:cubicBezTo>
                  <a:cubicBezTo>
                    <a:pt x="982" y="1310"/>
                    <a:pt x="960" y="1310"/>
                    <a:pt x="939" y="1310"/>
                  </a:cubicBezTo>
                  <a:cubicBezTo>
                    <a:pt x="933" y="1310"/>
                    <a:pt x="927" y="1310"/>
                    <a:pt x="920" y="1310"/>
                  </a:cubicBezTo>
                  <a:cubicBezTo>
                    <a:pt x="884" y="1310"/>
                    <a:pt x="847" y="1308"/>
                    <a:pt x="816" y="1283"/>
                  </a:cubicBezTo>
                  <a:cubicBezTo>
                    <a:pt x="640" y="1168"/>
                    <a:pt x="476" y="1031"/>
                    <a:pt x="400" y="818"/>
                  </a:cubicBezTo>
                  <a:cubicBezTo>
                    <a:pt x="269" y="493"/>
                    <a:pt x="468" y="109"/>
                    <a:pt x="816" y="109"/>
                  </a:cubicBezTo>
                  <a:close/>
                  <a:moveTo>
                    <a:pt x="830" y="0"/>
                  </a:moveTo>
                  <a:cubicBezTo>
                    <a:pt x="673" y="0"/>
                    <a:pt x="522" y="56"/>
                    <a:pt x="411" y="188"/>
                  </a:cubicBezTo>
                  <a:cubicBezTo>
                    <a:pt x="99" y="577"/>
                    <a:pt x="312" y="1091"/>
                    <a:pt x="684" y="1332"/>
                  </a:cubicBezTo>
                  <a:cubicBezTo>
                    <a:pt x="257" y="1420"/>
                    <a:pt x="0" y="1874"/>
                    <a:pt x="263" y="2268"/>
                  </a:cubicBezTo>
                  <a:cubicBezTo>
                    <a:pt x="396" y="2431"/>
                    <a:pt x="573" y="2519"/>
                    <a:pt x="756" y="2519"/>
                  </a:cubicBezTo>
                  <a:cubicBezTo>
                    <a:pt x="874" y="2519"/>
                    <a:pt x="994" y="2482"/>
                    <a:pt x="1106" y="2405"/>
                  </a:cubicBezTo>
                  <a:cubicBezTo>
                    <a:pt x="1144" y="2536"/>
                    <a:pt x="1270" y="2619"/>
                    <a:pt x="1390" y="2657"/>
                  </a:cubicBezTo>
                  <a:cubicBezTo>
                    <a:pt x="1467" y="2690"/>
                    <a:pt x="1546" y="2703"/>
                    <a:pt x="1625" y="2703"/>
                  </a:cubicBezTo>
                  <a:cubicBezTo>
                    <a:pt x="1704" y="2703"/>
                    <a:pt x="1782" y="2690"/>
                    <a:pt x="1856" y="2668"/>
                  </a:cubicBezTo>
                  <a:cubicBezTo>
                    <a:pt x="1971" y="2630"/>
                    <a:pt x="2042" y="2515"/>
                    <a:pt x="2096" y="2405"/>
                  </a:cubicBezTo>
                  <a:cubicBezTo>
                    <a:pt x="2118" y="2476"/>
                    <a:pt x="2146" y="2536"/>
                    <a:pt x="2179" y="2597"/>
                  </a:cubicBezTo>
                  <a:cubicBezTo>
                    <a:pt x="2217" y="2673"/>
                    <a:pt x="2283" y="2734"/>
                    <a:pt x="2348" y="2788"/>
                  </a:cubicBezTo>
                  <a:cubicBezTo>
                    <a:pt x="2414" y="2848"/>
                    <a:pt x="2485" y="2873"/>
                    <a:pt x="2556" y="2873"/>
                  </a:cubicBezTo>
                  <a:cubicBezTo>
                    <a:pt x="2718" y="2873"/>
                    <a:pt x="2876" y="2739"/>
                    <a:pt x="2956" y="2586"/>
                  </a:cubicBezTo>
                  <a:cubicBezTo>
                    <a:pt x="3011" y="2482"/>
                    <a:pt x="3027" y="2356"/>
                    <a:pt x="3021" y="2241"/>
                  </a:cubicBezTo>
                  <a:lnTo>
                    <a:pt x="3021" y="2241"/>
                  </a:lnTo>
                  <a:cubicBezTo>
                    <a:pt x="3081" y="2271"/>
                    <a:pt x="3146" y="2285"/>
                    <a:pt x="3210" y="2285"/>
                  </a:cubicBezTo>
                  <a:cubicBezTo>
                    <a:pt x="3383" y="2285"/>
                    <a:pt x="3555" y="2185"/>
                    <a:pt x="3635" y="2022"/>
                  </a:cubicBezTo>
                  <a:cubicBezTo>
                    <a:pt x="3788" y="1792"/>
                    <a:pt x="3684" y="1502"/>
                    <a:pt x="3487" y="1338"/>
                  </a:cubicBezTo>
                  <a:cubicBezTo>
                    <a:pt x="3395" y="1268"/>
                    <a:pt x="3291" y="1243"/>
                    <a:pt x="3184" y="1243"/>
                  </a:cubicBezTo>
                  <a:cubicBezTo>
                    <a:pt x="3080" y="1243"/>
                    <a:pt x="2974" y="1267"/>
                    <a:pt x="2874" y="1299"/>
                  </a:cubicBezTo>
                  <a:cubicBezTo>
                    <a:pt x="2912" y="1223"/>
                    <a:pt x="2945" y="1141"/>
                    <a:pt x="2978" y="1064"/>
                  </a:cubicBezTo>
                  <a:cubicBezTo>
                    <a:pt x="3032" y="900"/>
                    <a:pt x="3054" y="708"/>
                    <a:pt x="3005" y="539"/>
                  </a:cubicBezTo>
                  <a:cubicBezTo>
                    <a:pt x="2950" y="353"/>
                    <a:pt x="2781" y="232"/>
                    <a:pt x="2616" y="161"/>
                  </a:cubicBezTo>
                  <a:cubicBezTo>
                    <a:pt x="2601" y="155"/>
                    <a:pt x="2585" y="152"/>
                    <a:pt x="2570" y="152"/>
                  </a:cubicBezTo>
                  <a:cubicBezTo>
                    <a:pt x="2531" y="152"/>
                    <a:pt x="2493" y="169"/>
                    <a:pt x="2458" y="188"/>
                  </a:cubicBezTo>
                  <a:cubicBezTo>
                    <a:pt x="2370" y="232"/>
                    <a:pt x="2310" y="298"/>
                    <a:pt x="2261" y="380"/>
                  </a:cubicBezTo>
                  <a:cubicBezTo>
                    <a:pt x="2244" y="210"/>
                    <a:pt x="2118" y="73"/>
                    <a:pt x="1965" y="24"/>
                  </a:cubicBezTo>
                  <a:cubicBezTo>
                    <a:pt x="1949" y="17"/>
                    <a:pt x="1932" y="14"/>
                    <a:pt x="1915" y="14"/>
                  </a:cubicBezTo>
                  <a:cubicBezTo>
                    <a:pt x="1878" y="14"/>
                    <a:pt x="1840" y="27"/>
                    <a:pt x="1806" y="46"/>
                  </a:cubicBezTo>
                  <a:cubicBezTo>
                    <a:pt x="1659" y="123"/>
                    <a:pt x="1582" y="342"/>
                    <a:pt x="1582" y="506"/>
                  </a:cubicBezTo>
                  <a:cubicBezTo>
                    <a:pt x="1505" y="385"/>
                    <a:pt x="1418" y="276"/>
                    <a:pt x="1325" y="183"/>
                  </a:cubicBezTo>
                  <a:cubicBezTo>
                    <a:pt x="1186" y="70"/>
                    <a:pt x="1005" y="0"/>
                    <a:pt x="8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8"/>
            <p:cNvSpPr/>
            <p:nvPr/>
          </p:nvSpPr>
          <p:spPr>
            <a:xfrm>
              <a:off x="4938172" y="3801933"/>
              <a:ext cx="236144" cy="170123"/>
            </a:xfrm>
            <a:custGeom>
              <a:avLst/>
              <a:gdLst/>
              <a:ahLst/>
              <a:cxnLst/>
              <a:rect l="l" t="t" r="r" b="b"/>
              <a:pathLst>
                <a:path w="3450" h="2620" extrusionOk="0">
                  <a:moveTo>
                    <a:pt x="1674" y="1174"/>
                  </a:moveTo>
                  <a:cubicBezTo>
                    <a:pt x="1689" y="1174"/>
                    <a:pt x="1704" y="1176"/>
                    <a:pt x="1719" y="1180"/>
                  </a:cubicBezTo>
                  <a:cubicBezTo>
                    <a:pt x="1734" y="1176"/>
                    <a:pt x="1749" y="1175"/>
                    <a:pt x="1764" y="1175"/>
                  </a:cubicBezTo>
                  <a:cubicBezTo>
                    <a:pt x="1843" y="1175"/>
                    <a:pt x="1920" y="1220"/>
                    <a:pt x="1966" y="1289"/>
                  </a:cubicBezTo>
                  <a:cubicBezTo>
                    <a:pt x="2077" y="1464"/>
                    <a:pt x="1922" y="1695"/>
                    <a:pt x="1738" y="1695"/>
                  </a:cubicBezTo>
                  <a:cubicBezTo>
                    <a:pt x="1732" y="1695"/>
                    <a:pt x="1726" y="1695"/>
                    <a:pt x="1719" y="1694"/>
                  </a:cubicBezTo>
                  <a:cubicBezTo>
                    <a:pt x="1572" y="1672"/>
                    <a:pt x="1407" y="1530"/>
                    <a:pt x="1462" y="1361"/>
                  </a:cubicBezTo>
                  <a:cubicBezTo>
                    <a:pt x="1486" y="1265"/>
                    <a:pt x="1572" y="1174"/>
                    <a:pt x="1674" y="1174"/>
                  </a:cubicBezTo>
                  <a:close/>
                  <a:moveTo>
                    <a:pt x="652" y="0"/>
                  </a:moveTo>
                  <a:cubicBezTo>
                    <a:pt x="309" y="0"/>
                    <a:pt x="105" y="380"/>
                    <a:pt x="236" y="709"/>
                  </a:cubicBezTo>
                  <a:cubicBezTo>
                    <a:pt x="313" y="923"/>
                    <a:pt x="477" y="1065"/>
                    <a:pt x="658" y="1174"/>
                  </a:cubicBezTo>
                  <a:cubicBezTo>
                    <a:pt x="712" y="1207"/>
                    <a:pt x="778" y="1185"/>
                    <a:pt x="838" y="1207"/>
                  </a:cubicBezTo>
                  <a:cubicBezTo>
                    <a:pt x="904" y="1229"/>
                    <a:pt x="1013" y="1235"/>
                    <a:pt x="1019" y="1317"/>
                  </a:cubicBezTo>
                  <a:cubicBezTo>
                    <a:pt x="1021" y="1367"/>
                    <a:pt x="982" y="1383"/>
                    <a:pt x="932" y="1383"/>
                  </a:cubicBezTo>
                  <a:cubicBezTo>
                    <a:pt x="867" y="1383"/>
                    <a:pt x="784" y="1356"/>
                    <a:pt x="751" y="1344"/>
                  </a:cubicBezTo>
                  <a:cubicBezTo>
                    <a:pt x="726" y="1339"/>
                    <a:pt x="702" y="1321"/>
                    <a:pt x="677" y="1321"/>
                  </a:cubicBezTo>
                  <a:cubicBezTo>
                    <a:pt x="674" y="1321"/>
                    <a:pt x="671" y="1322"/>
                    <a:pt x="668" y="1322"/>
                  </a:cubicBezTo>
                  <a:cubicBezTo>
                    <a:pt x="335" y="1322"/>
                    <a:pt x="1" y="1612"/>
                    <a:pt x="143" y="1979"/>
                  </a:cubicBezTo>
                  <a:cubicBezTo>
                    <a:pt x="192" y="2116"/>
                    <a:pt x="313" y="2192"/>
                    <a:pt x="439" y="2247"/>
                  </a:cubicBezTo>
                  <a:cubicBezTo>
                    <a:pt x="482" y="2266"/>
                    <a:pt x="528" y="2274"/>
                    <a:pt x="576" y="2274"/>
                  </a:cubicBezTo>
                  <a:cubicBezTo>
                    <a:pt x="668" y="2274"/>
                    <a:pt x="762" y="2243"/>
                    <a:pt x="838" y="2192"/>
                  </a:cubicBezTo>
                  <a:cubicBezTo>
                    <a:pt x="876" y="2165"/>
                    <a:pt x="909" y="2143"/>
                    <a:pt x="937" y="2110"/>
                  </a:cubicBezTo>
                  <a:cubicBezTo>
                    <a:pt x="970" y="2034"/>
                    <a:pt x="1002" y="1963"/>
                    <a:pt x="1063" y="1908"/>
                  </a:cubicBezTo>
                  <a:cubicBezTo>
                    <a:pt x="1081" y="1881"/>
                    <a:pt x="1115" y="1864"/>
                    <a:pt x="1145" y="1864"/>
                  </a:cubicBezTo>
                  <a:cubicBezTo>
                    <a:pt x="1177" y="1864"/>
                    <a:pt x="1205" y="1884"/>
                    <a:pt x="1205" y="1935"/>
                  </a:cubicBezTo>
                  <a:cubicBezTo>
                    <a:pt x="1188" y="2023"/>
                    <a:pt x="1117" y="2099"/>
                    <a:pt x="1052" y="2165"/>
                  </a:cubicBezTo>
                  <a:cubicBezTo>
                    <a:pt x="1041" y="2214"/>
                    <a:pt x="1063" y="2264"/>
                    <a:pt x="1095" y="2296"/>
                  </a:cubicBezTo>
                  <a:cubicBezTo>
                    <a:pt x="1128" y="2329"/>
                    <a:pt x="1161" y="2362"/>
                    <a:pt x="1210" y="2384"/>
                  </a:cubicBezTo>
                  <a:cubicBezTo>
                    <a:pt x="1271" y="2406"/>
                    <a:pt x="1336" y="2439"/>
                    <a:pt x="1402" y="2444"/>
                  </a:cubicBezTo>
                  <a:cubicBezTo>
                    <a:pt x="1489" y="2444"/>
                    <a:pt x="1588" y="2444"/>
                    <a:pt x="1676" y="2406"/>
                  </a:cubicBezTo>
                  <a:cubicBezTo>
                    <a:pt x="1747" y="2379"/>
                    <a:pt x="1780" y="2313"/>
                    <a:pt x="1812" y="2247"/>
                  </a:cubicBezTo>
                  <a:cubicBezTo>
                    <a:pt x="1851" y="2176"/>
                    <a:pt x="1862" y="2094"/>
                    <a:pt x="1851" y="2012"/>
                  </a:cubicBezTo>
                  <a:cubicBezTo>
                    <a:pt x="1857" y="1974"/>
                    <a:pt x="1883" y="1953"/>
                    <a:pt x="1909" y="1953"/>
                  </a:cubicBezTo>
                  <a:cubicBezTo>
                    <a:pt x="1927" y="1953"/>
                    <a:pt x="1945" y="1964"/>
                    <a:pt x="1955" y="1990"/>
                  </a:cubicBezTo>
                  <a:cubicBezTo>
                    <a:pt x="1960" y="2017"/>
                    <a:pt x="1955" y="2050"/>
                    <a:pt x="1960" y="2083"/>
                  </a:cubicBezTo>
                  <a:cubicBezTo>
                    <a:pt x="1988" y="2182"/>
                    <a:pt x="2026" y="2286"/>
                    <a:pt x="2070" y="2379"/>
                  </a:cubicBezTo>
                  <a:cubicBezTo>
                    <a:pt x="2135" y="2483"/>
                    <a:pt x="2250" y="2614"/>
                    <a:pt x="2371" y="2619"/>
                  </a:cubicBezTo>
                  <a:cubicBezTo>
                    <a:pt x="2497" y="2603"/>
                    <a:pt x="2601" y="2504"/>
                    <a:pt x="2666" y="2395"/>
                  </a:cubicBezTo>
                  <a:cubicBezTo>
                    <a:pt x="2716" y="2286"/>
                    <a:pt x="2737" y="2154"/>
                    <a:pt x="2705" y="2045"/>
                  </a:cubicBezTo>
                  <a:cubicBezTo>
                    <a:pt x="2677" y="1957"/>
                    <a:pt x="2513" y="1886"/>
                    <a:pt x="2584" y="1776"/>
                  </a:cubicBezTo>
                  <a:cubicBezTo>
                    <a:pt x="2601" y="1760"/>
                    <a:pt x="2617" y="1753"/>
                    <a:pt x="2632" y="1753"/>
                  </a:cubicBezTo>
                  <a:cubicBezTo>
                    <a:pt x="2695" y="1753"/>
                    <a:pt x="2749" y="1864"/>
                    <a:pt x="2776" y="1908"/>
                  </a:cubicBezTo>
                  <a:cubicBezTo>
                    <a:pt x="2798" y="1930"/>
                    <a:pt x="2825" y="1941"/>
                    <a:pt x="2847" y="1957"/>
                  </a:cubicBezTo>
                  <a:cubicBezTo>
                    <a:pt x="2902" y="1992"/>
                    <a:pt x="2967" y="2009"/>
                    <a:pt x="3034" y="2009"/>
                  </a:cubicBezTo>
                  <a:cubicBezTo>
                    <a:pt x="3148" y="2009"/>
                    <a:pt x="3265" y="1959"/>
                    <a:pt x="3334" y="1859"/>
                  </a:cubicBezTo>
                  <a:cubicBezTo>
                    <a:pt x="3422" y="1738"/>
                    <a:pt x="3449" y="1585"/>
                    <a:pt x="3372" y="1448"/>
                  </a:cubicBezTo>
                  <a:cubicBezTo>
                    <a:pt x="3303" y="1325"/>
                    <a:pt x="3216" y="1237"/>
                    <a:pt x="3096" y="1237"/>
                  </a:cubicBezTo>
                  <a:cubicBezTo>
                    <a:pt x="3082" y="1237"/>
                    <a:pt x="3069" y="1238"/>
                    <a:pt x="3055" y="1240"/>
                  </a:cubicBezTo>
                  <a:cubicBezTo>
                    <a:pt x="3041" y="1239"/>
                    <a:pt x="3028" y="1238"/>
                    <a:pt x="3014" y="1238"/>
                  </a:cubicBezTo>
                  <a:cubicBezTo>
                    <a:pt x="2913" y="1238"/>
                    <a:pt x="2811" y="1272"/>
                    <a:pt x="2710" y="1306"/>
                  </a:cubicBezTo>
                  <a:cubicBezTo>
                    <a:pt x="2666" y="1311"/>
                    <a:pt x="2633" y="1339"/>
                    <a:pt x="2590" y="1344"/>
                  </a:cubicBezTo>
                  <a:cubicBezTo>
                    <a:pt x="2588" y="1344"/>
                    <a:pt x="2586" y="1344"/>
                    <a:pt x="2584" y="1344"/>
                  </a:cubicBezTo>
                  <a:cubicBezTo>
                    <a:pt x="2544" y="1344"/>
                    <a:pt x="2525" y="1288"/>
                    <a:pt x="2546" y="1257"/>
                  </a:cubicBezTo>
                  <a:cubicBezTo>
                    <a:pt x="2601" y="1185"/>
                    <a:pt x="2633" y="1103"/>
                    <a:pt x="2666" y="1032"/>
                  </a:cubicBezTo>
                  <a:cubicBezTo>
                    <a:pt x="2710" y="955"/>
                    <a:pt x="2743" y="857"/>
                    <a:pt x="2748" y="769"/>
                  </a:cubicBezTo>
                  <a:cubicBezTo>
                    <a:pt x="2770" y="622"/>
                    <a:pt x="2765" y="441"/>
                    <a:pt x="2644" y="331"/>
                  </a:cubicBezTo>
                  <a:cubicBezTo>
                    <a:pt x="2573" y="266"/>
                    <a:pt x="2497" y="217"/>
                    <a:pt x="2409" y="184"/>
                  </a:cubicBezTo>
                  <a:cubicBezTo>
                    <a:pt x="2371" y="184"/>
                    <a:pt x="2338" y="200"/>
                    <a:pt x="2305" y="222"/>
                  </a:cubicBezTo>
                  <a:cubicBezTo>
                    <a:pt x="2190" y="304"/>
                    <a:pt x="2135" y="457"/>
                    <a:pt x="2070" y="583"/>
                  </a:cubicBezTo>
                  <a:cubicBezTo>
                    <a:pt x="2043" y="637"/>
                    <a:pt x="2037" y="759"/>
                    <a:pt x="1965" y="759"/>
                  </a:cubicBezTo>
                  <a:cubicBezTo>
                    <a:pt x="1963" y="759"/>
                    <a:pt x="1962" y="759"/>
                    <a:pt x="1960" y="758"/>
                  </a:cubicBezTo>
                  <a:cubicBezTo>
                    <a:pt x="1862" y="720"/>
                    <a:pt x="1944" y="600"/>
                    <a:pt x="1960" y="529"/>
                  </a:cubicBezTo>
                  <a:cubicBezTo>
                    <a:pt x="1999" y="381"/>
                    <a:pt x="2004" y="217"/>
                    <a:pt x="1878" y="107"/>
                  </a:cubicBezTo>
                  <a:cubicBezTo>
                    <a:pt x="1840" y="80"/>
                    <a:pt x="1791" y="52"/>
                    <a:pt x="1741" y="36"/>
                  </a:cubicBezTo>
                  <a:lnTo>
                    <a:pt x="1725" y="36"/>
                  </a:lnTo>
                  <a:cubicBezTo>
                    <a:pt x="1676" y="52"/>
                    <a:pt x="1626" y="85"/>
                    <a:pt x="1604" y="134"/>
                  </a:cubicBezTo>
                  <a:cubicBezTo>
                    <a:pt x="1572" y="200"/>
                    <a:pt x="1539" y="277"/>
                    <a:pt x="1533" y="353"/>
                  </a:cubicBezTo>
                  <a:cubicBezTo>
                    <a:pt x="1533" y="539"/>
                    <a:pt x="1539" y="731"/>
                    <a:pt x="1550" y="912"/>
                  </a:cubicBezTo>
                  <a:cubicBezTo>
                    <a:pt x="1564" y="960"/>
                    <a:pt x="1527" y="995"/>
                    <a:pt x="1491" y="995"/>
                  </a:cubicBezTo>
                  <a:cubicBezTo>
                    <a:pt x="1471" y="995"/>
                    <a:pt x="1450" y="984"/>
                    <a:pt x="1440" y="955"/>
                  </a:cubicBezTo>
                  <a:cubicBezTo>
                    <a:pt x="1429" y="901"/>
                    <a:pt x="1435" y="846"/>
                    <a:pt x="1429" y="797"/>
                  </a:cubicBezTo>
                  <a:cubicBezTo>
                    <a:pt x="1385" y="704"/>
                    <a:pt x="1380" y="578"/>
                    <a:pt x="1325" y="485"/>
                  </a:cubicBezTo>
                  <a:cubicBezTo>
                    <a:pt x="1249" y="359"/>
                    <a:pt x="1161" y="244"/>
                    <a:pt x="1057" y="145"/>
                  </a:cubicBezTo>
                  <a:cubicBezTo>
                    <a:pt x="948" y="74"/>
                    <a:pt x="833" y="19"/>
                    <a:pt x="701" y="3"/>
                  </a:cubicBezTo>
                  <a:cubicBezTo>
                    <a:pt x="685" y="1"/>
                    <a:pt x="668" y="0"/>
                    <a:pt x="652" y="0"/>
                  </a:cubicBezTo>
                  <a:close/>
                </a:path>
              </a:pathLst>
            </a:custGeom>
            <a:solidFill>
              <a:srgbClr val="E24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8"/>
            <p:cNvSpPr/>
            <p:nvPr/>
          </p:nvSpPr>
          <p:spPr>
            <a:xfrm>
              <a:off x="5044197" y="3887060"/>
              <a:ext cx="27447" cy="16428"/>
            </a:xfrm>
            <a:custGeom>
              <a:avLst/>
              <a:gdLst/>
              <a:ahLst/>
              <a:cxnLst/>
              <a:rect l="l" t="t" r="r" b="b"/>
              <a:pathLst>
                <a:path w="401" h="253" extrusionOk="0">
                  <a:moveTo>
                    <a:pt x="148" y="0"/>
                  </a:moveTo>
                  <a:cubicBezTo>
                    <a:pt x="119" y="5"/>
                    <a:pt x="93" y="28"/>
                    <a:pt x="60" y="28"/>
                  </a:cubicBezTo>
                  <a:cubicBezTo>
                    <a:pt x="57" y="28"/>
                    <a:pt x="53" y="28"/>
                    <a:pt x="50" y="28"/>
                  </a:cubicBezTo>
                  <a:cubicBezTo>
                    <a:pt x="28" y="60"/>
                    <a:pt x="1" y="104"/>
                    <a:pt x="23" y="143"/>
                  </a:cubicBezTo>
                  <a:cubicBezTo>
                    <a:pt x="61" y="197"/>
                    <a:pt x="121" y="247"/>
                    <a:pt x="187" y="252"/>
                  </a:cubicBezTo>
                  <a:cubicBezTo>
                    <a:pt x="335" y="247"/>
                    <a:pt x="400" y="60"/>
                    <a:pt x="252" y="0"/>
                  </a:cubicBezTo>
                  <a:lnTo>
                    <a:pt x="252" y="0"/>
                  </a:lnTo>
                  <a:cubicBezTo>
                    <a:pt x="242" y="15"/>
                    <a:pt x="228" y="22"/>
                    <a:pt x="211" y="22"/>
                  </a:cubicBezTo>
                  <a:cubicBezTo>
                    <a:pt x="202" y="22"/>
                    <a:pt x="192" y="20"/>
                    <a:pt x="181" y="17"/>
                  </a:cubicBezTo>
                  <a:cubicBezTo>
                    <a:pt x="176" y="6"/>
                    <a:pt x="159" y="6"/>
                    <a:pt x="148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48"/>
            <p:cNvSpPr/>
            <p:nvPr/>
          </p:nvSpPr>
          <p:spPr>
            <a:xfrm>
              <a:off x="3865189" y="3788037"/>
              <a:ext cx="258184" cy="211615"/>
            </a:xfrm>
            <a:custGeom>
              <a:avLst/>
              <a:gdLst/>
              <a:ahLst/>
              <a:cxnLst/>
              <a:rect l="l" t="t" r="r" b="b"/>
              <a:pathLst>
                <a:path w="3772" h="3259" extrusionOk="0">
                  <a:moveTo>
                    <a:pt x="1572" y="1"/>
                  </a:moveTo>
                  <a:cubicBezTo>
                    <a:pt x="1499" y="1"/>
                    <a:pt x="1425" y="30"/>
                    <a:pt x="1363" y="75"/>
                  </a:cubicBezTo>
                  <a:cubicBezTo>
                    <a:pt x="1155" y="217"/>
                    <a:pt x="1079" y="540"/>
                    <a:pt x="1035" y="775"/>
                  </a:cubicBezTo>
                  <a:cubicBezTo>
                    <a:pt x="980" y="567"/>
                    <a:pt x="871" y="370"/>
                    <a:pt x="679" y="277"/>
                  </a:cubicBezTo>
                  <a:cubicBezTo>
                    <a:pt x="640" y="256"/>
                    <a:pt x="599" y="247"/>
                    <a:pt x="556" y="247"/>
                  </a:cubicBezTo>
                  <a:cubicBezTo>
                    <a:pt x="466" y="247"/>
                    <a:pt x="374" y="289"/>
                    <a:pt x="307" y="348"/>
                  </a:cubicBezTo>
                  <a:cubicBezTo>
                    <a:pt x="104" y="535"/>
                    <a:pt x="39" y="814"/>
                    <a:pt x="28" y="1082"/>
                  </a:cubicBezTo>
                  <a:cubicBezTo>
                    <a:pt x="0" y="1547"/>
                    <a:pt x="104" y="1903"/>
                    <a:pt x="301" y="2313"/>
                  </a:cubicBezTo>
                  <a:cubicBezTo>
                    <a:pt x="466" y="2675"/>
                    <a:pt x="684" y="3058"/>
                    <a:pt x="1089" y="3151"/>
                  </a:cubicBezTo>
                  <a:cubicBezTo>
                    <a:pt x="1100" y="3158"/>
                    <a:pt x="1110" y="3161"/>
                    <a:pt x="1119" y="3161"/>
                  </a:cubicBezTo>
                  <a:cubicBezTo>
                    <a:pt x="1165" y="3161"/>
                    <a:pt x="1194" y="3084"/>
                    <a:pt x="1144" y="3052"/>
                  </a:cubicBezTo>
                  <a:cubicBezTo>
                    <a:pt x="1128" y="3036"/>
                    <a:pt x="1117" y="3036"/>
                    <a:pt x="1095" y="3030"/>
                  </a:cubicBezTo>
                  <a:cubicBezTo>
                    <a:pt x="788" y="2948"/>
                    <a:pt x="597" y="2669"/>
                    <a:pt x="460" y="2379"/>
                  </a:cubicBezTo>
                  <a:cubicBezTo>
                    <a:pt x="296" y="2045"/>
                    <a:pt x="143" y="1695"/>
                    <a:pt x="132" y="1312"/>
                  </a:cubicBezTo>
                  <a:cubicBezTo>
                    <a:pt x="121" y="1011"/>
                    <a:pt x="137" y="649"/>
                    <a:pt x="378" y="436"/>
                  </a:cubicBezTo>
                  <a:cubicBezTo>
                    <a:pt x="428" y="401"/>
                    <a:pt x="492" y="375"/>
                    <a:pt x="557" y="375"/>
                  </a:cubicBezTo>
                  <a:cubicBezTo>
                    <a:pt x="563" y="375"/>
                    <a:pt x="569" y="375"/>
                    <a:pt x="575" y="376"/>
                  </a:cubicBezTo>
                  <a:cubicBezTo>
                    <a:pt x="657" y="403"/>
                    <a:pt x="734" y="458"/>
                    <a:pt x="788" y="529"/>
                  </a:cubicBezTo>
                  <a:cubicBezTo>
                    <a:pt x="871" y="644"/>
                    <a:pt x="909" y="781"/>
                    <a:pt x="942" y="918"/>
                  </a:cubicBezTo>
                  <a:cubicBezTo>
                    <a:pt x="964" y="1011"/>
                    <a:pt x="980" y="1115"/>
                    <a:pt x="985" y="1213"/>
                  </a:cubicBezTo>
                  <a:cubicBezTo>
                    <a:pt x="985" y="1246"/>
                    <a:pt x="1007" y="1284"/>
                    <a:pt x="1046" y="1284"/>
                  </a:cubicBezTo>
                  <a:cubicBezTo>
                    <a:pt x="1079" y="1284"/>
                    <a:pt x="1106" y="1252"/>
                    <a:pt x="1106" y="1219"/>
                  </a:cubicBezTo>
                  <a:cubicBezTo>
                    <a:pt x="1117" y="1153"/>
                    <a:pt x="1117" y="1098"/>
                    <a:pt x="1122" y="1049"/>
                  </a:cubicBezTo>
                  <a:cubicBezTo>
                    <a:pt x="1139" y="841"/>
                    <a:pt x="1166" y="639"/>
                    <a:pt x="1243" y="447"/>
                  </a:cubicBezTo>
                  <a:cubicBezTo>
                    <a:pt x="1292" y="299"/>
                    <a:pt x="1391" y="173"/>
                    <a:pt x="1538" y="135"/>
                  </a:cubicBezTo>
                  <a:cubicBezTo>
                    <a:pt x="1546" y="134"/>
                    <a:pt x="1554" y="133"/>
                    <a:pt x="1562" y="133"/>
                  </a:cubicBezTo>
                  <a:cubicBezTo>
                    <a:pt x="1675" y="133"/>
                    <a:pt x="1755" y="240"/>
                    <a:pt x="1801" y="337"/>
                  </a:cubicBezTo>
                  <a:cubicBezTo>
                    <a:pt x="1932" y="649"/>
                    <a:pt x="1878" y="1000"/>
                    <a:pt x="1839" y="1328"/>
                  </a:cubicBezTo>
                  <a:cubicBezTo>
                    <a:pt x="1834" y="1361"/>
                    <a:pt x="1834" y="1388"/>
                    <a:pt x="1850" y="1416"/>
                  </a:cubicBezTo>
                  <a:cubicBezTo>
                    <a:pt x="1856" y="1431"/>
                    <a:pt x="1874" y="1439"/>
                    <a:pt x="1891" y="1439"/>
                  </a:cubicBezTo>
                  <a:cubicBezTo>
                    <a:pt x="1905" y="1439"/>
                    <a:pt x="1920" y="1434"/>
                    <a:pt x="1927" y="1421"/>
                  </a:cubicBezTo>
                  <a:cubicBezTo>
                    <a:pt x="1976" y="1356"/>
                    <a:pt x="1993" y="1246"/>
                    <a:pt x="2031" y="1169"/>
                  </a:cubicBezTo>
                  <a:cubicBezTo>
                    <a:pt x="2101" y="1003"/>
                    <a:pt x="2412" y="490"/>
                    <a:pt x="2595" y="490"/>
                  </a:cubicBezTo>
                  <a:cubicBezTo>
                    <a:pt x="2598" y="490"/>
                    <a:pt x="2602" y="490"/>
                    <a:pt x="2606" y="491"/>
                  </a:cubicBezTo>
                  <a:cubicBezTo>
                    <a:pt x="2608" y="491"/>
                    <a:pt x="2611" y="491"/>
                    <a:pt x="2614" y="491"/>
                  </a:cubicBezTo>
                  <a:cubicBezTo>
                    <a:pt x="2724" y="491"/>
                    <a:pt x="2782" y="597"/>
                    <a:pt x="2819" y="688"/>
                  </a:cubicBezTo>
                  <a:cubicBezTo>
                    <a:pt x="2874" y="808"/>
                    <a:pt x="2879" y="940"/>
                    <a:pt x="2868" y="1060"/>
                  </a:cubicBezTo>
                  <a:cubicBezTo>
                    <a:pt x="2847" y="1224"/>
                    <a:pt x="2830" y="1388"/>
                    <a:pt x="2770" y="1542"/>
                  </a:cubicBezTo>
                  <a:cubicBezTo>
                    <a:pt x="2748" y="1624"/>
                    <a:pt x="2710" y="1706"/>
                    <a:pt x="2704" y="1793"/>
                  </a:cubicBezTo>
                  <a:cubicBezTo>
                    <a:pt x="2704" y="1821"/>
                    <a:pt x="2715" y="1848"/>
                    <a:pt x="2743" y="1854"/>
                  </a:cubicBezTo>
                  <a:cubicBezTo>
                    <a:pt x="2748" y="1855"/>
                    <a:pt x="2754" y="1856"/>
                    <a:pt x="2759" y="1856"/>
                  </a:cubicBezTo>
                  <a:cubicBezTo>
                    <a:pt x="2832" y="1856"/>
                    <a:pt x="2848" y="1685"/>
                    <a:pt x="2874" y="1629"/>
                  </a:cubicBezTo>
                  <a:cubicBezTo>
                    <a:pt x="2923" y="1438"/>
                    <a:pt x="3005" y="1252"/>
                    <a:pt x="3142" y="1115"/>
                  </a:cubicBezTo>
                  <a:cubicBezTo>
                    <a:pt x="3202" y="1049"/>
                    <a:pt x="3290" y="1011"/>
                    <a:pt x="3377" y="1005"/>
                  </a:cubicBezTo>
                  <a:cubicBezTo>
                    <a:pt x="3380" y="1005"/>
                    <a:pt x="3382" y="1005"/>
                    <a:pt x="3384" y="1005"/>
                  </a:cubicBezTo>
                  <a:cubicBezTo>
                    <a:pt x="3565" y="1005"/>
                    <a:pt x="3613" y="1248"/>
                    <a:pt x="3618" y="1405"/>
                  </a:cubicBezTo>
                  <a:cubicBezTo>
                    <a:pt x="3618" y="1717"/>
                    <a:pt x="3580" y="2045"/>
                    <a:pt x="3432" y="2324"/>
                  </a:cubicBezTo>
                  <a:cubicBezTo>
                    <a:pt x="3219" y="2729"/>
                    <a:pt x="2951" y="3020"/>
                    <a:pt x="2496" y="3107"/>
                  </a:cubicBezTo>
                  <a:cubicBezTo>
                    <a:pt x="2430" y="3122"/>
                    <a:pt x="2361" y="3131"/>
                    <a:pt x="2291" y="3131"/>
                  </a:cubicBezTo>
                  <a:cubicBezTo>
                    <a:pt x="2235" y="3131"/>
                    <a:pt x="2178" y="3125"/>
                    <a:pt x="2124" y="3113"/>
                  </a:cubicBezTo>
                  <a:cubicBezTo>
                    <a:pt x="2122" y="3112"/>
                    <a:pt x="2121" y="3112"/>
                    <a:pt x="2119" y="3112"/>
                  </a:cubicBezTo>
                  <a:cubicBezTo>
                    <a:pt x="2052" y="3112"/>
                    <a:pt x="2043" y="3222"/>
                    <a:pt x="2108" y="3238"/>
                  </a:cubicBezTo>
                  <a:cubicBezTo>
                    <a:pt x="2171" y="3252"/>
                    <a:pt x="2236" y="3259"/>
                    <a:pt x="2300" y="3259"/>
                  </a:cubicBezTo>
                  <a:cubicBezTo>
                    <a:pt x="2513" y="3259"/>
                    <a:pt x="2727" y="3190"/>
                    <a:pt x="2912" y="3102"/>
                  </a:cubicBezTo>
                  <a:cubicBezTo>
                    <a:pt x="3263" y="2894"/>
                    <a:pt x="3525" y="2505"/>
                    <a:pt x="3640" y="2105"/>
                  </a:cubicBezTo>
                  <a:cubicBezTo>
                    <a:pt x="3706" y="1821"/>
                    <a:pt x="3772" y="1328"/>
                    <a:pt x="3635" y="1065"/>
                  </a:cubicBezTo>
                  <a:cubicBezTo>
                    <a:pt x="3569" y="949"/>
                    <a:pt x="3474" y="902"/>
                    <a:pt x="3374" y="902"/>
                  </a:cubicBezTo>
                  <a:cubicBezTo>
                    <a:pt x="3224" y="902"/>
                    <a:pt x="3062" y="1008"/>
                    <a:pt x="2967" y="1142"/>
                  </a:cubicBezTo>
                  <a:cubicBezTo>
                    <a:pt x="2983" y="1005"/>
                    <a:pt x="2994" y="863"/>
                    <a:pt x="2951" y="732"/>
                  </a:cubicBezTo>
                  <a:cubicBezTo>
                    <a:pt x="2892" y="556"/>
                    <a:pt x="2795" y="372"/>
                    <a:pt x="2612" y="372"/>
                  </a:cubicBezTo>
                  <a:cubicBezTo>
                    <a:pt x="2589" y="372"/>
                    <a:pt x="2565" y="375"/>
                    <a:pt x="2540" y="381"/>
                  </a:cubicBezTo>
                  <a:cubicBezTo>
                    <a:pt x="2332" y="431"/>
                    <a:pt x="2075" y="847"/>
                    <a:pt x="1976" y="1038"/>
                  </a:cubicBezTo>
                  <a:cubicBezTo>
                    <a:pt x="2004" y="710"/>
                    <a:pt x="2025" y="228"/>
                    <a:pt x="1703" y="36"/>
                  </a:cubicBezTo>
                  <a:cubicBezTo>
                    <a:pt x="1661" y="12"/>
                    <a:pt x="1617" y="1"/>
                    <a:pt x="15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48"/>
            <p:cNvSpPr/>
            <p:nvPr/>
          </p:nvSpPr>
          <p:spPr>
            <a:xfrm>
              <a:off x="3922479" y="3933032"/>
              <a:ext cx="106847" cy="64153"/>
            </a:xfrm>
            <a:custGeom>
              <a:avLst/>
              <a:gdLst/>
              <a:ahLst/>
              <a:cxnLst/>
              <a:rect l="l" t="t" r="r" b="b"/>
              <a:pathLst>
                <a:path w="1561" h="988" extrusionOk="0">
                  <a:moveTo>
                    <a:pt x="157" y="250"/>
                  </a:moveTo>
                  <a:cubicBezTo>
                    <a:pt x="158" y="250"/>
                    <a:pt x="160" y="250"/>
                    <a:pt x="161" y="250"/>
                  </a:cubicBezTo>
                  <a:lnTo>
                    <a:pt x="154" y="250"/>
                  </a:lnTo>
                  <a:cubicBezTo>
                    <a:pt x="155" y="250"/>
                    <a:pt x="156" y="250"/>
                    <a:pt x="157" y="250"/>
                  </a:cubicBezTo>
                  <a:close/>
                  <a:moveTo>
                    <a:pt x="817" y="0"/>
                  </a:moveTo>
                  <a:cubicBezTo>
                    <a:pt x="792" y="0"/>
                    <a:pt x="767" y="8"/>
                    <a:pt x="745" y="26"/>
                  </a:cubicBezTo>
                  <a:cubicBezTo>
                    <a:pt x="608" y="141"/>
                    <a:pt x="554" y="327"/>
                    <a:pt x="526" y="496"/>
                  </a:cubicBezTo>
                  <a:cubicBezTo>
                    <a:pt x="439" y="365"/>
                    <a:pt x="335" y="152"/>
                    <a:pt x="176" y="124"/>
                  </a:cubicBezTo>
                  <a:cubicBezTo>
                    <a:pt x="174" y="124"/>
                    <a:pt x="172" y="124"/>
                    <a:pt x="170" y="124"/>
                  </a:cubicBezTo>
                  <a:cubicBezTo>
                    <a:pt x="27" y="124"/>
                    <a:pt x="1" y="312"/>
                    <a:pt x="6" y="425"/>
                  </a:cubicBezTo>
                  <a:cubicBezTo>
                    <a:pt x="12" y="573"/>
                    <a:pt x="61" y="721"/>
                    <a:pt x="154" y="830"/>
                  </a:cubicBezTo>
                  <a:cubicBezTo>
                    <a:pt x="188" y="864"/>
                    <a:pt x="222" y="915"/>
                    <a:pt x="267" y="915"/>
                  </a:cubicBezTo>
                  <a:cubicBezTo>
                    <a:pt x="273" y="915"/>
                    <a:pt x="279" y="914"/>
                    <a:pt x="285" y="912"/>
                  </a:cubicBezTo>
                  <a:cubicBezTo>
                    <a:pt x="335" y="901"/>
                    <a:pt x="340" y="830"/>
                    <a:pt x="302" y="803"/>
                  </a:cubicBezTo>
                  <a:cubicBezTo>
                    <a:pt x="258" y="776"/>
                    <a:pt x="225" y="732"/>
                    <a:pt x="198" y="688"/>
                  </a:cubicBezTo>
                  <a:cubicBezTo>
                    <a:pt x="132" y="568"/>
                    <a:pt x="94" y="409"/>
                    <a:pt x="143" y="272"/>
                  </a:cubicBezTo>
                  <a:cubicBezTo>
                    <a:pt x="148" y="257"/>
                    <a:pt x="153" y="251"/>
                    <a:pt x="162" y="250"/>
                  </a:cubicBezTo>
                  <a:lnTo>
                    <a:pt x="162" y="250"/>
                  </a:lnTo>
                  <a:cubicBezTo>
                    <a:pt x="259" y="258"/>
                    <a:pt x="374" y="487"/>
                    <a:pt x="428" y="557"/>
                  </a:cubicBezTo>
                  <a:cubicBezTo>
                    <a:pt x="455" y="606"/>
                    <a:pt x="471" y="666"/>
                    <a:pt x="510" y="704"/>
                  </a:cubicBezTo>
                  <a:cubicBezTo>
                    <a:pt x="521" y="711"/>
                    <a:pt x="532" y="714"/>
                    <a:pt x="543" y="714"/>
                  </a:cubicBezTo>
                  <a:cubicBezTo>
                    <a:pt x="583" y="714"/>
                    <a:pt x="614" y="671"/>
                    <a:pt x="614" y="628"/>
                  </a:cubicBezTo>
                  <a:cubicBezTo>
                    <a:pt x="625" y="568"/>
                    <a:pt x="636" y="502"/>
                    <a:pt x="647" y="442"/>
                  </a:cubicBezTo>
                  <a:cubicBezTo>
                    <a:pt x="668" y="354"/>
                    <a:pt x="696" y="272"/>
                    <a:pt x="745" y="195"/>
                  </a:cubicBezTo>
                  <a:cubicBezTo>
                    <a:pt x="762" y="163"/>
                    <a:pt x="783" y="119"/>
                    <a:pt x="827" y="113"/>
                  </a:cubicBezTo>
                  <a:cubicBezTo>
                    <a:pt x="909" y="146"/>
                    <a:pt x="887" y="387"/>
                    <a:pt x="887" y="464"/>
                  </a:cubicBezTo>
                  <a:cubicBezTo>
                    <a:pt x="882" y="513"/>
                    <a:pt x="876" y="551"/>
                    <a:pt x="876" y="600"/>
                  </a:cubicBezTo>
                  <a:cubicBezTo>
                    <a:pt x="876" y="631"/>
                    <a:pt x="901" y="655"/>
                    <a:pt x="927" y="655"/>
                  </a:cubicBezTo>
                  <a:cubicBezTo>
                    <a:pt x="934" y="655"/>
                    <a:pt x="941" y="653"/>
                    <a:pt x="948" y="650"/>
                  </a:cubicBezTo>
                  <a:cubicBezTo>
                    <a:pt x="975" y="633"/>
                    <a:pt x="991" y="606"/>
                    <a:pt x="1002" y="579"/>
                  </a:cubicBezTo>
                  <a:cubicBezTo>
                    <a:pt x="1068" y="469"/>
                    <a:pt x="1106" y="310"/>
                    <a:pt x="1238" y="272"/>
                  </a:cubicBezTo>
                  <a:cubicBezTo>
                    <a:pt x="1246" y="271"/>
                    <a:pt x="1254" y="270"/>
                    <a:pt x="1262" y="270"/>
                  </a:cubicBezTo>
                  <a:cubicBezTo>
                    <a:pt x="1431" y="270"/>
                    <a:pt x="1448" y="605"/>
                    <a:pt x="1369" y="715"/>
                  </a:cubicBezTo>
                  <a:cubicBezTo>
                    <a:pt x="1331" y="776"/>
                    <a:pt x="1276" y="819"/>
                    <a:pt x="1221" y="858"/>
                  </a:cubicBezTo>
                  <a:cubicBezTo>
                    <a:pt x="1194" y="880"/>
                    <a:pt x="1178" y="923"/>
                    <a:pt x="1194" y="956"/>
                  </a:cubicBezTo>
                  <a:cubicBezTo>
                    <a:pt x="1206" y="977"/>
                    <a:pt x="1230" y="988"/>
                    <a:pt x="1251" y="988"/>
                  </a:cubicBezTo>
                  <a:cubicBezTo>
                    <a:pt x="1258" y="988"/>
                    <a:pt x="1265" y="986"/>
                    <a:pt x="1271" y="984"/>
                  </a:cubicBezTo>
                  <a:cubicBezTo>
                    <a:pt x="1353" y="918"/>
                    <a:pt x="1435" y="852"/>
                    <a:pt x="1484" y="765"/>
                  </a:cubicBezTo>
                  <a:cubicBezTo>
                    <a:pt x="1561" y="628"/>
                    <a:pt x="1544" y="398"/>
                    <a:pt x="1462" y="261"/>
                  </a:cubicBezTo>
                  <a:cubicBezTo>
                    <a:pt x="1408" y="178"/>
                    <a:pt x="1341" y="144"/>
                    <a:pt x="1272" y="144"/>
                  </a:cubicBezTo>
                  <a:cubicBezTo>
                    <a:pt x="1160" y="144"/>
                    <a:pt x="1046" y="237"/>
                    <a:pt x="991" y="360"/>
                  </a:cubicBezTo>
                  <a:cubicBezTo>
                    <a:pt x="991" y="256"/>
                    <a:pt x="991" y="152"/>
                    <a:pt x="937" y="64"/>
                  </a:cubicBezTo>
                  <a:cubicBezTo>
                    <a:pt x="909" y="25"/>
                    <a:pt x="862" y="0"/>
                    <a:pt x="8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48"/>
            <p:cNvSpPr/>
            <p:nvPr/>
          </p:nvSpPr>
          <p:spPr>
            <a:xfrm>
              <a:off x="3935621" y="3986147"/>
              <a:ext cx="78715" cy="63764"/>
            </a:xfrm>
            <a:custGeom>
              <a:avLst/>
              <a:gdLst/>
              <a:ahLst/>
              <a:cxnLst/>
              <a:rect l="l" t="t" r="r" b="b"/>
              <a:pathLst>
                <a:path w="1150" h="982" extrusionOk="0">
                  <a:moveTo>
                    <a:pt x="68" y="0"/>
                  </a:moveTo>
                  <a:cubicBezTo>
                    <a:pt x="37" y="0"/>
                    <a:pt x="16" y="16"/>
                    <a:pt x="11" y="40"/>
                  </a:cubicBezTo>
                  <a:cubicBezTo>
                    <a:pt x="0" y="78"/>
                    <a:pt x="17" y="111"/>
                    <a:pt x="44" y="116"/>
                  </a:cubicBezTo>
                  <a:cubicBezTo>
                    <a:pt x="164" y="166"/>
                    <a:pt x="279" y="204"/>
                    <a:pt x="400" y="220"/>
                  </a:cubicBezTo>
                  <a:cubicBezTo>
                    <a:pt x="334" y="412"/>
                    <a:pt x="312" y="614"/>
                    <a:pt x="285" y="817"/>
                  </a:cubicBezTo>
                  <a:cubicBezTo>
                    <a:pt x="258" y="905"/>
                    <a:pt x="312" y="954"/>
                    <a:pt x="394" y="970"/>
                  </a:cubicBezTo>
                  <a:cubicBezTo>
                    <a:pt x="413" y="978"/>
                    <a:pt x="430" y="982"/>
                    <a:pt x="445" y="982"/>
                  </a:cubicBezTo>
                  <a:cubicBezTo>
                    <a:pt x="539" y="982"/>
                    <a:pt x="593" y="857"/>
                    <a:pt x="635" y="768"/>
                  </a:cubicBezTo>
                  <a:cubicBezTo>
                    <a:pt x="690" y="598"/>
                    <a:pt x="663" y="412"/>
                    <a:pt x="723" y="248"/>
                  </a:cubicBezTo>
                  <a:cubicBezTo>
                    <a:pt x="739" y="220"/>
                    <a:pt x="750" y="198"/>
                    <a:pt x="783" y="198"/>
                  </a:cubicBezTo>
                  <a:cubicBezTo>
                    <a:pt x="892" y="198"/>
                    <a:pt x="1002" y="198"/>
                    <a:pt x="1106" y="144"/>
                  </a:cubicBezTo>
                  <a:cubicBezTo>
                    <a:pt x="1133" y="133"/>
                    <a:pt x="1150" y="94"/>
                    <a:pt x="1133" y="67"/>
                  </a:cubicBezTo>
                  <a:cubicBezTo>
                    <a:pt x="1124" y="54"/>
                    <a:pt x="1105" y="37"/>
                    <a:pt x="1083" y="37"/>
                  </a:cubicBezTo>
                  <a:cubicBezTo>
                    <a:pt x="1078" y="37"/>
                    <a:pt x="1073" y="38"/>
                    <a:pt x="1068" y="40"/>
                  </a:cubicBezTo>
                  <a:cubicBezTo>
                    <a:pt x="1040" y="62"/>
                    <a:pt x="1013" y="67"/>
                    <a:pt x="975" y="78"/>
                  </a:cubicBezTo>
                  <a:cubicBezTo>
                    <a:pt x="882" y="105"/>
                    <a:pt x="783" y="78"/>
                    <a:pt x="695" y="111"/>
                  </a:cubicBezTo>
                  <a:cubicBezTo>
                    <a:pt x="504" y="253"/>
                    <a:pt x="613" y="680"/>
                    <a:pt x="466" y="872"/>
                  </a:cubicBezTo>
                  <a:lnTo>
                    <a:pt x="400" y="850"/>
                  </a:lnTo>
                  <a:cubicBezTo>
                    <a:pt x="422" y="686"/>
                    <a:pt x="444" y="521"/>
                    <a:pt x="482" y="357"/>
                  </a:cubicBezTo>
                  <a:cubicBezTo>
                    <a:pt x="498" y="302"/>
                    <a:pt x="520" y="248"/>
                    <a:pt x="537" y="198"/>
                  </a:cubicBezTo>
                  <a:cubicBezTo>
                    <a:pt x="548" y="187"/>
                    <a:pt x="548" y="171"/>
                    <a:pt x="548" y="160"/>
                  </a:cubicBezTo>
                  <a:cubicBezTo>
                    <a:pt x="538" y="128"/>
                    <a:pt x="517" y="103"/>
                    <a:pt x="491" y="103"/>
                  </a:cubicBezTo>
                  <a:cubicBezTo>
                    <a:pt x="486" y="103"/>
                    <a:pt x="481" y="104"/>
                    <a:pt x="476" y="105"/>
                  </a:cubicBezTo>
                  <a:cubicBezTo>
                    <a:pt x="340" y="105"/>
                    <a:pt x="208" y="51"/>
                    <a:pt x="82" y="1"/>
                  </a:cubicBezTo>
                  <a:cubicBezTo>
                    <a:pt x="77" y="1"/>
                    <a:pt x="73" y="0"/>
                    <a:pt x="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48"/>
            <p:cNvSpPr/>
            <p:nvPr/>
          </p:nvSpPr>
          <p:spPr>
            <a:xfrm>
              <a:off x="3872307" y="3795894"/>
              <a:ext cx="240593" cy="195447"/>
            </a:xfrm>
            <a:custGeom>
              <a:avLst/>
              <a:gdLst/>
              <a:ahLst/>
              <a:cxnLst/>
              <a:rect l="l" t="t" r="r" b="b"/>
              <a:pathLst>
                <a:path w="3515" h="3010" extrusionOk="0">
                  <a:moveTo>
                    <a:pt x="1453" y="0"/>
                  </a:moveTo>
                  <a:cubicBezTo>
                    <a:pt x="1443" y="0"/>
                    <a:pt x="1433" y="1"/>
                    <a:pt x="1423" y="3"/>
                  </a:cubicBezTo>
                  <a:cubicBezTo>
                    <a:pt x="1276" y="36"/>
                    <a:pt x="1177" y="167"/>
                    <a:pt x="1128" y="310"/>
                  </a:cubicBezTo>
                  <a:cubicBezTo>
                    <a:pt x="1046" y="501"/>
                    <a:pt x="1018" y="709"/>
                    <a:pt x="1002" y="912"/>
                  </a:cubicBezTo>
                  <a:cubicBezTo>
                    <a:pt x="996" y="972"/>
                    <a:pt x="991" y="1027"/>
                    <a:pt x="991" y="1081"/>
                  </a:cubicBezTo>
                  <a:cubicBezTo>
                    <a:pt x="991" y="1120"/>
                    <a:pt x="964" y="1152"/>
                    <a:pt x="931" y="1152"/>
                  </a:cubicBezTo>
                  <a:cubicBezTo>
                    <a:pt x="887" y="1152"/>
                    <a:pt x="865" y="1109"/>
                    <a:pt x="865" y="1076"/>
                  </a:cubicBezTo>
                  <a:cubicBezTo>
                    <a:pt x="860" y="972"/>
                    <a:pt x="849" y="879"/>
                    <a:pt x="827" y="780"/>
                  </a:cubicBezTo>
                  <a:cubicBezTo>
                    <a:pt x="794" y="643"/>
                    <a:pt x="750" y="501"/>
                    <a:pt x="668" y="392"/>
                  </a:cubicBezTo>
                  <a:cubicBezTo>
                    <a:pt x="613" y="326"/>
                    <a:pt x="537" y="271"/>
                    <a:pt x="455" y="244"/>
                  </a:cubicBezTo>
                  <a:cubicBezTo>
                    <a:pt x="443" y="242"/>
                    <a:pt x="432" y="241"/>
                    <a:pt x="420" y="241"/>
                  </a:cubicBezTo>
                  <a:cubicBezTo>
                    <a:pt x="364" y="241"/>
                    <a:pt x="303" y="263"/>
                    <a:pt x="258" y="304"/>
                  </a:cubicBezTo>
                  <a:cubicBezTo>
                    <a:pt x="11" y="518"/>
                    <a:pt x="0" y="873"/>
                    <a:pt x="11" y="1180"/>
                  </a:cubicBezTo>
                  <a:cubicBezTo>
                    <a:pt x="28" y="1558"/>
                    <a:pt x="175" y="1913"/>
                    <a:pt x="340" y="2247"/>
                  </a:cubicBezTo>
                  <a:cubicBezTo>
                    <a:pt x="455" y="2477"/>
                    <a:pt x="602" y="2712"/>
                    <a:pt x="827" y="2833"/>
                  </a:cubicBezTo>
                  <a:cubicBezTo>
                    <a:pt x="777" y="2740"/>
                    <a:pt x="750" y="2636"/>
                    <a:pt x="745" y="2532"/>
                  </a:cubicBezTo>
                  <a:cubicBezTo>
                    <a:pt x="739" y="2418"/>
                    <a:pt x="766" y="2231"/>
                    <a:pt x="908" y="2231"/>
                  </a:cubicBezTo>
                  <a:cubicBezTo>
                    <a:pt x="910" y="2231"/>
                    <a:pt x="912" y="2231"/>
                    <a:pt x="914" y="2231"/>
                  </a:cubicBezTo>
                  <a:cubicBezTo>
                    <a:pt x="1079" y="2258"/>
                    <a:pt x="1177" y="2472"/>
                    <a:pt x="1265" y="2603"/>
                  </a:cubicBezTo>
                  <a:cubicBezTo>
                    <a:pt x="1292" y="2433"/>
                    <a:pt x="1347" y="2247"/>
                    <a:pt x="1484" y="2132"/>
                  </a:cubicBezTo>
                  <a:cubicBezTo>
                    <a:pt x="1505" y="2115"/>
                    <a:pt x="1531" y="2107"/>
                    <a:pt x="1557" y="2107"/>
                  </a:cubicBezTo>
                  <a:cubicBezTo>
                    <a:pt x="1603" y="2107"/>
                    <a:pt x="1651" y="2132"/>
                    <a:pt x="1675" y="2171"/>
                  </a:cubicBezTo>
                  <a:cubicBezTo>
                    <a:pt x="1724" y="2258"/>
                    <a:pt x="1724" y="2368"/>
                    <a:pt x="1730" y="2466"/>
                  </a:cubicBezTo>
                  <a:cubicBezTo>
                    <a:pt x="1784" y="2344"/>
                    <a:pt x="1900" y="2255"/>
                    <a:pt x="2012" y="2255"/>
                  </a:cubicBezTo>
                  <a:cubicBezTo>
                    <a:pt x="2081" y="2255"/>
                    <a:pt x="2149" y="2289"/>
                    <a:pt x="2201" y="2368"/>
                  </a:cubicBezTo>
                  <a:cubicBezTo>
                    <a:pt x="2283" y="2499"/>
                    <a:pt x="2299" y="2734"/>
                    <a:pt x="2223" y="2871"/>
                  </a:cubicBezTo>
                  <a:cubicBezTo>
                    <a:pt x="2195" y="2926"/>
                    <a:pt x="2157" y="2964"/>
                    <a:pt x="2113" y="3008"/>
                  </a:cubicBezTo>
                  <a:cubicBezTo>
                    <a:pt x="2134" y="3009"/>
                    <a:pt x="2155" y="3010"/>
                    <a:pt x="2177" y="3010"/>
                  </a:cubicBezTo>
                  <a:cubicBezTo>
                    <a:pt x="2247" y="3010"/>
                    <a:pt x="2321" y="3003"/>
                    <a:pt x="2392" y="2986"/>
                  </a:cubicBezTo>
                  <a:cubicBezTo>
                    <a:pt x="2847" y="2893"/>
                    <a:pt x="3115" y="2608"/>
                    <a:pt x="3334" y="2203"/>
                  </a:cubicBezTo>
                  <a:cubicBezTo>
                    <a:pt x="3476" y="1924"/>
                    <a:pt x="3514" y="1596"/>
                    <a:pt x="3514" y="1284"/>
                  </a:cubicBezTo>
                  <a:cubicBezTo>
                    <a:pt x="3509" y="1125"/>
                    <a:pt x="3460" y="879"/>
                    <a:pt x="3263" y="873"/>
                  </a:cubicBezTo>
                  <a:cubicBezTo>
                    <a:pt x="3175" y="879"/>
                    <a:pt x="3087" y="912"/>
                    <a:pt x="3022" y="983"/>
                  </a:cubicBezTo>
                  <a:cubicBezTo>
                    <a:pt x="2879" y="1120"/>
                    <a:pt x="2803" y="1300"/>
                    <a:pt x="2753" y="1492"/>
                  </a:cubicBezTo>
                  <a:cubicBezTo>
                    <a:pt x="2728" y="1553"/>
                    <a:pt x="2717" y="1724"/>
                    <a:pt x="2644" y="1724"/>
                  </a:cubicBezTo>
                  <a:cubicBezTo>
                    <a:pt x="2639" y="1724"/>
                    <a:pt x="2633" y="1724"/>
                    <a:pt x="2628" y="1722"/>
                  </a:cubicBezTo>
                  <a:cubicBezTo>
                    <a:pt x="2600" y="1711"/>
                    <a:pt x="2584" y="1683"/>
                    <a:pt x="2584" y="1656"/>
                  </a:cubicBezTo>
                  <a:cubicBezTo>
                    <a:pt x="2584" y="1568"/>
                    <a:pt x="2628" y="1486"/>
                    <a:pt x="2655" y="1404"/>
                  </a:cubicBezTo>
                  <a:cubicBezTo>
                    <a:pt x="2715" y="1256"/>
                    <a:pt x="2737" y="1092"/>
                    <a:pt x="2748" y="928"/>
                  </a:cubicBezTo>
                  <a:cubicBezTo>
                    <a:pt x="2764" y="802"/>
                    <a:pt x="2759" y="671"/>
                    <a:pt x="2704" y="556"/>
                  </a:cubicBezTo>
                  <a:cubicBezTo>
                    <a:pt x="2660" y="468"/>
                    <a:pt x="2606" y="359"/>
                    <a:pt x="2491" y="359"/>
                  </a:cubicBezTo>
                  <a:cubicBezTo>
                    <a:pt x="2487" y="358"/>
                    <a:pt x="2483" y="358"/>
                    <a:pt x="2479" y="358"/>
                  </a:cubicBezTo>
                  <a:cubicBezTo>
                    <a:pt x="2292" y="358"/>
                    <a:pt x="1975" y="877"/>
                    <a:pt x="1916" y="1038"/>
                  </a:cubicBezTo>
                  <a:cubicBezTo>
                    <a:pt x="1872" y="1120"/>
                    <a:pt x="1861" y="1218"/>
                    <a:pt x="1812" y="1289"/>
                  </a:cubicBezTo>
                  <a:cubicBezTo>
                    <a:pt x="1802" y="1302"/>
                    <a:pt x="1789" y="1307"/>
                    <a:pt x="1775" y="1307"/>
                  </a:cubicBezTo>
                  <a:cubicBezTo>
                    <a:pt x="1759" y="1307"/>
                    <a:pt x="1742" y="1299"/>
                    <a:pt x="1730" y="1284"/>
                  </a:cubicBezTo>
                  <a:cubicBezTo>
                    <a:pt x="1719" y="1256"/>
                    <a:pt x="1719" y="1218"/>
                    <a:pt x="1724" y="1191"/>
                  </a:cubicBezTo>
                  <a:cubicBezTo>
                    <a:pt x="1757" y="862"/>
                    <a:pt x="1807" y="518"/>
                    <a:pt x="1681" y="200"/>
                  </a:cubicBezTo>
                  <a:cubicBezTo>
                    <a:pt x="1646" y="105"/>
                    <a:pt x="1560" y="0"/>
                    <a:pt x="1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48"/>
            <p:cNvSpPr/>
            <p:nvPr/>
          </p:nvSpPr>
          <p:spPr>
            <a:xfrm>
              <a:off x="3929256" y="3940369"/>
              <a:ext cx="92746" cy="101684"/>
            </a:xfrm>
            <a:custGeom>
              <a:avLst/>
              <a:gdLst/>
              <a:ahLst/>
              <a:cxnLst/>
              <a:rect l="l" t="t" r="r" b="b"/>
              <a:pathLst>
                <a:path w="1355" h="1566" extrusionOk="0">
                  <a:moveTo>
                    <a:pt x="739" y="0"/>
                  </a:moveTo>
                  <a:cubicBezTo>
                    <a:pt x="701" y="6"/>
                    <a:pt x="679" y="55"/>
                    <a:pt x="657" y="82"/>
                  </a:cubicBezTo>
                  <a:cubicBezTo>
                    <a:pt x="613" y="159"/>
                    <a:pt x="586" y="241"/>
                    <a:pt x="564" y="329"/>
                  </a:cubicBezTo>
                  <a:cubicBezTo>
                    <a:pt x="548" y="389"/>
                    <a:pt x="542" y="455"/>
                    <a:pt x="531" y="515"/>
                  </a:cubicBezTo>
                  <a:cubicBezTo>
                    <a:pt x="531" y="558"/>
                    <a:pt x="500" y="601"/>
                    <a:pt x="460" y="601"/>
                  </a:cubicBezTo>
                  <a:cubicBezTo>
                    <a:pt x="450" y="601"/>
                    <a:pt x="439" y="598"/>
                    <a:pt x="427" y="591"/>
                  </a:cubicBezTo>
                  <a:cubicBezTo>
                    <a:pt x="394" y="548"/>
                    <a:pt x="378" y="487"/>
                    <a:pt x="345" y="444"/>
                  </a:cubicBezTo>
                  <a:cubicBezTo>
                    <a:pt x="291" y="373"/>
                    <a:pt x="167" y="137"/>
                    <a:pt x="75" y="137"/>
                  </a:cubicBezTo>
                  <a:cubicBezTo>
                    <a:pt x="73" y="137"/>
                    <a:pt x="72" y="137"/>
                    <a:pt x="71" y="137"/>
                  </a:cubicBezTo>
                  <a:lnTo>
                    <a:pt x="77" y="137"/>
                  </a:lnTo>
                  <a:cubicBezTo>
                    <a:pt x="66" y="143"/>
                    <a:pt x="66" y="154"/>
                    <a:pt x="55" y="159"/>
                  </a:cubicBezTo>
                  <a:cubicBezTo>
                    <a:pt x="0" y="296"/>
                    <a:pt x="44" y="455"/>
                    <a:pt x="110" y="575"/>
                  </a:cubicBezTo>
                  <a:cubicBezTo>
                    <a:pt x="137" y="619"/>
                    <a:pt x="175" y="663"/>
                    <a:pt x="214" y="690"/>
                  </a:cubicBezTo>
                  <a:cubicBezTo>
                    <a:pt x="230" y="706"/>
                    <a:pt x="241" y="717"/>
                    <a:pt x="241" y="734"/>
                  </a:cubicBezTo>
                  <a:cubicBezTo>
                    <a:pt x="345" y="767"/>
                    <a:pt x="449" y="799"/>
                    <a:pt x="559" y="799"/>
                  </a:cubicBezTo>
                  <a:cubicBezTo>
                    <a:pt x="561" y="799"/>
                    <a:pt x="564" y="799"/>
                    <a:pt x="567" y="799"/>
                  </a:cubicBezTo>
                  <a:cubicBezTo>
                    <a:pt x="596" y="799"/>
                    <a:pt x="619" y="824"/>
                    <a:pt x="624" y="854"/>
                  </a:cubicBezTo>
                  <a:cubicBezTo>
                    <a:pt x="630" y="871"/>
                    <a:pt x="624" y="882"/>
                    <a:pt x="619" y="898"/>
                  </a:cubicBezTo>
                  <a:cubicBezTo>
                    <a:pt x="591" y="942"/>
                    <a:pt x="575" y="996"/>
                    <a:pt x="564" y="1051"/>
                  </a:cubicBezTo>
                  <a:cubicBezTo>
                    <a:pt x="531" y="1215"/>
                    <a:pt x="509" y="1380"/>
                    <a:pt x="482" y="1544"/>
                  </a:cubicBezTo>
                  <a:cubicBezTo>
                    <a:pt x="504" y="1560"/>
                    <a:pt x="520" y="1566"/>
                    <a:pt x="542" y="1566"/>
                  </a:cubicBezTo>
                  <a:cubicBezTo>
                    <a:pt x="695" y="1369"/>
                    <a:pt x="586" y="953"/>
                    <a:pt x="777" y="805"/>
                  </a:cubicBezTo>
                  <a:cubicBezTo>
                    <a:pt x="865" y="772"/>
                    <a:pt x="969" y="799"/>
                    <a:pt x="1057" y="772"/>
                  </a:cubicBezTo>
                  <a:lnTo>
                    <a:pt x="1117" y="756"/>
                  </a:lnTo>
                  <a:cubicBezTo>
                    <a:pt x="1122" y="756"/>
                    <a:pt x="1122" y="745"/>
                    <a:pt x="1133" y="745"/>
                  </a:cubicBezTo>
                  <a:cubicBezTo>
                    <a:pt x="1188" y="706"/>
                    <a:pt x="1243" y="663"/>
                    <a:pt x="1276" y="602"/>
                  </a:cubicBezTo>
                  <a:cubicBezTo>
                    <a:pt x="1354" y="498"/>
                    <a:pt x="1337" y="157"/>
                    <a:pt x="1168" y="157"/>
                  </a:cubicBezTo>
                  <a:cubicBezTo>
                    <a:pt x="1160" y="157"/>
                    <a:pt x="1152" y="158"/>
                    <a:pt x="1144" y="159"/>
                  </a:cubicBezTo>
                  <a:cubicBezTo>
                    <a:pt x="1013" y="197"/>
                    <a:pt x="975" y="356"/>
                    <a:pt x="914" y="466"/>
                  </a:cubicBezTo>
                  <a:cubicBezTo>
                    <a:pt x="898" y="493"/>
                    <a:pt x="887" y="520"/>
                    <a:pt x="860" y="537"/>
                  </a:cubicBezTo>
                  <a:cubicBezTo>
                    <a:pt x="852" y="540"/>
                    <a:pt x="844" y="542"/>
                    <a:pt x="837" y="542"/>
                  </a:cubicBezTo>
                  <a:cubicBezTo>
                    <a:pt x="807" y="542"/>
                    <a:pt x="783" y="518"/>
                    <a:pt x="783" y="487"/>
                  </a:cubicBezTo>
                  <a:cubicBezTo>
                    <a:pt x="783" y="438"/>
                    <a:pt x="794" y="400"/>
                    <a:pt x="794" y="351"/>
                  </a:cubicBezTo>
                  <a:cubicBezTo>
                    <a:pt x="805" y="274"/>
                    <a:pt x="816" y="44"/>
                    <a:pt x="739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48"/>
            <p:cNvSpPr/>
            <p:nvPr/>
          </p:nvSpPr>
          <p:spPr>
            <a:xfrm>
              <a:off x="5189169" y="3205333"/>
              <a:ext cx="241757" cy="242263"/>
            </a:xfrm>
            <a:custGeom>
              <a:avLst/>
              <a:gdLst/>
              <a:ahLst/>
              <a:cxnLst/>
              <a:rect l="l" t="t" r="r" b="b"/>
              <a:pathLst>
                <a:path w="3532" h="3731" extrusionOk="0">
                  <a:moveTo>
                    <a:pt x="1556" y="1"/>
                  </a:moveTo>
                  <a:cubicBezTo>
                    <a:pt x="1156" y="12"/>
                    <a:pt x="745" y="220"/>
                    <a:pt x="466" y="515"/>
                  </a:cubicBezTo>
                  <a:cubicBezTo>
                    <a:pt x="275" y="734"/>
                    <a:pt x="1" y="1134"/>
                    <a:pt x="1" y="1435"/>
                  </a:cubicBezTo>
                  <a:cubicBezTo>
                    <a:pt x="8" y="1666"/>
                    <a:pt x="178" y="1763"/>
                    <a:pt x="364" y="1763"/>
                  </a:cubicBezTo>
                  <a:cubicBezTo>
                    <a:pt x="451" y="1763"/>
                    <a:pt x="541" y="1742"/>
                    <a:pt x="620" y="1703"/>
                  </a:cubicBezTo>
                  <a:lnTo>
                    <a:pt x="620" y="1703"/>
                  </a:lnTo>
                  <a:cubicBezTo>
                    <a:pt x="554" y="1813"/>
                    <a:pt x="477" y="1933"/>
                    <a:pt x="455" y="2070"/>
                  </a:cubicBezTo>
                  <a:cubicBezTo>
                    <a:pt x="422" y="2278"/>
                    <a:pt x="428" y="2513"/>
                    <a:pt x="663" y="2584"/>
                  </a:cubicBezTo>
                  <a:cubicBezTo>
                    <a:pt x="685" y="2591"/>
                    <a:pt x="710" y="2594"/>
                    <a:pt x="736" y="2594"/>
                  </a:cubicBezTo>
                  <a:cubicBezTo>
                    <a:pt x="954" y="2594"/>
                    <a:pt x="1306" y="2391"/>
                    <a:pt x="1457" y="2283"/>
                  </a:cubicBezTo>
                  <a:lnTo>
                    <a:pt x="1457" y="2283"/>
                  </a:lnTo>
                  <a:cubicBezTo>
                    <a:pt x="1276" y="2563"/>
                    <a:pt x="1041" y="2989"/>
                    <a:pt x="1238" y="3307"/>
                  </a:cubicBezTo>
                  <a:cubicBezTo>
                    <a:pt x="1294" y="3400"/>
                    <a:pt x="1398" y="3442"/>
                    <a:pt x="1505" y="3442"/>
                  </a:cubicBezTo>
                  <a:cubicBezTo>
                    <a:pt x="1524" y="3442"/>
                    <a:pt x="1542" y="3441"/>
                    <a:pt x="1561" y="3438"/>
                  </a:cubicBezTo>
                  <a:cubicBezTo>
                    <a:pt x="1796" y="3416"/>
                    <a:pt x="2010" y="3170"/>
                    <a:pt x="2163" y="2989"/>
                  </a:cubicBezTo>
                  <a:lnTo>
                    <a:pt x="2163" y="2989"/>
                  </a:lnTo>
                  <a:cubicBezTo>
                    <a:pt x="2119" y="3192"/>
                    <a:pt x="2119" y="3427"/>
                    <a:pt x="2251" y="3597"/>
                  </a:cubicBezTo>
                  <a:cubicBezTo>
                    <a:pt x="2309" y="3685"/>
                    <a:pt x="2415" y="3731"/>
                    <a:pt x="2518" y="3731"/>
                  </a:cubicBezTo>
                  <a:cubicBezTo>
                    <a:pt x="2550" y="3731"/>
                    <a:pt x="2582" y="3727"/>
                    <a:pt x="2612" y="3717"/>
                  </a:cubicBezTo>
                  <a:cubicBezTo>
                    <a:pt x="2869" y="3657"/>
                    <a:pt x="3061" y="3438"/>
                    <a:pt x="3187" y="3214"/>
                  </a:cubicBezTo>
                  <a:cubicBezTo>
                    <a:pt x="3427" y="2814"/>
                    <a:pt x="3499" y="2448"/>
                    <a:pt x="3510" y="1988"/>
                  </a:cubicBezTo>
                  <a:cubicBezTo>
                    <a:pt x="3531" y="1583"/>
                    <a:pt x="3515" y="1145"/>
                    <a:pt x="3203" y="860"/>
                  </a:cubicBezTo>
                  <a:cubicBezTo>
                    <a:pt x="3193" y="839"/>
                    <a:pt x="3178" y="830"/>
                    <a:pt x="3161" y="830"/>
                  </a:cubicBezTo>
                  <a:cubicBezTo>
                    <a:pt x="3123" y="830"/>
                    <a:pt x="3081" y="878"/>
                    <a:pt x="3105" y="920"/>
                  </a:cubicBezTo>
                  <a:cubicBezTo>
                    <a:pt x="3110" y="937"/>
                    <a:pt x="3126" y="948"/>
                    <a:pt x="3143" y="964"/>
                  </a:cubicBezTo>
                  <a:cubicBezTo>
                    <a:pt x="3378" y="1194"/>
                    <a:pt x="3417" y="1528"/>
                    <a:pt x="3406" y="1851"/>
                  </a:cubicBezTo>
                  <a:cubicBezTo>
                    <a:pt x="3400" y="2229"/>
                    <a:pt x="3373" y="2612"/>
                    <a:pt x="3209" y="2951"/>
                  </a:cubicBezTo>
                  <a:cubicBezTo>
                    <a:pt x="3077" y="3225"/>
                    <a:pt x="2902" y="3537"/>
                    <a:pt x="2595" y="3603"/>
                  </a:cubicBezTo>
                  <a:cubicBezTo>
                    <a:pt x="2579" y="3606"/>
                    <a:pt x="2562" y="3608"/>
                    <a:pt x="2545" y="3608"/>
                  </a:cubicBezTo>
                  <a:cubicBezTo>
                    <a:pt x="2489" y="3608"/>
                    <a:pt x="2434" y="3589"/>
                    <a:pt x="2387" y="3564"/>
                  </a:cubicBezTo>
                  <a:cubicBezTo>
                    <a:pt x="2333" y="3493"/>
                    <a:pt x="2283" y="3411"/>
                    <a:pt x="2273" y="3323"/>
                  </a:cubicBezTo>
                  <a:cubicBezTo>
                    <a:pt x="2251" y="3187"/>
                    <a:pt x="2278" y="3044"/>
                    <a:pt x="2311" y="2907"/>
                  </a:cubicBezTo>
                  <a:cubicBezTo>
                    <a:pt x="2338" y="2809"/>
                    <a:pt x="2377" y="2716"/>
                    <a:pt x="2409" y="2623"/>
                  </a:cubicBezTo>
                  <a:cubicBezTo>
                    <a:pt x="2431" y="2595"/>
                    <a:pt x="2431" y="2552"/>
                    <a:pt x="2393" y="2530"/>
                  </a:cubicBezTo>
                  <a:cubicBezTo>
                    <a:pt x="2385" y="2523"/>
                    <a:pt x="2376" y="2521"/>
                    <a:pt x="2368" y="2521"/>
                  </a:cubicBezTo>
                  <a:cubicBezTo>
                    <a:pt x="2345" y="2521"/>
                    <a:pt x="2323" y="2537"/>
                    <a:pt x="2311" y="2557"/>
                  </a:cubicBezTo>
                  <a:cubicBezTo>
                    <a:pt x="2278" y="2606"/>
                    <a:pt x="2251" y="2650"/>
                    <a:pt x="2223" y="2699"/>
                  </a:cubicBezTo>
                  <a:cubicBezTo>
                    <a:pt x="2114" y="2869"/>
                    <a:pt x="1999" y="3033"/>
                    <a:pt x="1840" y="3165"/>
                  </a:cubicBezTo>
                  <a:cubicBezTo>
                    <a:pt x="1753" y="3247"/>
                    <a:pt x="1646" y="3302"/>
                    <a:pt x="1528" y="3302"/>
                  </a:cubicBezTo>
                  <a:cubicBezTo>
                    <a:pt x="1498" y="3302"/>
                    <a:pt x="1467" y="3298"/>
                    <a:pt x="1435" y="3291"/>
                  </a:cubicBezTo>
                  <a:cubicBezTo>
                    <a:pt x="1320" y="3247"/>
                    <a:pt x="1293" y="3104"/>
                    <a:pt x="1298" y="2989"/>
                  </a:cubicBezTo>
                  <a:cubicBezTo>
                    <a:pt x="1337" y="2650"/>
                    <a:pt x="1534" y="2365"/>
                    <a:pt x="1720" y="2097"/>
                  </a:cubicBezTo>
                  <a:cubicBezTo>
                    <a:pt x="1736" y="2070"/>
                    <a:pt x="1753" y="2043"/>
                    <a:pt x="1753" y="2015"/>
                  </a:cubicBezTo>
                  <a:cubicBezTo>
                    <a:pt x="1753" y="1987"/>
                    <a:pt x="1729" y="1963"/>
                    <a:pt x="1698" y="1963"/>
                  </a:cubicBezTo>
                  <a:cubicBezTo>
                    <a:pt x="1693" y="1963"/>
                    <a:pt x="1687" y="1964"/>
                    <a:pt x="1681" y="1966"/>
                  </a:cubicBezTo>
                  <a:cubicBezTo>
                    <a:pt x="1610" y="2010"/>
                    <a:pt x="1545" y="2092"/>
                    <a:pt x="1479" y="2136"/>
                  </a:cubicBezTo>
                  <a:cubicBezTo>
                    <a:pt x="1362" y="2229"/>
                    <a:pt x="961" y="2471"/>
                    <a:pt x="752" y="2471"/>
                  </a:cubicBezTo>
                  <a:cubicBezTo>
                    <a:pt x="716" y="2471"/>
                    <a:pt x="686" y="2464"/>
                    <a:pt x="663" y="2448"/>
                  </a:cubicBezTo>
                  <a:cubicBezTo>
                    <a:pt x="559" y="2393"/>
                    <a:pt x="559" y="2267"/>
                    <a:pt x="570" y="2168"/>
                  </a:cubicBezTo>
                  <a:cubicBezTo>
                    <a:pt x="570" y="2037"/>
                    <a:pt x="625" y="1922"/>
                    <a:pt x="691" y="1818"/>
                  </a:cubicBezTo>
                  <a:cubicBezTo>
                    <a:pt x="778" y="1681"/>
                    <a:pt x="871" y="1544"/>
                    <a:pt x="992" y="1440"/>
                  </a:cubicBezTo>
                  <a:cubicBezTo>
                    <a:pt x="1052" y="1380"/>
                    <a:pt x="1129" y="1325"/>
                    <a:pt x="1172" y="1249"/>
                  </a:cubicBezTo>
                  <a:cubicBezTo>
                    <a:pt x="1183" y="1227"/>
                    <a:pt x="1183" y="1194"/>
                    <a:pt x="1161" y="1172"/>
                  </a:cubicBezTo>
                  <a:cubicBezTo>
                    <a:pt x="1151" y="1163"/>
                    <a:pt x="1140" y="1159"/>
                    <a:pt x="1128" y="1159"/>
                  </a:cubicBezTo>
                  <a:cubicBezTo>
                    <a:pt x="1066" y="1159"/>
                    <a:pt x="989" y="1277"/>
                    <a:pt x="942" y="1309"/>
                  </a:cubicBezTo>
                  <a:cubicBezTo>
                    <a:pt x="822" y="1457"/>
                    <a:pt x="663" y="1583"/>
                    <a:pt x="477" y="1632"/>
                  </a:cubicBezTo>
                  <a:cubicBezTo>
                    <a:pt x="445" y="1640"/>
                    <a:pt x="412" y="1645"/>
                    <a:pt x="380" y="1645"/>
                  </a:cubicBezTo>
                  <a:cubicBezTo>
                    <a:pt x="325" y="1645"/>
                    <a:pt x="271" y="1632"/>
                    <a:pt x="220" y="1605"/>
                  </a:cubicBezTo>
                  <a:cubicBezTo>
                    <a:pt x="50" y="1517"/>
                    <a:pt x="116" y="1276"/>
                    <a:pt x="187" y="1139"/>
                  </a:cubicBezTo>
                  <a:cubicBezTo>
                    <a:pt x="324" y="860"/>
                    <a:pt x="516" y="592"/>
                    <a:pt x="767" y="417"/>
                  </a:cubicBezTo>
                  <a:cubicBezTo>
                    <a:pt x="1028" y="242"/>
                    <a:pt x="1292" y="127"/>
                    <a:pt x="1580" y="127"/>
                  </a:cubicBezTo>
                  <a:cubicBezTo>
                    <a:pt x="1697" y="127"/>
                    <a:pt x="1818" y="146"/>
                    <a:pt x="1944" y="187"/>
                  </a:cubicBezTo>
                  <a:cubicBezTo>
                    <a:pt x="2065" y="225"/>
                    <a:pt x="2185" y="280"/>
                    <a:pt x="2278" y="368"/>
                  </a:cubicBezTo>
                  <a:cubicBezTo>
                    <a:pt x="2288" y="377"/>
                    <a:pt x="2300" y="381"/>
                    <a:pt x="2310" y="381"/>
                  </a:cubicBezTo>
                  <a:cubicBezTo>
                    <a:pt x="2355" y="381"/>
                    <a:pt x="2393" y="309"/>
                    <a:pt x="2349" y="269"/>
                  </a:cubicBezTo>
                  <a:cubicBezTo>
                    <a:pt x="2130" y="78"/>
                    <a:pt x="1840" y="12"/>
                    <a:pt x="15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48"/>
            <p:cNvSpPr/>
            <p:nvPr/>
          </p:nvSpPr>
          <p:spPr>
            <a:xfrm>
              <a:off x="5312443" y="3224164"/>
              <a:ext cx="99386" cy="85321"/>
            </a:xfrm>
            <a:custGeom>
              <a:avLst/>
              <a:gdLst/>
              <a:ahLst/>
              <a:cxnLst/>
              <a:rect l="l" t="t" r="r" b="b"/>
              <a:pathLst>
                <a:path w="1452" h="1314" extrusionOk="0">
                  <a:moveTo>
                    <a:pt x="519" y="977"/>
                  </a:moveTo>
                  <a:cubicBezTo>
                    <a:pt x="519" y="978"/>
                    <a:pt x="520" y="980"/>
                    <a:pt x="521" y="981"/>
                  </a:cubicBezTo>
                  <a:cubicBezTo>
                    <a:pt x="521" y="981"/>
                    <a:pt x="521" y="979"/>
                    <a:pt x="519" y="977"/>
                  </a:cubicBezTo>
                  <a:close/>
                  <a:moveTo>
                    <a:pt x="514" y="0"/>
                  </a:moveTo>
                  <a:cubicBezTo>
                    <a:pt x="509" y="0"/>
                    <a:pt x="504" y="0"/>
                    <a:pt x="499" y="1"/>
                  </a:cubicBezTo>
                  <a:cubicBezTo>
                    <a:pt x="400" y="17"/>
                    <a:pt x="302" y="34"/>
                    <a:pt x="220" y="89"/>
                  </a:cubicBezTo>
                  <a:cubicBezTo>
                    <a:pt x="88" y="182"/>
                    <a:pt x="1" y="384"/>
                    <a:pt x="6" y="543"/>
                  </a:cubicBezTo>
                  <a:cubicBezTo>
                    <a:pt x="23" y="696"/>
                    <a:pt x="125" y="764"/>
                    <a:pt x="242" y="764"/>
                  </a:cubicBezTo>
                  <a:cubicBezTo>
                    <a:pt x="317" y="764"/>
                    <a:pt x="398" y="736"/>
                    <a:pt x="466" y="685"/>
                  </a:cubicBezTo>
                  <a:lnTo>
                    <a:pt x="466" y="685"/>
                  </a:lnTo>
                  <a:cubicBezTo>
                    <a:pt x="422" y="773"/>
                    <a:pt x="373" y="871"/>
                    <a:pt x="384" y="975"/>
                  </a:cubicBezTo>
                  <a:cubicBezTo>
                    <a:pt x="389" y="1039"/>
                    <a:pt x="443" y="1104"/>
                    <a:pt x="509" y="1104"/>
                  </a:cubicBezTo>
                  <a:cubicBezTo>
                    <a:pt x="517" y="1104"/>
                    <a:pt x="524" y="1103"/>
                    <a:pt x="532" y="1101"/>
                  </a:cubicBezTo>
                  <a:cubicBezTo>
                    <a:pt x="701" y="1068"/>
                    <a:pt x="833" y="931"/>
                    <a:pt x="937" y="795"/>
                  </a:cubicBezTo>
                  <a:cubicBezTo>
                    <a:pt x="959" y="953"/>
                    <a:pt x="942" y="1194"/>
                    <a:pt x="1074" y="1293"/>
                  </a:cubicBezTo>
                  <a:cubicBezTo>
                    <a:pt x="1099" y="1307"/>
                    <a:pt x="1123" y="1314"/>
                    <a:pt x="1147" y="1314"/>
                  </a:cubicBezTo>
                  <a:cubicBezTo>
                    <a:pt x="1245" y="1314"/>
                    <a:pt x="1323" y="1201"/>
                    <a:pt x="1358" y="1112"/>
                  </a:cubicBezTo>
                  <a:cubicBezTo>
                    <a:pt x="1424" y="975"/>
                    <a:pt x="1451" y="822"/>
                    <a:pt x="1413" y="680"/>
                  </a:cubicBezTo>
                  <a:cubicBezTo>
                    <a:pt x="1402" y="630"/>
                    <a:pt x="1397" y="565"/>
                    <a:pt x="1342" y="543"/>
                  </a:cubicBezTo>
                  <a:cubicBezTo>
                    <a:pt x="1337" y="541"/>
                    <a:pt x="1331" y="540"/>
                    <a:pt x="1327" y="540"/>
                  </a:cubicBezTo>
                  <a:cubicBezTo>
                    <a:pt x="1286" y="540"/>
                    <a:pt x="1262" y="596"/>
                    <a:pt x="1276" y="630"/>
                  </a:cubicBezTo>
                  <a:cubicBezTo>
                    <a:pt x="1304" y="674"/>
                    <a:pt x="1314" y="729"/>
                    <a:pt x="1320" y="784"/>
                  </a:cubicBezTo>
                  <a:cubicBezTo>
                    <a:pt x="1320" y="926"/>
                    <a:pt x="1287" y="1085"/>
                    <a:pt x="1178" y="1178"/>
                  </a:cubicBezTo>
                  <a:cubicBezTo>
                    <a:pt x="1170" y="1182"/>
                    <a:pt x="1165" y="1183"/>
                    <a:pt x="1161" y="1183"/>
                  </a:cubicBezTo>
                  <a:lnTo>
                    <a:pt x="1161" y="1183"/>
                  </a:lnTo>
                  <a:cubicBezTo>
                    <a:pt x="1079" y="1144"/>
                    <a:pt x="1079" y="871"/>
                    <a:pt x="1068" y="784"/>
                  </a:cubicBezTo>
                  <a:cubicBezTo>
                    <a:pt x="1057" y="729"/>
                    <a:pt x="1079" y="663"/>
                    <a:pt x="1057" y="619"/>
                  </a:cubicBezTo>
                  <a:cubicBezTo>
                    <a:pt x="1045" y="596"/>
                    <a:pt x="1026" y="585"/>
                    <a:pt x="1006" y="585"/>
                  </a:cubicBezTo>
                  <a:cubicBezTo>
                    <a:pt x="980" y="585"/>
                    <a:pt x="952" y="603"/>
                    <a:pt x="937" y="630"/>
                  </a:cubicBezTo>
                  <a:cubicBezTo>
                    <a:pt x="898" y="680"/>
                    <a:pt x="866" y="734"/>
                    <a:pt x="827" y="784"/>
                  </a:cubicBezTo>
                  <a:cubicBezTo>
                    <a:pt x="762" y="849"/>
                    <a:pt x="701" y="910"/>
                    <a:pt x="625" y="953"/>
                  </a:cubicBezTo>
                  <a:cubicBezTo>
                    <a:pt x="597" y="963"/>
                    <a:pt x="566" y="983"/>
                    <a:pt x="537" y="983"/>
                  </a:cubicBezTo>
                  <a:cubicBezTo>
                    <a:pt x="532" y="983"/>
                    <a:pt x="526" y="983"/>
                    <a:pt x="521" y="981"/>
                  </a:cubicBezTo>
                  <a:lnTo>
                    <a:pt x="510" y="975"/>
                  </a:lnTo>
                  <a:cubicBezTo>
                    <a:pt x="514" y="975"/>
                    <a:pt x="517" y="976"/>
                    <a:pt x="519" y="977"/>
                  </a:cubicBezTo>
                  <a:lnTo>
                    <a:pt x="519" y="977"/>
                  </a:lnTo>
                  <a:cubicBezTo>
                    <a:pt x="475" y="903"/>
                    <a:pt x="592" y="712"/>
                    <a:pt x="625" y="647"/>
                  </a:cubicBezTo>
                  <a:cubicBezTo>
                    <a:pt x="658" y="603"/>
                    <a:pt x="680" y="570"/>
                    <a:pt x="701" y="526"/>
                  </a:cubicBezTo>
                  <a:cubicBezTo>
                    <a:pt x="718" y="494"/>
                    <a:pt x="696" y="444"/>
                    <a:pt x="658" y="444"/>
                  </a:cubicBezTo>
                  <a:cubicBezTo>
                    <a:pt x="625" y="444"/>
                    <a:pt x="603" y="461"/>
                    <a:pt x="581" y="483"/>
                  </a:cubicBezTo>
                  <a:cubicBezTo>
                    <a:pt x="488" y="542"/>
                    <a:pt x="395" y="640"/>
                    <a:pt x="278" y="640"/>
                  </a:cubicBezTo>
                  <a:cubicBezTo>
                    <a:pt x="264" y="640"/>
                    <a:pt x="250" y="639"/>
                    <a:pt x="236" y="636"/>
                  </a:cubicBezTo>
                  <a:cubicBezTo>
                    <a:pt x="56" y="570"/>
                    <a:pt x="203" y="231"/>
                    <a:pt x="329" y="182"/>
                  </a:cubicBezTo>
                  <a:cubicBezTo>
                    <a:pt x="389" y="143"/>
                    <a:pt x="450" y="132"/>
                    <a:pt x="521" y="127"/>
                  </a:cubicBezTo>
                  <a:cubicBezTo>
                    <a:pt x="554" y="127"/>
                    <a:pt x="586" y="94"/>
                    <a:pt x="586" y="56"/>
                  </a:cubicBezTo>
                  <a:cubicBezTo>
                    <a:pt x="586" y="26"/>
                    <a:pt x="564" y="0"/>
                    <a:pt x="5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48"/>
            <p:cNvSpPr/>
            <p:nvPr/>
          </p:nvSpPr>
          <p:spPr>
            <a:xfrm>
              <a:off x="5343586" y="3196632"/>
              <a:ext cx="77962" cy="70711"/>
            </a:xfrm>
            <a:custGeom>
              <a:avLst/>
              <a:gdLst/>
              <a:ahLst/>
              <a:cxnLst/>
              <a:rect l="l" t="t" r="r" b="b"/>
              <a:pathLst>
                <a:path w="1139" h="1089" extrusionOk="0">
                  <a:moveTo>
                    <a:pt x="960" y="0"/>
                  </a:moveTo>
                  <a:cubicBezTo>
                    <a:pt x="889" y="0"/>
                    <a:pt x="816" y="69"/>
                    <a:pt x="766" y="129"/>
                  </a:cubicBezTo>
                  <a:cubicBezTo>
                    <a:pt x="646" y="255"/>
                    <a:pt x="586" y="425"/>
                    <a:pt x="454" y="540"/>
                  </a:cubicBezTo>
                  <a:cubicBezTo>
                    <a:pt x="441" y="550"/>
                    <a:pt x="426" y="558"/>
                    <a:pt x="410" y="558"/>
                  </a:cubicBezTo>
                  <a:cubicBezTo>
                    <a:pt x="400" y="558"/>
                    <a:pt x="389" y="554"/>
                    <a:pt x="378" y="545"/>
                  </a:cubicBezTo>
                  <a:cubicBezTo>
                    <a:pt x="274" y="502"/>
                    <a:pt x="175" y="447"/>
                    <a:pt x="66" y="436"/>
                  </a:cubicBezTo>
                  <a:cubicBezTo>
                    <a:pt x="62" y="435"/>
                    <a:pt x="59" y="435"/>
                    <a:pt x="56" y="435"/>
                  </a:cubicBezTo>
                  <a:cubicBezTo>
                    <a:pt x="25" y="435"/>
                    <a:pt x="10" y="460"/>
                    <a:pt x="0" y="485"/>
                  </a:cubicBezTo>
                  <a:cubicBezTo>
                    <a:pt x="0" y="513"/>
                    <a:pt x="22" y="551"/>
                    <a:pt x="49" y="551"/>
                  </a:cubicBezTo>
                  <a:cubicBezTo>
                    <a:pt x="82" y="551"/>
                    <a:pt x="110" y="556"/>
                    <a:pt x="148" y="562"/>
                  </a:cubicBezTo>
                  <a:cubicBezTo>
                    <a:pt x="235" y="584"/>
                    <a:pt x="312" y="655"/>
                    <a:pt x="405" y="671"/>
                  </a:cubicBezTo>
                  <a:cubicBezTo>
                    <a:pt x="646" y="638"/>
                    <a:pt x="739" y="212"/>
                    <a:pt x="958" y="118"/>
                  </a:cubicBezTo>
                  <a:cubicBezTo>
                    <a:pt x="974" y="129"/>
                    <a:pt x="985" y="151"/>
                    <a:pt x="1002" y="168"/>
                  </a:cubicBezTo>
                  <a:cubicBezTo>
                    <a:pt x="903" y="294"/>
                    <a:pt x="816" y="430"/>
                    <a:pt x="706" y="556"/>
                  </a:cubicBezTo>
                  <a:cubicBezTo>
                    <a:pt x="668" y="595"/>
                    <a:pt x="624" y="638"/>
                    <a:pt x="586" y="671"/>
                  </a:cubicBezTo>
                  <a:cubicBezTo>
                    <a:pt x="569" y="677"/>
                    <a:pt x="564" y="693"/>
                    <a:pt x="558" y="704"/>
                  </a:cubicBezTo>
                  <a:cubicBezTo>
                    <a:pt x="542" y="742"/>
                    <a:pt x="558" y="775"/>
                    <a:pt x="591" y="786"/>
                  </a:cubicBezTo>
                  <a:cubicBezTo>
                    <a:pt x="712" y="857"/>
                    <a:pt x="805" y="972"/>
                    <a:pt x="892" y="1076"/>
                  </a:cubicBezTo>
                  <a:cubicBezTo>
                    <a:pt x="901" y="1085"/>
                    <a:pt x="912" y="1089"/>
                    <a:pt x="922" y="1089"/>
                  </a:cubicBezTo>
                  <a:cubicBezTo>
                    <a:pt x="939" y="1089"/>
                    <a:pt x="956" y="1081"/>
                    <a:pt x="969" y="1071"/>
                  </a:cubicBezTo>
                  <a:cubicBezTo>
                    <a:pt x="985" y="1049"/>
                    <a:pt x="985" y="1005"/>
                    <a:pt x="969" y="989"/>
                  </a:cubicBezTo>
                  <a:cubicBezTo>
                    <a:pt x="892" y="890"/>
                    <a:pt x="810" y="786"/>
                    <a:pt x="706" y="721"/>
                  </a:cubicBezTo>
                  <a:cubicBezTo>
                    <a:pt x="849" y="578"/>
                    <a:pt x="958" y="414"/>
                    <a:pt x="1078" y="250"/>
                  </a:cubicBezTo>
                  <a:cubicBezTo>
                    <a:pt x="1139" y="179"/>
                    <a:pt x="1111" y="102"/>
                    <a:pt x="1051" y="47"/>
                  </a:cubicBezTo>
                  <a:cubicBezTo>
                    <a:pt x="1022" y="14"/>
                    <a:pt x="991" y="0"/>
                    <a:pt x="9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48"/>
            <p:cNvSpPr/>
            <p:nvPr/>
          </p:nvSpPr>
          <p:spPr>
            <a:xfrm>
              <a:off x="5191838" y="3213450"/>
              <a:ext cx="231216" cy="226614"/>
            </a:xfrm>
            <a:custGeom>
              <a:avLst/>
              <a:gdLst/>
              <a:ahLst/>
              <a:cxnLst/>
              <a:rect l="l" t="t" r="r" b="b"/>
              <a:pathLst>
                <a:path w="3378" h="3490" extrusionOk="0">
                  <a:moveTo>
                    <a:pt x="1527" y="0"/>
                  </a:moveTo>
                  <a:cubicBezTo>
                    <a:pt x="1244" y="0"/>
                    <a:pt x="985" y="111"/>
                    <a:pt x="723" y="292"/>
                  </a:cubicBezTo>
                  <a:cubicBezTo>
                    <a:pt x="466" y="467"/>
                    <a:pt x="285" y="735"/>
                    <a:pt x="137" y="1014"/>
                  </a:cubicBezTo>
                  <a:cubicBezTo>
                    <a:pt x="71" y="1151"/>
                    <a:pt x="0" y="1392"/>
                    <a:pt x="181" y="1485"/>
                  </a:cubicBezTo>
                  <a:cubicBezTo>
                    <a:pt x="233" y="1513"/>
                    <a:pt x="287" y="1527"/>
                    <a:pt x="342" y="1527"/>
                  </a:cubicBezTo>
                  <a:cubicBezTo>
                    <a:pt x="374" y="1527"/>
                    <a:pt x="406" y="1523"/>
                    <a:pt x="438" y="1512"/>
                  </a:cubicBezTo>
                  <a:cubicBezTo>
                    <a:pt x="624" y="1458"/>
                    <a:pt x="778" y="1337"/>
                    <a:pt x="903" y="1190"/>
                  </a:cubicBezTo>
                  <a:cubicBezTo>
                    <a:pt x="949" y="1157"/>
                    <a:pt x="1026" y="1037"/>
                    <a:pt x="1088" y="1037"/>
                  </a:cubicBezTo>
                  <a:cubicBezTo>
                    <a:pt x="1100" y="1037"/>
                    <a:pt x="1112" y="1042"/>
                    <a:pt x="1122" y="1053"/>
                  </a:cubicBezTo>
                  <a:cubicBezTo>
                    <a:pt x="1144" y="1075"/>
                    <a:pt x="1144" y="1107"/>
                    <a:pt x="1133" y="1129"/>
                  </a:cubicBezTo>
                  <a:cubicBezTo>
                    <a:pt x="1090" y="1206"/>
                    <a:pt x="1013" y="1261"/>
                    <a:pt x="953" y="1321"/>
                  </a:cubicBezTo>
                  <a:cubicBezTo>
                    <a:pt x="832" y="1425"/>
                    <a:pt x="739" y="1562"/>
                    <a:pt x="652" y="1699"/>
                  </a:cubicBezTo>
                  <a:cubicBezTo>
                    <a:pt x="586" y="1803"/>
                    <a:pt x="537" y="1918"/>
                    <a:pt x="531" y="2049"/>
                  </a:cubicBezTo>
                  <a:cubicBezTo>
                    <a:pt x="520" y="2147"/>
                    <a:pt x="520" y="2273"/>
                    <a:pt x="624" y="2328"/>
                  </a:cubicBezTo>
                  <a:cubicBezTo>
                    <a:pt x="649" y="2346"/>
                    <a:pt x="682" y="2353"/>
                    <a:pt x="721" y="2353"/>
                  </a:cubicBezTo>
                  <a:cubicBezTo>
                    <a:pt x="935" y="2353"/>
                    <a:pt x="1329" y="2119"/>
                    <a:pt x="1440" y="2022"/>
                  </a:cubicBezTo>
                  <a:cubicBezTo>
                    <a:pt x="1506" y="1972"/>
                    <a:pt x="1571" y="1890"/>
                    <a:pt x="1642" y="1846"/>
                  </a:cubicBezTo>
                  <a:cubicBezTo>
                    <a:pt x="1647" y="1845"/>
                    <a:pt x="1651" y="1844"/>
                    <a:pt x="1656" y="1844"/>
                  </a:cubicBezTo>
                  <a:cubicBezTo>
                    <a:pt x="1681" y="1844"/>
                    <a:pt x="1709" y="1868"/>
                    <a:pt x="1714" y="1896"/>
                  </a:cubicBezTo>
                  <a:cubicBezTo>
                    <a:pt x="1714" y="1928"/>
                    <a:pt x="1692" y="1956"/>
                    <a:pt x="1681" y="1978"/>
                  </a:cubicBezTo>
                  <a:cubicBezTo>
                    <a:pt x="1500" y="2246"/>
                    <a:pt x="1298" y="2531"/>
                    <a:pt x="1259" y="2870"/>
                  </a:cubicBezTo>
                  <a:cubicBezTo>
                    <a:pt x="1248" y="2979"/>
                    <a:pt x="1281" y="3127"/>
                    <a:pt x="1396" y="3171"/>
                  </a:cubicBezTo>
                  <a:cubicBezTo>
                    <a:pt x="1429" y="3180"/>
                    <a:pt x="1461" y="3185"/>
                    <a:pt x="1493" y="3185"/>
                  </a:cubicBezTo>
                  <a:cubicBezTo>
                    <a:pt x="1609" y="3185"/>
                    <a:pt x="1715" y="3127"/>
                    <a:pt x="1801" y="3045"/>
                  </a:cubicBezTo>
                  <a:cubicBezTo>
                    <a:pt x="1960" y="2919"/>
                    <a:pt x="2075" y="2750"/>
                    <a:pt x="2184" y="2580"/>
                  </a:cubicBezTo>
                  <a:cubicBezTo>
                    <a:pt x="2217" y="2536"/>
                    <a:pt x="2244" y="2487"/>
                    <a:pt x="2272" y="2438"/>
                  </a:cubicBezTo>
                  <a:cubicBezTo>
                    <a:pt x="2284" y="2418"/>
                    <a:pt x="2306" y="2401"/>
                    <a:pt x="2329" y="2401"/>
                  </a:cubicBezTo>
                  <a:cubicBezTo>
                    <a:pt x="2337" y="2401"/>
                    <a:pt x="2346" y="2404"/>
                    <a:pt x="2354" y="2410"/>
                  </a:cubicBezTo>
                  <a:cubicBezTo>
                    <a:pt x="2392" y="2432"/>
                    <a:pt x="2392" y="2470"/>
                    <a:pt x="2370" y="2509"/>
                  </a:cubicBezTo>
                  <a:cubicBezTo>
                    <a:pt x="2338" y="2596"/>
                    <a:pt x="2299" y="2689"/>
                    <a:pt x="2272" y="2788"/>
                  </a:cubicBezTo>
                  <a:cubicBezTo>
                    <a:pt x="2239" y="2925"/>
                    <a:pt x="2212" y="3067"/>
                    <a:pt x="2234" y="3204"/>
                  </a:cubicBezTo>
                  <a:cubicBezTo>
                    <a:pt x="2244" y="3291"/>
                    <a:pt x="2294" y="3379"/>
                    <a:pt x="2348" y="3445"/>
                  </a:cubicBezTo>
                  <a:cubicBezTo>
                    <a:pt x="2393" y="3473"/>
                    <a:pt x="2446" y="3489"/>
                    <a:pt x="2500" y="3489"/>
                  </a:cubicBezTo>
                  <a:cubicBezTo>
                    <a:pt x="2519" y="3489"/>
                    <a:pt x="2538" y="3487"/>
                    <a:pt x="2556" y="3483"/>
                  </a:cubicBezTo>
                  <a:cubicBezTo>
                    <a:pt x="2863" y="3417"/>
                    <a:pt x="3038" y="3105"/>
                    <a:pt x="3170" y="2832"/>
                  </a:cubicBezTo>
                  <a:cubicBezTo>
                    <a:pt x="3334" y="2492"/>
                    <a:pt x="3361" y="2109"/>
                    <a:pt x="3367" y="1731"/>
                  </a:cubicBezTo>
                  <a:cubicBezTo>
                    <a:pt x="3378" y="1463"/>
                    <a:pt x="3356" y="1190"/>
                    <a:pt x="3208" y="971"/>
                  </a:cubicBezTo>
                  <a:cubicBezTo>
                    <a:pt x="3208" y="1075"/>
                    <a:pt x="3180" y="1179"/>
                    <a:pt x="3142" y="1277"/>
                  </a:cubicBezTo>
                  <a:cubicBezTo>
                    <a:pt x="3103" y="1365"/>
                    <a:pt x="3021" y="1481"/>
                    <a:pt x="2928" y="1481"/>
                  </a:cubicBezTo>
                  <a:cubicBezTo>
                    <a:pt x="2905" y="1481"/>
                    <a:pt x="2881" y="1474"/>
                    <a:pt x="2858" y="1458"/>
                  </a:cubicBezTo>
                  <a:cubicBezTo>
                    <a:pt x="2726" y="1348"/>
                    <a:pt x="2737" y="1118"/>
                    <a:pt x="2721" y="960"/>
                  </a:cubicBezTo>
                  <a:cubicBezTo>
                    <a:pt x="2617" y="1096"/>
                    <a:pt x="2485" y="1233"/>
                    <a:pt x="2316" y="1266"/>
                  </a:cubicBezTo>
                  <a:cubicBezTo>
                    <a:pt x="2308" y="1268"/>
                    <a:pt x="2301" y="1269"/>
                    <a:pt x="2293" y="1269"/>
                  </a:cubicBezTo>
                  <a:cubicBezTo>
                    <a:pt x="2227" y="1269"/>
                    <a:pt x="2172" y="1204"/>
                    <a:pt x="2162" y="1140"/>
                  </a:cubicBezTo>
                  <a:cubicBezTo>
                    <a:pt x="2157" y="1036"/>
                    <a:pt x="2206" y="938"/>
                    <a:pt x="2244" y="850"/>
                  </a:cubicBezTo>
                  <a:lnTo>
                    <a:pt x="2244" y="850"/>
                  </a:lnTo>
                  <a:cubicBezTo>
                    <a:pt x="2178" y="904"/>
                    <a:pt x="2097" y="933"/>
                    <a:pt x="2023" y="933"/>
                  </a:cubicBezTo>
                  <a:cubicBezTo>
                    <a:pt x="1908" y="933"/>
                    <a:pt x="1807" y="864"/>
                    <a:pt x="1790" y="708"/>
                  </a:cubicBezTo>
                  <a:cubicBezTo>
                    <a:pt x="1779" y="549"/>
                    <a:pt x="1872" y="336"/>
                    <a:pt x="1998" y="254"/>
                  </a:cubicBezTo>
                  <a:cubicBezTo>
                    <a:pt x="2047" y="221"/>
                    <a:pt x="2102" y="199"/>
                    <a:pt x="2157" y="188"/>
                  </a:cubicBezTo>
                  <a:cubicBezTo>
                    <a:pt x="2075" y="133"/>
                    <a:pt x="1987" y="89"/>
                    <a:pt x="1900" y="62"/>
                  </a:cubicBezTo>
                  <a:cubicBezTo>
                    <a:pt x="1770" y="20"/>
                    <a:pt x="1646" y="0"/>
                    <a:pt x="1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48"/>
            <p:cNvSpPr/>
            <p:nvPr/>
          </p:nvSpPr>
          <p:spPr>
            <a:xfrm>
              <a:off x="5316207" y="3204294"/>
              <a:ext cx="95621" cy="96749"/>
            </a:xfrm>
            <a:custGeom>
              <a:avLst/>
              <a:gdLst/>
              <a:ahLst/>
              <a:cxnLst/>
              <a:rect l="l" t="t" r="r" b="b"/>
              <a:pathLst>
                <a:path w="1397" h="1490" extrusionOk="0">
                  <a:moveTo>
                    <a:pt x="1353" y="0"/>
                  </a:moveTo>
                  <a:cubicBezTo>
                    <a:pt x="1128" y="94"/>
                    <a:pt x="1030" y="520"/>
                    <a:pt x="800" y="553"/>
                  </a:cubicBezTo>
                  <a:cubicBezTo>
                    <a:pt x="701" y="542"/>
                    <a:pt x="630" y="466"/>
                    <a:pt x="537" y="444"/>
                  </a:cubicBezTo>
                  <a:cubicBezTo>
                    <a:pt x="521" y="438"/>
                    <a:pt x="499" y="433"/>
                    <a:pt x="477" y="433"/>
                  </a:cubicBezTo>
                  <a:lnTo>
                    <a:pt x="466" y="433"/>
                  </a:lnTo>
                  <a:cubicBezTo>
                    <a:pt x="395" y="444"/>
                    <a:pt x="334" y="449"/>
                    <a:pt x="274" y="488"/>
                  </a:cubicBezTo>
                  <a:cubicBezTo>
                    <a:pt x="148" y="548"/>
                    <a:pt x="1" y="876"/>
                    <a:pt x="181" y="942"/>
                  </a:cubicBezTo>
                  <a:cubicBezTo>
                    <a:pt x="195" y="945"/>
                    <a:pt x="208" y="946"/>
                    <a:pt x="221" y="946"/>
                  </a:cubicBezTo>
                  <a:cubicBezTo>
                    <a:pt x="335" y="946"/>
                    <a:pt x="434" y="848"/>
                    <a:pt x="537" y="789"/>
                  </a:cubicBezTo>
                  <a:cubicBezTo>
                    <a:pt x="559" y="772"/>
                    <a:pt x="586" y="750"/>
                    <a:pt x="614" y="750"/>
                  </a:cubicBezTo>
                  <a:cubicBezTo>
                    <a:pt x="652" y="750"/>
                    <a:pt x="679" y="800"/>
                    <a:pt x="663" y="832"/>
                  </a:cubicBezTo>
                  <a:cubicBezTo>
                    <a:pt x="635" y="876"/>
                    <a:pt x="608" y="909"/>
                    <a:pt x="586" y="953"/>
                  </a:cubicBezTo>
                  <a:cubicBezTo>
                    <a:pt x="553" y="1019"/>
                    <a:pt x="427" y="1216"/>
                    <a:pt x="477" y="1287"/>
                  </a:cubicBezTo>
                  <a:cubicBezTo>
                    <a:pt x="484" y="1291"/>
                    <a:pt x="491" y="1293"/>
                    <a:pt x="499" y="1293"/>
                  </a:cubicBezTo>
                  <a:cubicBezTo>
                    <a:pt x="528" y="1293"/>
                    <a:pt x="560" y="1268"/>
                    <a:pt x="586" y="1259"/>
                  </a:cubicBezTo>
                  <a:cubicBezTo>
                    <a:pt x="668" y="1216"/>
                    <a:pt x="729" y="1155"/>
                    <a:pt x="783" y="1090"/>
                  </a:cubicBezTo>
                  <a:cubicBezTo>
                    <a:pt x="816" y="1035"/>
                    <a:pt x="854" y="986"/>
                    <a:pt x="893" y="936"/>
                  </a:cubicBezTo>
                  <a:cubicBezTo>
                    <a:pt x="908" y="909"/>
                    <a:pt x="934" y="891"/>
                    <a:pt x="961" y="891"/>
                  </a:cubicBezTo>
                  <a:cubicBezTo>
                    <a:pt x="981" y="891"/>
                    <a:pt x="1002" y="902"/>
                    <a:pt x="1019" y="925"/>
                  </a:cubicBezTo>
                  <a:cubicBezTo>
                    <a:pt x="1030" y="969"/>
                    <a:pt x="1019" y="1035"/>
                    <a:pt x="1024" y="1090"/>
                  </a:cubicBezTo>
                  <a:cubicBezTo>
                    <a:pt x="1030" y="1177"/>
                    <a:pt x="1035" y="1450"/>
                    <a:pt x="1117" y="1489"/>
                  </a:cubicBezTo>
                  <a:lnTo>
                    <a:pt x="1117" y="1489"/>
                  </a:lnTo>
                  <a:cubicBezTo>
                    <a:pt x="1123" y="1489"/>
                    <a:pt x="1130" y="1488"/>
                    <a:pt x="1134" y="1484"/>
                  </a:cubicBezTo>
                  <a:cubicBezTo>
                    <a:pt x="1243" y="1391"/>
                    <a:pt x="1276" y="1232"/>
                    <a:pt x="1276" y="1090"/>
                  </a:cubicBezTo>
                  <a:cubicBezTo>
                    <a:pt x="1270" y="1040"/>
                    <a:pt x="1265" y="986"/>
                    <a:pt x="1238" y="936"/>
                  </a:cubicBezTo>
                  <a:cubicBezTo>
                    <a:pt x="1221" y="925"/>
                    <a:pt x="1221" y="904"/>
                    <a:pt x="1227" y="887"/>
                  </a:cubicBezTo>
                  <a:cubicBezTo>
                    <a:pt x="1155" y="805"/>
                    <a:pt x="1079" y="723"/>
                    <a:pt x="980" y="668"/>
                  </a:cubicBezTo>
                  <a:cubicBezTo>
                    <a:pt x="947" y="657"/>
                    <a:pt x="937" y="624"/>
                    <a:pt x="947" y="586"/>
                  </a:cubicBezTo>
                  <a:cubicBezTo>
                    <a:pt x="953" y="575"/>
                    <a:pt x="964" y="559"/>
                    <a:pt x="975" y="553"/>
                  </a:cubicBezTo>
                  <a:cubicBezTo>
                    <a:pt x="1024" y="520"/>
                    <a:pt x="1068" y="477"/>
                    <a:pt x="1101" y="438"/>
                  </a:cubicBezTo>
                  <a:cubicBezTo>
                    <a:pt x="1205" y="312"/>
                    <a:pt x="1298" y="176"/>
                    <a:pt x="1396" y="50"/>
                  </a:cubicBezTo>
                  <a:cubicBezTo>
                    <a:pt x="1385" y="28"/>
                    <a:pt x="1374" y="11"/>
                    <a:pt x="1353" y="0"/>
                  </a:cubicBezTo>
                  <a:close/>
                  <a:moveTo>
                    <a:pt x="1117" y="1489"/>
                  </a:moveTo>
                  <a:cubicBezTo>
                    <a:pt x="1115" y="1489"/>
                    <a:pt x="1113" y="1489"/>
                    <a:pt x="1112" y="1489"/>
                  </a:cubicBezTo>
                  <a:lnTo>
                    <a:pt x="1117" y="1489"/>
                  </a:lnTo>
                  <a:cubicBezTo>
                    <a:pt x="1117" y="1489"/>
                    <a:pt x="1117" y="1489"/>
                    <a:pt x="1117" y="1489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48"/>
            <p:cNvSpPr/>
            <p:nvPr/>
          </p:nvSpPr>
          <p:spPr>
            <a:xfrm>
              <a:off x="4062249" y="3089688"/>
              <a:ext cx="287411" cy="264730"/>
            </a:xfrm>
            <a:custGeom>
              <a:avLst/>
              <a:gdLst/>
              <a:ahLst/>
              <a:cxnLst/>
              <a:rect l="l" t="t" r="r" b="b"/>
              <a:pathLst>
                <a:path w="4199" h="4077" extrusionOk="0">
                  <a:moveTo>
                    <a:pt x="1734" y="148"/>
                  </a:moveTo>
                  <a:cubicBezTo>
                    <a:pt x="1824" y="148"/>
                    <a:pt x="1908" y="187"/>
                    <a:pt x="1982" y="244"/>
                  </a:cubicBezTo>
                  <a:cubicBezTo>
                    <a:pt x="2157" y="381"/>
                    <a:pt x="2245" y="611"/>
                    <a:pt x="2299" y="829"/>
                  </a:cubicBezTo>
                  <a:cubicBezTo>
                    <a:pt x="2349" y="983"/>
                    <a:pt x="2349" y="1147"/>
                    <a:pt x="2392" y="1306"/>
                  </a:cubicBezTo>
                  <a:cubicBezTo>
                    <a:pt x="2402" y="1332"/>
                    <a:pt x="2420" y="1342"/>
                    <a:pt x="2439" y="1342"/>
                  </a:cubicBezTo>
                  <a:cubicBezTo>
                    <a:pt x="2471" y="1342"/>
                    <a:pt x="2508" y="1311"/>
                    <a:pt x="2518" y="1273"/>
                  </a:cubicBezTo>
                  <a:cubicBezTo>
                    <a:pt x="2622" y="1054"/>
                    <a:pt x="2732" y="829"/>
                    <a:pt x="2956" y="720"/>
                  </a:cubicBezTo>
                  <a:cubicBezTo>
                    <a:pt x="3050" y="667"/>
                    <a:pt x="3158" y="643"/>
                    <a:pt x="3265" y="643"/>
                  </a:cubicBezTo>
                  <a:cubicBezTo>
                    <a:pt x="3370" y="643"/>
                    <a:pt x="3475" y="666"/>
                    <a:pt x="3569" y="709"/>
                  </a:cubicBezTo>
                  <a:cubicBezTo>
                    <a:pt x="3684" y="780"/>
                    <a:pt x="3772" y="939"/>
                    <a:pt x="3788" y="1076"/>
                  </a:cubicBezTo>
                  <a:cubicBezTo>
                    <a:pt x="3788" y="1284"/>
                    <a:pt x="3733" y="1497"/>
                    <a:pt x="3613" y="1678"/>
                  </a:cubicBezTo>
                  <a:cubicBezTo>
                    <a:pt x="3580" y="1738"/>
                    <a:pt x="3531" y="1798"/>
                    <a:pt x="3476" y="1848"/>
                  </a:cubicBezTo>
                  <a:cubicBezTo>
                    <a:pt x="3449" y="1875"/>
                    <a:pt x="3416" y="1886"/>
                    <a:pt x="3389" y="1924"/>
                  </a:cubicBezTo>
                  <a:cubicBezTo>
                    <a:pt x="3367" y="1957"/>
                    <a:pt x="3367" y="2012"/>
                    <a:pt x="3410" y="2028"/>
                  </a:cubicBezTo>
                  <a:cubicBezTo>
                    <a:pt x="3602" y="2110"/>
                    <a:pt x="3799" y="2214"/>
                    <a:pt x="3941" y="2378"/>
                  </a:cubicBezTo>
                  <a:cubicBezTo>
                    <a:pt x="4062" y="2543"/>
                    <a:pt x="4062" y="2756"/>
                    <a:pt x="3881" y="2866"/>
                  </a:cubicBezTo>
                  <a:cubicBezTo>
                    <a:pt x="3755" y="2954"/>
                    <a:pt x="3599" y="3014"/>
                    <a:pt x="3444" y="3014"/>
                  </a:cubicBezTo>
                  <a:cubicBezTo>
                    <a:pt x="3398" y="3014"/>
                    <a:pt x="3352" y="3008"/>
                    <a:pt x="3306" y="2997"/>
                  </a:cubicBezTo>
                  <a:cubicBezTo>
                    <a:pt x="3224" y="2975"/>
                    <a:pt x="3148" y="2931"/>
                    <a:pt x="3077" y="2893"/>
                  </a:cubicBezTo>
                  <a:cubicBezTo>
                    <a:pt x="3031" y="2870"/>
                    <a:pt x="2971" y="2807"/>
                    <a:pt x="2912" y="2807"/>
                  </a:cubicBezTo>
                  <a:cubicBezTo>
                    <a:pt x="2899" y="2807"/>
                    <a:pt x="2886" y="2810"/>
                    <a:pt x="2874" y="2816"/>
                  </a:cubicBezTo>
                  <a:cubicBezTo>
                    <a:pt x="2841" y="2855"/>
                    <a:pt x="2847" y="2898"/>
                    <a:pt x="2863" y="2942"/>
                  </a:cubicBezTo>
                  <a:cubicBezTo>
                    <a:pt x="2885" y="3002"/>
                    <a:pt x="2896" y="3063"/>
                    <a:pt x="2912" y="3128"/>
                  </a:cubicBezTo>
                  <a:cubicBezTo>
                    <a:pt x="2951" y="3320"/>
                    <a:pt x="3000" y="3522"/>
                    <a:pt x="2912" y="3703"/>
                  </a:cubicBezTo>
                  <a:cubicBezTo>
                    <a:pt x="2847" y="3840"/>
                    <a:pt x="2704" y="3933"/>
                    <a:pt x="2567" y="3966"/>
                  </a:cubicBezTo>
                  <a:cubicBezTo>
                    <a:pt x="2562" y="3967"/>
                    <a:pt x="2556" y="3967"/>
                    <a:pt x="2550" y="3967"/>
                  </a:cubicBezTo>
                  <a:cubicBezTo>
                    <a:pt x="2482" y="3967"/>
                    <a:pt x="2426" y="3910"/>
                    <a:pt x="2365" y="3895"/>
                  </a:cubicBezTo>
                  <a:cubicBezTo>
                    <a:pt x="2217" y="3774"/>
                    <a:pt x="2102" y="3632"/>
                    <a:pt x="2026" y="3457"/>
                  </a:cubicBezTo>
                  <a:cubicBezTo>
                    <a:pt x="1993" y="3364"/>
                    <a:pt x="1960" y="3282"/>
                    <a:pt x="1933" y="3194"/>
                  </a:cubicBezTo>
                  <a:cubicBezTo>
                    <a:pt x="1916" y="3139"/>
                    <a:pt x="1905" y="3085"/>
                    <a:pt x="1889" y="3035"/>
                  </a:cubicBezTo>
                  <a:cubicBezTo>
                    <a:pt x="1883" y="3011"/>
                    <a:pt x="1857" y="2997"/>
                    <a:pt x="1832" y="2997"/>
                  </a:cubicBezTo>
                  <a:cubicBezTo>
                    <a:pt x="1812" y="2997"/>
                    <a:pt x="1791" y="3005"/>
                    <a:pt x="1779" y="3024"/>
                  </a:cubicBezTo>
                  <a:cubicBezTo>
                    <a:pt x="1736" y="3106"/>
                    <a:pt x="1719" y="3200"/>
                    <a:pt x="1670" y="3293"/>
                  </a:cubicBezTo>
                  <a:cubicBezTo>
                    <a:pt x="1632" y="3386"/>
                    <a:pt x="1560" y="3462"/>
                    <a:pt x="1478" y="3522"/>
                  </a:cubicBezTo>
                  <a:cubicBezTo>
                    <a:pt x="1376" y="3592"/>
                    <a:pt x="1251" y="3673"/>
                    <a:pt x="1125" y="3673"/>
                  </a:cubicBezTo>
                  <a:cubicBezTo>
                    <a:pt x="1102" y="3673"/>
                    <a:pt x="1079" y="3671"/>
                    <a:pt x="1057" y="3665"/>
                  </a:cubicBezTo>
                  <a:cubicBezTo>
                    <a:pt x="931" y="3632"/>
                    <a:pt x="821" y="3528"/>
                    <a:pt x="783" y="3402"/>
                  </a:cubicBezTo>
                  <a:cubicBezTo>
                    <a:pt x="739" y="3287"/>
                    <a:pt x="805" y="3183"/>
                    <a:pt x="849" y="3079"/>
                  </a:cubicBezTo>
                  <a:cubicBezTo>
                    <a:pt x="914" y="2953"/>
                    <a:pt x="986" y="2838"/>
                    <a:pt x="1062" y="2723"/>
                  </a:cubicBezTo>
                  <a:cubicBezTo>
                    <a:pt x="1133" y="2614"/>
                    <a:pt x="1199" y="2504"/>
                    <a:pt x="1276" y="2400"/>
                  </a:cubicBezTo>
                  <a:cubicBezTo>
                    <a:pt x="1303" y="2357"/>
                    <a:pt x="1336" y="2324"/>
                    <a:pt x="1352" y="2274"/>
                  </a:cubicBezTo>
                  <a:cubicBezTo>
                    <a:pt x="1362" y="2226"/>
                    <a:pt x="1316" y="2191"/>
                    <a:pt x="1271" y="2191"/>
                  </a:cubicBezTo>
                  <a:cubicBezTo>
                    <a:pt x="1265" y="2191"/>
                    <a:pt x="1260" y="2191"/>
                    <a:pt x="1254" y="2192"/>
                  </a:cubicBezTo>
                  <a:cubicBezTo>
                    <a:pt x="1224" y="2194"/>
                    <a:pt x="1195" y="2195"/>
                    <a:pt x="1165" y="2195"/>
                  </a:cubicBezTo>
                  <a:cubicBezTo>
                    <a:pt x="937" y="2195"/>
                    <a:pt x="708" y="2139"/>
                    <a:pt x="509" y="2023"/>
                  </a:cubicBezTo>
                  <a:cubicBezTo>
                    <a:pt x="323" y="1913"/>
                    <a:pt x="192" y="1722"/>
                    <a:pt x="159" y="1503"/>
                  </a:cubicBezTo>
                  <a:cubicBezTo>
                    <a:pt x="148" y="1421"/>
                    <a:pt x="132" y="1328"/>
                    <a:pt x="176" y="1251"/>
                  </a:cubicBezTo>
                  <a:cubicBezTo>
                    <a:pt x="236" y="1180"/>
                    <a:pt x="296" y="1092"/>
                    <a:pt x="394" y="1065"/>
                  </a:cubicBezTo>
                  <a:cubicBezTo>
                    <a:pt x="424" y="1059"/>
                    <a:pt x="454" y="1057"/>
                    <a:pt x="484" y="1057"/>
                  </a:cubicBezTo>
                  <a:cubicBezTo>
                    <a:pt x="569" y="1057"/>
                    <a:pt x="654" y="1076"/>
                    <a:pt x="739" y="1092"/>
                  </a:cubicBezTo>
                  <a:cubicBezTo>
                    <a:pt x="914" y="1125"/>
                    <a:pt x="1062" y="1218"/>
                    <a:pt x="1205" y="1317"/>
                  </a:cubicBezTo>
                  <a:cubicBezTo>
                    <a:pt x="1259" y="1366"/>
                    <a:pt x="1309" y="1415"/>
                    <a:pt x="1358" y="1470"/>
                  </a:cubicBezTo>
                  <a:cubicBezTo>
                    <a:pt x="1368" y="1480"/>
                    <a:pt x="1381" y="1484"/>
                    <a:pt x="1393" y="1484"/>
                  </a:cubicBezTo>
                  <a:cubicBezTo>
                    <a:pt x="1422" y="1484"/>
                    <a:pt x="1451" y="1462"/>
                    <a:pt x="1451" y="1432"/>
                  </a:cubicBezTo>
                  <a:cubicBezTo>
                    <a:pt x="1458" y="1471"/>
                    <a:pt x="1485" y="1490"/>
                    <a:pt x="1510" y="1490"/>
                  </a:cubicBezTo>
                  <a:cubicBezTo>
                    <a:pt x="1541" y="1490"/>
                    <a:pt x="1569" y="1463"/>
                    <a:pt x="1560" y="1415"/>
                  </a:cubicBezTo>
                  <a:cubicBezTo>
                    <a:pt x="1549" y="1339"/>
                    <a:pt x="1517" y="1273"/>
                    <a:pt x="1495" y="1202"/>
                  </a:cubicBezTo>
                  <a:cubicBezTo>
                    <a:pt x="1440" y="1005"/>
                    <a:pt x="1396" y="786"/>
                    <a:pt x="1445" y="583"/>
                  </a:cubicBezTo>
                  <a:cubicBezTo>
                    <a:pt x="1473" y="424"/>
                    <a:pt x="1533" y="244"/>
                    <a:pt x="1664" y="156"/>
                  </a:cubicBezTo>
                  <a:cubicBezTo>
                    <a:pt x="1688" y="151"/>
                    <a:pt x="1711" y="148"/>
                    <a:pt x="1734" y="148"/>
                  </a:cubicBezTo>
                  <a:close/>
                  <a:moveTo>
                    <a:pt x="1742" y="0"/>
                  </a:moveTo>
                  <a:cubicBezTo>
                    <a:pt x="1689" y="0"/>
                    <a:pt x="1636" y="13"/>
                    <a:pt x="1588" y="41"/>
                  </a:cubicBezTo>
                  <a:cubicBezTo>
                    <a:pt x="1451" y="162"/>
                    <a:pt x="1380" y="342"/>
                    <a:pt x="1341" y="517"/>
                  </a:cubicBezTo>
                  <a:cubicBezTo>
                    <a:pt x="1281" y="802"/>
                    <a:pt x="1336" y="1092"/>
                    <a:pt x="1434" y="1355"/>
                  </a:cubicBezTo>
                  <a:cubicBezTo>
                    <a:pt x="1216" y="1092"/>
                    <a:pt x="887" y="939"/>
                    <a:pt x="559" y="917"/>
                  </a:cubicBezTo>
                  <a:cubicBezTo>
                    <a:pt x="519" y="910"/>
                    <a:pt x="480" y="905"/>
                    <a:pt x="442" y="905"/>
                  </a:cubicBezTo>
                  <a:cubicBezTo>
                    <a:pt x="393" y="905"/>
                    <a:pt x="345" y="914"/>
                    <a:pt x="301" y="939"/>
                  </a:cubicBezTo>
                  <a:cubicBezTo>
                    <a:pt x="236" y="972"/>
                    <a:pt x="181" y="1032"/>
                    <a:pt x="132" y="1087"/>
                  </a:cubicBezTo>
                  <a:cubicBezTo>
                    <a:pt x="93" y="1131"/>
                    <a:pt x="55" y="1174"/>
                    <a:pt x="44" y="1240"/>
                  </a:cubicBezTo>
                  <a:cubicBezTo>
                    <a:pt x="0" y="1415"/>
                    <a:pt x="55" y="1607"/>
                    <a:pt x="132" y="1765"/>
                  </a:cubicBezTo>
                  <a:cubicBezTo>
                    <a:pt x="345" y="2149"/>
                    <a:pt x="794" y="2291"/>
                    <a:pt x="1194" y="2291"/>
                  </a:cubicBezTo>
                  <a:cubicBezTo>
                    <a:pt x="1040" y="2510"/>
                    <a:pt x="668" y="3024"/>
                    <a:pt x="652" y="3276"/>
                  </a:cubicBezTo>
                  <a:cubicBezTo>
                    <a:pt x="652" y="3495"/>
                    <a:pt x="816" y="3703"/>
                    <a:pt x="1024" y="3763"/>
                  </a:cubicBezTo>
                  <a:cubicBezTo>
                    <a:pt x="1059" y="3774"/>
                    <a:pt x="1094" y="3779"/>
                    <a:pt x="1130" y="3779"/>
                  </a:cubicBezTo>
                  <a:cubicBezTo>
                    <a:pt x="1221" y="3779"/>
                    <a:pt x="1313" y="3747"/>
                    <a:pt x="1396" y="3703"/>
                  </a:cubicBezTo>
                  <a:cubicBezTo>
                    <a:pt x="1588" y="3610"/>
                    <a:pt x="1752" y="3457"/>
                    <a:pt x="1829" y="3243"/>
                  </a:cubicBezTo>
                  <a:cubicBezTo>
                    <a:pt x="1883" y="3402"/>
                    <a:pt x="1943" y="3566"/>
                    <a:pt x="2047" y="3692"/>
                  </a:cubicBezTo>
                  <a:cubicBezTo>
                    <a:pt x="2162" y="3851"/>
                    <a:pt x="2316" y="4010"/>
                    <a:pt x="2502" y="4070"/>
                  </a:cubicBezTo>
                  <a:cubicBezTo>
                    <a:pt x="2521" y="4075"/>
                    <a:pt x="2539" y="4077"/>
                    <a:pt x="2557" y="4077"/>
                  </a:cubicBezTo>
                  <a:cubicBezTo>
                    <a:pt x="2643" y="4077"/>
                    <a:pt x="2719" y="4027"/>
                    <a:pt x="2792" y="3977"/>
                  </a:cubicBezTo>
                  <a:cubicBezTo>
                    <a:pt x="2901" y="3911"/>
                    <a:pt x="2994" y="3813"/>
                    <a:pt x="3033" y="3687"/>
                  </a:cubicBezTo>
                  <a:cubicBezTo>
                    <a:pt x="3115" y="3468"/>
                    <a:pt x="3055" y="3221"/>
                    <a:pt x="3005" y="2997"/>
                  </a:cubicBezTo>
                  <a:lnTo>
                    <a:pt x="3005" y="2997"/>
                  </a:lnTo>
                  <a:cubicBezTo>
                    <a:pt x="3141" y="3091"/>
                    <a:pt x="3293" y="3136"/>
                    <a:pt x="3445" y="3136"/>
                  </a:cubicBezTo>
                  <a:cubicBezTo>
                    <a:pt x="3618" y="3136"/>
                    <a:pt x="3792" y="3078"/>
                    <a:pt x="3941" y="2970"/>
                  </a:cubicBezTo>
                  <a:cubicBezTo>
                    <a:pt x="4144" y="2838"/>
                    <a:pt x="4199" y="2597"/>
                    <a:pt x="4089" y="2389"/>
                  </a:cubicBezTo>
                  <a:cubicBezTo>
                    <a:pt x="3985" y="2181"/>
                    <a:pt x="3717" y="2039"/>
                    <a:pt x="3520" y="1952"/>
                  </a:cubicBezTo>
                  <a:cubicBezTo>
                    <a:pt x="3772" y="1738"/>
                    <a:pt x="3909" y="1404"/>
                    <a:pt x="3909" y="1065"/>
                  </a:cubicBezTo>
                  <a:cubicBezTo>
                    <a:pt x="3903" y="890"/>
                    <a:pt x="3805" y="720"/>
                    <a:pt x="3673" y="611"/>
                  </a:cubicBezTo>
                  <a:cubicBezTo>
                    <a:pt x="3567" y="530"/>
                    <a:pt x="3422" y="492"/>
                    <a:pt x="3277" y="492"/>
                  </a:cubicBezTo>
                  <a:cubicBezTo>
                    <a:pt x="3147" y="492"/>
                    <a:pt x="3017" y="523"/>
                    <a:pt x="2918" y="583"/>
                  </a:cubicBezTo>
                  <a:cubicBezTo>
                    <a:pt x="2699" y="693"/>
                    <a:pt x="2578" y="868"/>
                    <a:pt x="2469" y="1087"/>
                  </a:cubicBezTo>
                  <a:cubicBezTo>
                    <a:pt x="2425" y="736"/>
                    <a:pt x="2332" y="342"/>
                    <a:pt x="2047" y="123"/>
                  </a:cubicBezTo>
                  <a:cubicBezTo>
                    <a:pt x="1966" y="53"/>
                    <a:pt x="1853" y="0"/>
                    <a:pt x="17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48"/>
            <p:cNvSpPr/>
            <p:nvPr/>
          </p:nvSpPr>
          <p:spPr>
            <a:xfrm>
              <a:off x="4191136" y="3201632"/>
              <a:ext cx="54005" cy="45063"/>
            </a:xfrm>
            <a:custGeom>
              <a:avLst/>
              <a:gdLst/>
              <a:ahLst/>
              <a:cxnLst/>
              <a:rect l="l" t="t" r="r" b="b"/>
              <a:pathLst>
                <a:path w="789" h="694" extrusionOk="0">
                  <a:moveTo>
                    <a:pt x="383" y="129"/>
                  </a:moveTo>
                  <a:cubicBezTo>
                    <a:pt x="498" y="135"/>
                    <a:pt x="646" y="228"/>
                    <a:pt x="624" y="364"/>
                  </a:cubicBezTo>
                  <a:cubicBezTo>
                    <a:pt x="580" y="485"/>
                    <a:pt x="444" y="545"/>
                    <a:pt x="329" y="567"/>
                  </a:cubicBezTo>
                  <a:cubicBezTo>
                    <a:pt x="252" y="567"/>
                    <a:pt x="186" y="529"/>
                    <a:pt x="137" y="474"/>
                  </a:cubicBezTo>
                  <a:cubicBezTo>
                    <a:pt x="126" y="375"/>
                    <a:pt x="197" y="271"/>
                    <a:pt x="268" y="217"/>
                  </a:cubicBezTo>
                  <a:cubicBezTo>
                    <a:pt x="290" y="206"/>
                    <a:pt x="307" y="184"/>
                    <a:pt x="334" y="184"/>
                  </a:cubicBezTo>
                  <a:cubicBezTo>
                    <a:pt x="362" y="184"/>
                    <a:pt x="383" y="156"/>
                    <a:pt x="383" y="129"/>
                  </a:cubicBezTo>
                  <a:close/>
                  <a:moveTo>
                    <a:pt x="364" y="0"/>
                  </a:moveTo>
                  <a:cubicBezTo>
                    <a:pt x="325" y="0"/>
                    <a:pt x="285" y="6"/>
                    <a:pt x="247" y="14"/>
                  </a:cubicBezTo>
                  <a:cubicBezTo>
                    <a:pt x="214" y="20"/>
                    <a:pt x="186" y="69"/>
                    <a:pt x="208" y="102"/>
                  </a:cubicBezTo>
                  <a:cubicBezTo>
                    <a:pt x="88" y="184"/>
                    <a:pt x="0" y="326"/>
                    <a:pt x="17" y="479"/>
                  </a:cubicBezTo>
                  <a:cubicBezTo>
                    <a:pt x="50" y="600"/>
                    <a:pt x="181" y="676"/>
                    <a:pt x="296" y="693"/>
                  </a:cubicBezTo>
                  <a:cubicBezTo>
                    <a:pt x="300" y="693"/>
                    <a:pt x="305" y="693"/>
                    <a:pt x="309" y="693"/>
                  </a:cubicBezTo>
                  <a:cubicBezTo>
                    <a:pt x="425" y="693"/>
                    <a:pt x="545" y="625"/>
                    <a:pt x="630" y="556"/>
                  </a:cubicBezTo>
                  <a:cubicBezTo>
                    <a:pt x="788" y="408"/>
                    <a:pt x="756" y="162"/>
                    <a:pt x="575" y="63"/>
                  </a:cubicBezTo>
                  <a:cubicBezTo>
                    <a:pt x="548" y="47"/>
                    <a:pt x="515" y="36"/>
                    <a:pt x="482" y="20"/>
                  </a:cubicBezTo>
                  <a:cubicBezTo>
                    <a:pt x="444" y="6"/>
                    <a:pt x="404" y="0"/>
                    <a:pt x="36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48"/>
            <p:cNvSpPr/>
            <p:nvPr/>
          </p:nvSpPr>
          <p:spPr>
            <a:xfrm>
              <a:off x="4071626" y="3097870"/>
              <a:ext cx="268656" cy="249016"/>
            </a:xfrm>
            <a:custGeom>
              <a:avLst/>
              <a:gdLst/>
              <a:ahLst/>
              <a:cxnLst/>
              <a:rect l="l" t="t" r="r" b="b"/>
              <a:pathLst>
                <a:path w="3925" h="3835" extrusionOk="0">
                  <a:moveTo>
                    <a:pt x="2116" y="1593"/>
                  </a:moveTo>
                  <a:cubicBezTo>
                    <a:pt x="2155" y="1593"/>
                    <a:pt x="2195" y="1598"/>
                    <a:pt x="2233" y="1612"/>
                  </a:cubicBezTo>
                  <a:cubicBezTo>
                    <a:pt x="2266" y="1618"/>
                    <a:pt x="2294" y="1629"/>
                    <a:pt x="2326" y="1650"/>
                  </a:cubicBezTo>
                  <a:cubicBezTo>
                    <a:pt x="2507" y="1754"/>
                    <a:pt x="2540" y="2006"/>
                    <a:pt x="2381" y="2143"/>
                  </a:cubicBezTo>
                  <a:cubicBezTo>
                    <a:pt x="2297" y="2217"/>
                    <a:pt x="2187" y="2282"/>
                    <a:pt x="2081" y="2282"/>
                  </a:cubicBezTo>
                  <a:cubicBezTo>
                    <a:pt x="2070" y="2282"/>
                    <a:pt x="2059" y="2281"/>
                    <a:pt x="2047" y="2280"/>
                  </a:cubicBezTo>
                  <a:cubicBezTo>
                    <a:pt x="1932" y="2269"/>
                    <a:pt x="1796" y="2192"/>
                    <a:pt x="1768" y="2072"/>
                  </a:cubicBezTo>
                  <a:cubicBezTo>
                    <a:pt x="1746" y="1919"/>
                    <a:pt x="1845" y="1776"/>
                    <a:pt x="1960" y="1694"/>
                  </a:cubicBezTo>
                  <a:cubicBezTo>
                    <a:pt x="1938" y="1661"/>
                    <a:pt x="1960" y="1612"/>
                    <a:pt x="1998" y="1607"/>
                  </a:cubicBezTo>
                  <a:cubicBezTo>
                    <a:pt x="2036" y="1598"/>
                    <a:pt x="2076" y="1593"/>
                    <a:pt x="2116" y="1593"/>
                  </a:cubicBezTo>
                  <a:close/>
                  <a:moveTo>
                    <a:pt x="1596" y="1"/>
                  </a:moveTo>
                  <a:cubicBezTo>
                    <a:pt x="1575" y="1"/>
                    <a:pt x="1554" y="3"/>
                    <a:pt x="1533" y="8"/>
                  </a:cubicBezTo>
                  <a:cubicBezTo>
                    <a:pt x="1401" y="107"/>
                    <a:pt x="1347" y="277"/>
                    <a:pt x="1314" y="435"/>
                  </a:cubicBezTo>
                  <a:cubicBezTo>
                    <a:pt x="1265" y="638"/>
                    <a:pt x="1308" y="857"/>
                    <a:pt x="1363" y="1059"/>
                  </a:cubicBezTo>
                  <a:cubicBezTo>
                    <a:pt x="1385" y="1130"/>
                    <a:pt x="1412" y="1196"/>
                    <a:pt x="1429" y="1267"/>
                  </a:cubicBezTo>
                  <a:cubicBezTo>
                    <a:pt x="1438" y="1317"/>
                    <a:pt x="1410" y="1344"/>
                    <a:pt x="1380" y="1344"/>
                  </a:cubicBezTo>
                  <a:cubicBezTo>
                    <a:pt x="1354" y="1344"/>
                    <a:pt x="1327" y="1324"/>
                    <a:pt x="1319" y="1284"/>
                  </a:cubicBezTo>
                  <a:cubicBezTo>
                    <a:pt x="1315" y="1311"/>
                    <a:pt x="1287" y="1338"/>
                    <a:pt x="1259" y="1338"/>
                  </a:cubicBezTo>
                  <a:cubicBezTo>
                    <a:pt x="1247" y="1338"/>
                    <a:pt x="1236" y="1333"/>
                    <a:pt x="1226" y="1322"/>
                  </a:cubicBezTo>
                  <a:cubicBezTo>
                    <a:pt x="1177" y="1267"/>
                    <a:pt x="1128" y="1213"/>
                    <a:pt x="1073" y="1174"/>
                  </a:cubicBezTo>
                  <a:cubicBezTo>
                    <a:pt x="931" y="1070"/>
                    <a:pt x="783" y="988"/>
                    <a:pt x="608" y="950"/>
                  </a:cubicBezTo>
                  <a:cubicBezTo>
                    <a:pt x="521" y="933"/>
                    <a:pt x="434" y="917"/>
                    <a:pt x="347" y="917"/>
                  </a:cubicBezTo>
                  <a:cubicBezTo>
                    <a:pt x="319" y="917"/>
                    <a:pt x="291" y="918"/>
                    <a:pt x="263" y="922"/>
                  </a:cubicBezTo>
                  <a:cubicBezTo>
                    <a:pt x="164" y="939"/>
                    <a:pt x="104" y="1032"/>
                    <a:pt x="44" y="1103"/>
                  </a:cubicBezTo>
                  <a:cubicBezTo>
                    <a:pt x="0" y="1180"/>
                    <a:pt x="17" y="1278"/>
                    <a:pt x="28" y="1360"/>
                  </a:cubicBezTo>
                  <a:cubicBezTo>
                    <a:pt x="60" y="1579"/>
                    <a:pt x="192" y="1771"/>
                    <a:pt x="378" y="1880"/>
                  </a:cubicBezTo>
                  <a:cubicBezTo>
                    <a:pt x="591" y="2000"/>
                    <a:pt x="839" y="2050"/>
                    <a:pt x="1084" y="2050"/>
                  </a:cubicBezTo>
                  <a:cubicBezTo>
                    <a:pt x="1097" y="2050"/>
                    <a:pt x="1110" y="2050"/>
                    <a:pt x="1122" y="2050"/>
                  </a:cubicBezTo>
                  <a:cubicBezTo>
                    <a:pt x="1131" y="2046"/>
                    <a:pt x="1139" y="2045"/>
                    <a:pt x="1147" y="2045"/>
                  </a:cubicBezTo>
                  <a:cubicBezTo>
                    <a:pt x="1190" y="2045"/>
                    <a:pt x="1230" y="2086"/>
                    <a:pt x="1221" y="2132"/>
                  </a:cubicBezTo>
                  <a:cubicBezTo>
                    <a:pt x="1204" y="2181"/>
                    <a:pt x="1172" y="2214"/>
                    <a:pt x="1144" y="2252"/>
                  </a:cubicBezTo>
                  <a:cubicBezTo>
                    <a:pt x="1068" y="2362"/>
                    <a:pt x="1002" y="2466"/>
                    <a:pt x="931" y="2575"/>
                  </a:cubicBezTo>
                  <a:cubicBezTo>
                    <a:pt x="860" y="2690"/>
                    <a:pt x="783" y="2811"/>
                    <a:pt x="723" y="2931"/>
                  </a:cubicBezTo>
                  <a:cubicBezTo>
                    <a:pt x="673" y="3030"/>
                    <a:pt x="613" y="3139"/>
                    <a:pt x="652" y="3254"/>
                  </a:cubicBezTo>
                  <a:cubicBezTo>
                    <a:pt x="690" y="3386"/>
                    <a:pt x="799" y="3484"/>
                    <a:pt x="925" y="3522"/>
                  </a:cubicBezTo>
                  <a:cubicBezTo>
                    <a:pt x="947" y="3527"/>
                    <a:pt x="968" y="3529"/>
                    <a:pt x="989" y="3529"/>
                  </a:cubicBezTo>
                  <a:cubicBezTo>
                    <a:pt x="1122" y="3529"/>
                    <a:pt x="1243" y="3446"/>
                    <a:pt x="1347" y="3375"/>
                  </a:cubicBezTo>
                  <a:cubicBezTo>
                    <a:pt x="1423" y="3314"/>
                    <a:pt x="1500" y="3238"/>
                    <a:pt x="1544" y="3145"/>
                  </a:cubicBezTo>
                  <a:cubicBezTo>
                    <a:pt x="1588" y="3057"/>
                    <a:pt x="1604" y="2959"/>
                    <a:pt x="1648" y="2876"/>
                  </a:cubicBezTo>
                  <a:cubicBezTo>
                    <a:pt x="1662" y="2860"/>
                    <a:pt x="1683" y="2851"/>
                    <a:pt x="1702" y="2851"/>
                  </a:cubicBezTo>
                  <a:cubicBezTo>
                    <a:pt x="1728" y="2851"/>
                    <a:pt x="1751" y="2865"/>
                    <a:pt x="1757" y="2893"/>
                  </a:cubicBezTo>
                  <a:cubicBezTo>
                    <a:pt x="1774" y="2948"/>
                    <a:pt x="1785" y="2991"/>
                    <a:pt x="1801" y="3046"/>
                  </a:cubicBezTo>
                  <a:cubicBezTo>
                    <a:pt x="1828" y="3139"/>
                    <a:pt x="1861" y="3227"/>
                    <a:pt x="1894" y="3309"/>
                  </a:cubicBezTo>
                  <a:cubicBezTo>
                    <a:pt x="1971" y="3484"/>
                    <a:pt x="2091" y="3637"/>
                    <a:pt x="2233" y="3747"/>
                  </a:cubicBezTo>
                  <a:cubicBezTo>
                    <a:pt x="2291" y="3778"/>
                    <a:pt x="2349" y="3835"/>
                    <a:pt x="2421" y="3835"/>
                  </a:cubicBezTo>
                  <a:cubicBezTo>
                    <a:pt x="2424" y="3835"/>
                    <a:pt x="2427" y="3835"/>
                    <a:pt x="2430" y="3834"/>
                  </a:cubicBezTo>
                  <a:cubicBezTo>
                    <a:pt x="2567" y="3802"/>
                    <a:pt x="2704" y="3703"/>
                    <a:pt x="2775" y="3566"/>
                  </a:cubicBezTo>
                  <a:cubicBezTo>
                    <a:pt x="2863" y="3386"/>
                    <a:pt x="2814" y="3178"/>
                    <a:pt x="2775" y="2991"/>
                  </a:cubicBezTo>
                  <a:cubicBezTo>
                    <a:pt x="2759" y="2931"/>
                    <a:pt x="2748" y="2871"/>
                    <a:pt x="2726" y="2811"/>
                  </a:cubicBezTo>
                  <a:cubicBezTo>
                    <a:pt x="2710" y="2767"/>
                    <a:pt x="2704" y="2712"/>
                    <a:pt x="2737" y="2685"/>
                  </a:cubicBezTo>
                  <a:cubicBezTo>
                    <a:pt x="2749" y="2678"/>
                    <a:pt x="2762" y="2675"/>
                    <a:pt x="2774" y="2675"/>
                  </a:cubicBezTo>
                  <a:cubicBezTo>
                    <a:pt x="2833" y="2675"/>
                    <a:pt x="2890" y="2739"/>
                    <a:pt x="2940" y="2762"/>
                  </a:cubicBezTo>
                  <a:cubicBezTo>
                    <a:pt x="3011" y="2800"/>
                    <a:pt x="3087" y="2844"/>
                    <a:pt x="3169" y="2866"/>
                  </a:cubicBezTo>
                  <a:cubicBezTo>
                    <a:pt x="3215" y="2876"/>
                    <a:pt x="3261" y="2881"/>
                    <a:pt x="3308" y="2881"/>
                  </a:cubicBezTo>
                  <a:cubicBezTo>
                    <a:pt x="3463" y="2881"/>
                    <a:pt x="3618" y="2827"/>
                    <a:pt x="3744" y="2734"/>
                  </a:cubicBezTo>
                  <a:cubicBezTo>
                    <a:pt x="3925" y="2619"/>
                    <a:pt x="3925" y="2406"/>
                    <a:pt x="3804" y="2247"/>
                  </a:cubicBezTo>
                  <a:cubicBezTo>
                    <a:pt x="3662" y="2083"/>
                    <a:pt x="3465" y="1979"/>
                    <a:pt x="3279" y="1886"/>
                  </a:cubicBezTo>
                  <a:cubicBezTo>
                    <a:pt x="3235" y="1864"/>
                    <a:pt x="3230" y="1809"/>
                    <a:pt x="3257" y="1776"/>
                  </a:cubicBezTo>
                  <a:cubicBezTo>
                    <a:pt x="3279" y="1749"/>
                    <a:pt x="3317" y="1727"/>
                    <a:pt x="3345" y="1700"/>
                  </a:cubicBezTo>
                  <a:cubicBezTo>
                    <a:pt x="3394" y="1645"/>
                    <a:pt x="3443" y="1590"/>
                    <a:pt x="3481" y="1530"/>
                  </a:cubicBezTo>
                  <a:cubicBezTo>
                    <a:pt x="3602" y="1360"/>
                    <a:pt x="3657" y="1141"/>
                    <a:pt x="3657" y="928"/>
                  </a:cubicBezTo>
                  <a:cubicBezTo>
                    <a:pt x="3640" y="791"/>
                    <a:pt x="3553" y="638"/>
                    <a:pt x="3438" y="567"/>
                  </a:cubicBezTo>
                  <a:cubicBezTo>
                    <a:pt x="3339" y="524"/>
                    <a:pt x="3229" y="500"/>
                    <a:pt x="3120" y="500"/>
                  </a:cubicBezTo>
                  <a:cubicBezTo>
                    <a:pt x="3017" y="500"/>
                    <a:pt x="2915" y="522"/>
                    <a:pt x="2825" y="572"/>
                  </a:cubicBezTo>
                  <a:cubicBezTo>
                    <a:pt x="2600" y="682"/>
                    <a:pt x="2496" y="901"/>
                    <a:pt x="2387" y="1125"/>
                  </a:cubicBezTo>
                  <a:cubicBezTo>
                    <a:pt x="2380" y="1163"/>
                    <a:pt x="2344" y="1197"/>
                    <a:pt x="2311" y="1197"/>
                  </a:cubicBezTo>
                  <a:cubicBezTo>
                    <a:pt x="2291" y="1197"/>
                    <a:pt x="2273" y="1186"/>
                    <a:pt x="2261" y="1158"/>
                  </a:cubicBezTo>
                  <a:cubicBezTo>
                    <a:pt x="2212" y="1005"/>
                    <a:pt x="2217" y="840"/>
                    <a:pt x="2168" y="682"/>
                  </a:cubicBezTo>
                  <a:cubicBezTo>
                    <a:pt x="2113" y="463"/>
                    <a:pt x="2025" y="238"/>
                    <a:pt x="1850" y="101"/>
                  </a:cubicBezTo>
                  <a:cubicBezTo>
                    <a:pt x="1775" y="44"/>
                    <a:pt x="1686" y="1"/>
                    <a:pt x="159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48"/>
            <p:cNvSpPr/>
            <p:nvPr/>
          </p:nvSpPr>
          <p:spPr>
            <a:xfrm>
              <a:off x="4199007" y="3209619"/>
              <a:ext cx="36414" cy="28505"/>
            </a:xfrm>
            <a:custGeom>
              <a:avLst/>
              <a:gdLst/>
              <a:ahLst/>
              <a:cxnLst/>
              <a:rect l="l" t="t" r="r" b="b"/>
              <a:pathLst>
                <a:path w="532" h="439" extrusionOk="0">
                  <a:moveTo>
                    <a:pt x="268" y="1"/>
                  </a:moveTo>
                  <a:cubicBezTo>
                    <a:pt x="268" y="26"/>
                    <a:pt x="250" y="51"/>
                    <a:pt x="226" y="51"/>
                  </a:cubicBezTo>
                  <a:cubicBezTo>
                    <a:pt x="224" y="51"/>
                    <a:pt x="222" y="50"/>
                    <a:pt x="219" y="50"/>
                  </a:cubicBezTo>
                  <a:cubicBezTo>
                    <a:pt x="192" y="50"/>
                    <a:pt x="175" y="66"/>
                    <a:pt x="153" y="83"/>
                  </a:cubicBezTo>
                  <a:cubicBezTo>
                    <a:pt x="77" y="137"/>
                    <a:pt x="0" y="241"/>
                    <a:pt x="22" y="334"/>
                  </a:cubicBezTo>
                  <a:cubicBezTo>
                    <a:pt x="71" y="395"/>
                    <a:pt x="137" y="438"/>
                    <a:pt x="214" y="438"/>
                  </a:cubicBezTo>
                  <a:cubicBezTo>
                    <a:pt x="329" y="417"/>
                    <a:pt x="465" y="356"/>
                    <a:pt x="509" y="230"/>
                  </a:cubicBezTo>
                  <a:cubicBezTo>
                    <a:pt x="531" y="94"/>
                    <a:pt x="383" y="6"/>
                    <a:pt x="268" y="1"/>
                  </a:cubicBezTo>
                  <a:close/>
                </a:path>
              </a:pathLst>
            </a:custGeom>
            <a:solidFill>
              <a:srgbClr val="FF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48"/>
            <p:cNvSpPr/>
            <p:nvPr/>
          </p:nvSpPr>
          <p:spPr>
            <a:xfrm>
              <a:off x="3258196" y="2816972"/>
              <a:ext cx="196444" cy="234926"/>
            </a:xfrm>
            <a:custGeom>
              <a:avLst/>
              <a:gdLst/>
              <a:ahLst/>
              <a:cxnLst/>
              <a:rect l="l" t="t" r="r" b="b"/>
              <a:pathLst>
                <a:path w="2870" h="3618" extrusionOk="0">
                  <a:moveTo>
                    <a:pt x="1862" y="114"/>
                  </a:moveTo>
                  <a:cubicBezTo>
                    <a:pt x="1933" y="114"/>
                    <a:pt x="2015" y="147"/>
                    <a:pt x="2097" y="229"/>
                  </a:cubicBezTo>
                  <a:cubicBezTo>
                    <a:pt x="2300" y="421"/>
                    <a:pt x="2387" y="705"/>
                    <a:pt x="2481" y="963"/>
                  </a:cubicBezTo>
                  <a:cubicBezTo>
                    <a:pt x="2628" y="1483"/>
                    <a:pt x="2710" y="2030"/>
                    <a:pt x="2760" y="2572"/>
                  </a:cubicBezTo>
                  <a:cubicBezTo>
                    <a:pt x="2782" y="2873"/>
                    <a:pt x="2787" y="3174"/>
                    <a:pt x="2787" y="3475"/>
                  </a:cubicBezTo>
                  <a:cubicBezTo>
                    <a:pt x="2185" y="3240"/>
                    <a:pt x="1588" y="2966"/>
                    <a:pt x="1068" y="2577"/>
                  </a:cubicBezTo>
                  <a:cubicBezTo>
                    <a:pt x="740" y="2320"/>
                    <a:pt x="242" y="1893"/>
                    <a:pt x="138" y="1472"/>
                  </a:cubicBezTo>
                  <a:cubicBezTo>
                    <a:pt x="100" y="1296"/>
                    <a:pt x="83" y="1099"/>
                    <a:pt x="193" y="957"/>
                  </a:cubicBezTo>
                  <a:cubicBezTo>
                    <a:pt x="230" y="915"/>
                    <a:pt x="279" y="897"/>
                    <a:pt x="336" y="897"/>
                  </a:cubicBezTo>
                  <a:cubicBezTo>
                    <a:pt x="533" y="897"/>
                    <a:pt x="813" y="1110"/>
                    <a:pt x="953" y="1187"/>
                  </a:cubicBezTo>
                  <a:cubicBezTo>
                    <a:pt x="1249" y="1379"/>
                    <a:pt x="1528" y="1608"/>
                    <a:pt x="1780" y="1855"/>
                  </a:cubicBezTo>
                  <a:cubicBezTo>
                    <a:pt x="1799" y="1869"/>
                    <a:pt x="1821" y="1879"/>
                    <a:pt x="1840" y="1879"/>
                  </a:cubicBezTo>
                  <a:cubicBezTo>
                    <a:pt x="1864" y="1879"/>
                    <a:pt x="1883" y="1864"/>
                    <a:pt x="1889" y="1827"/>
                  </a:cubicBezTo>
                  <a:cubicBezTo>
                    <a:pt x="1889" y="1778"/>
                    <a:pt x="1867" y="1734"/>
                    <a:pt x="1857" y="1696"/>
                  </a:cubicBezTo>
                  <a:cubicBezTo>
                    <a:pt x="1835" y="1625"/>
                    <a:pt x="1813" y="1565"/>
                    <a:pt x="1796" y="1499"/>
                  </a:cubicBezTo>
                  <a:cubicBezTo>
                    <a:pt x="1753" y="1351"/>
                    <a:pt x="1714" y="1214"/>
                    <a:pt x="1676" y="1072"/>
                  </a:cubicBezTo>
                  <a:cubicBezTo>
                    <a:pt x="1632" y="831"/>
                    <a:pt x="1577" y="579"/>
                    <a:pt x="1621" y="339"/>
                  </a:cubicBezTo>
                  <a:cubicBezTo>
                    <a:pt x="1659" y="185"/>
                    <a:pt x="1753" y="114"/>
                    <a:pt x="1862" y="114"/>
                  </a:cubicBezTo>
                  <a:close/>
                  <a:moveTo>
                    <a:pt x="1830" y="0"/>
                  </a:moveTo>
                  <a:cubicBezTo>
                    <a:pt x="1673" y="0"/>
                    <a:pt x="1538" y="111"/>
                    <a:pt x="1495" y="300"/>
                  </a:cubicBezTo>
                  <a:cubicBezTo>
                    <a:pt x="1402" y="705"/>
                    <a:pt x="1616" y="1269"/>
                    <a:pt x="1731" y="1663"/>
                  </a:cubicBezTo>
                  <a:cubicBezTo>
                    <a:pt x="1523" y="1450"/>
                    <a:pt x="1282" y="1264"/>
                    <a:pt x="1030" y="1099"/>
                  </a:cubicBezTo>
                  <a:cubicBezTo>
                    <a:pt x="828" y="978"/>
                    <a:pt x="564" y="772"/>
                    <a:pt x="322" y="772"/>
                  </a:cubicBezTo>
                  <a:cubicBezTo>
                    <a:pt x="303" y="772"/>
                    <a:pt x="283" y="774"/>
                    <a:pt x="264" y="776"/>
                  </a:cubicBezTo>
                  <a:cubicBezTo>
                    <a:pt x="56" y="820"/>
                    <a:pt x="1" y="1067"/>
                    <a:pt x="1" y="1253"/>
                  </a:cubicBezTo>
                  <a:cubicBezTo>
                    <a:pt x="1" y="1510"/>
                    <a:pt x="105" y="1756"/>
                    <a:pt x="253" y="1953"/>
                  </a:cubicBezTo>
                  <a:cubicBezTo>
                    <a:pt x="877" y="2742"/>
                    <a:pt x="1862" y="3256"/>
                    <a:pt x="2771" y="3584"/>
                  </a:cubicBezTo>
                  <a:lnTo>
                    <a:pt x="2771" y="3590"/>
                  </a:lnTo>
                  <a:cubicBezTo>
                    <a:pt x="2798" y="3595"/>
                    <a:pt x="2825" y="3612"/>
                    <a:pt x="2853" y="3617"/>
                  </a:cubicBezTo>
                  <a:cubicBezTo>
                    <a:pt x="2864" y="3606"/>
                    <a:pt x="2864" y="3590"/>
                    <a:pt x="2853" y="3590"/>
                  </a:cubicBezTo>
                  <a:cubicBezTo>
                    <a:pt x="2853" y="3579"/>
                    <a:pt x="2864" y="3563"/>
                    <a:pt x="2864" y="3552"/>
                  </a:cubicBezTo>
                  <a:cubicBezTo>
                    <a:pt x="2864" y="3535"/>
                    <a:pt x="2869" y="3524"/>
                    <a:pt x="2869" y="3508"/>
                  </a:cubicBezTo>
                  <a:cubicBezTo>
                    <a:pt x="2869" y="2955"/>
                    <a:pt x="2836" y="2402"/>
                    <a:pt x="2760" y="1855"/>
                  </a:cubicBezTo>
                  <a:cubicBezTo>
                    <a:pt x="2689" y="1400"/>
                    <a:pt x="2606" y="952"/>
                    <a:pt x="2415" y="541"/>
                  </a:cubicBezTo>
                  <a:cubicBezTo>
                    <a:pt x="2327" y="350"/>
                    <a:pt x="2212" y="163"/>
                    <a:pt x="2032" y="59"/>
                  </a:cubicBezTo>
                  <a:cubicBezTo>
                    <a:pt x="1964" y="19"/>
                    <a:pt x="1896" y="0"/>
                    <a:pt x="18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48"/>
            <p:cNvSpPr/>
            <p:nvPr/>
          </p:nvSpPr>
          <p:spPr>
            <a:xfrm>
              <a:off x="3263467" y="2824699"/>
              <a:ext cx="185150" cy="217589"/>
            </a:xfrm>
            <a:custGeom>
              <a:avLst/>
              <a:gdLst/>
              <a:ahLst/>
              <a:cxnLst/>
              <a:rect l="l" t="t" r="r" b="b"/>
              <a:pathLst>
                <a:path w="2705" h="3351" extrusionOk="0">
                  <a:moveTo>
                    <a:pt x="1785" y="1"/>
                  </a:moveTo>
                  <a:cubicBezTo>
                    <a:pt x="1676" y="1"/>
                    <a:pt x="1582" y="72"/>
                    <a:pt x="1544" y="225"/>
                  </a:cubicBezTo>
                  <a:cubicBezTo>
                    <a:pt x="1500" y="466"/>
                    <a:pt x="1550" y="723"/>
                    <a:pt x="1599" y="959"/>
                  </a:cubicBezTo>
                  <a:cubicBezTo>
                    <a:pt x="1637" y="1101"/>
                    <a:pt x="1676" y="1238"/>
                    <a:pt x="1719" y="1385"/>
                  </a:cubicBezTo>
                  <a:cubicBezTo>
                    <a:pt x="1736" y="1451"/>
                    <a:pt x="1758" y="1517"/>
                    <a:pt x="1780" y="1583"/>
                  </a:cubicBezTo>
                  <a:cubicBezTo>
                    <a:pt x="1790" y="1626"/>
                    <a:pt x="1812" y="1665"/>
                    <a:pt x="1812" y="1714"/>
                  </a:cubicBezTo>
                  <a:cubicBezTo>
                    <a:pt x="1806" y="1750"/>
                    <a:pt x="1787" y="1765"/>
                    <a:pt x="1763" y="1765"/>
                  </a:cubicBezTo>
                  <a:cubicBezTo>
                    <a:pt x="1744" y="1765"/>
                    <a:pt x="1722" y="1756"/>
                    <a:pt x="1703" y="1741"/>
                  </a:cubicBezTo>
                  <a:cubicBezTo>
                    <a:pt x="1451" y="1495"/>
                    <a:pt x="1172" y="1271"/>
                    <a:pt x="876" y="1079"/>
                  </a:cubicBezTo>
                  <a:cubicBezTo>
                    <a:pt x="736" y="986"/>
                    <a:pt x="458" y="770"/>
                    <a:pt x="258" y="770"/>
                  </a:cubicBezTo>
                  <a:cubicBezTo>
                    <a:pt x="201" y="770"/>
                    <a:pt x="149" y="788"/>
                    <a:pt x="110" y="833"/>
                  </a:cubicBezTo>
                  <a:cubicBezTo>
                    <a:pt x="1" y="975"/>
                    <a:pt x="12" y="1172"/>
                    <a:pt x="55" y="1342"/>
                  </a:cubicBezTo>
                  <a:cubicBezTo>
                    <a:pt x="159" y="1769"/>
                    <a:pt x="657" y="2190"/>
                    <a:pt x="986" y="2453"/>
                  </a:cubicBezTo>
                  <a:cubicBezTo>
                    <a:pt x="1506" y="2841"/>
                    <a:pt x="2102" y="3115"/>
                    <a:pt x="2705" y="3350"/>
                  </a:cubicBezTo>
                  <a:cubicBezTo>
                    <a:pt x="2705" y="3049"/>
                    <a:pt x="2694" y="2748"/>
                    <a:pt x="2677" y="2447"/>
                  </a:cubicBezTo>
                  <a:cubicBezTo>
                    <a:pt x="2628" y="1905"/>
                    <a:pt x="2546" y="1358"/>
                    <a:pt x="2393" y="838"/>
                  </a:cubicBezTo>
                  <a:cubicBezTo>
                    <a:pt x="2305" y="575"/>
                    <a:pt x="2217" y="296"/>
                    <a:pt x="2009" y="105"/>
                  </a:cubicBezTo>
                  <a:cubicBezTo>
                    <a:pt x="1938" y="39"/>
                    <a:pt x="1862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48"/>
            <p:cNvSpPr/>
            <p:nvPr/>
          </p:nvSpPr>
          <p:spPr>
            <a:xfrm>
              <a:off x="5560086" y="2863464"/>
              <a:ext cx="117730" cy="141878"/>
            </a:xfrm>
            <a:custGeom>
              <a:avLst/>
              <a:gdLst/>
              <a:ahLst/>
              <a:cxnLst/>
              <a:rect l="l" t="t" r="r" b="b"/>
              <a:pathLst>
                <a:path w="1720" h="2185" extrusionOk="0">
                  <a:moveTo>
                    <a:pt x="1406" y="102"/>
                  </a:moveTo>
                  <a:cubicBezTo>
                    <a:pt x="1432" y="102"/>
                    <a:pt x="1458" y="111"/>
                    <a:pt x="1484" y="132"/>
                  </a:cubicBezTo>
                  <a:cubicBezTo>
                    <a:pt x="1621" y="279"/>
                    <a:pt x="1594" y="515"/>
                    <a:pt x="1544" y="690"/>
                  </a:cubicBezTo>
                  <a:cubicBezTo>
                    <a:pt x="1479" y="975"/>
                    <a:pt x="1325" y="1226"/>
                    <a:pt x="1161" y="1456"/>
                  </a:cubicBezTo>
                  <a:cubicBezTo>
                    <a:pt x="1046" y="1604"/>
                    <a:pt x="926" y="1730"/>
                    <a:pt x="789" y="1850"/>
                  </a:cubicBezTo>
                  <a:cubicBezTo>
                    <a:pt x="691" y="1932"/>
                    <a:pt x="576" y="1993"/>
                    <a:pt x="461" y="2058"/>
                  </a:cubicBezTo>
                  <a:cubicBezTo>
                    <a:pt x="389" y="1883"/>
                    <a:pt x="340" y="1692"/>
                    <a:pt x="286" y="1506"/>
                  </a:cubicBezTo>
                  <a:cubicBezTo>
                    <a:pt x="247" y="1363"/>
                    <a:pt x="198" y="1221"/>
                    <a:pt x="171" y="1068"/>
                  </a:cubicBezTo>
                  <a:cubicBezTo>
                    <a:pt x="143" y="854"/>
                    <a:pt x="83" y="433"/>
                    <a:pt x="203" y="252"/>
                  </a:cubicBezTo>
                  <a:cubicBezTo>
                    <a:pt x="231" y="219"/>
                    <a:pt x="269" y="208"/>
                    <a:pt x="291" y="197"/>
                  </a:cubicBezTo>
                  <a:cubicBezTo>
                    <a:pt x="395" y="197"/>
                    <a:pt x="493" y="378"/>
                    <a:pt x="532" y="466"/>
                  </a:cubicBezTo>
                  <a:cubicBezTo>
                    <a:pt x="614" y="646"/>
                    <a:pt x="641" y="843"/>
                    <a:pt x="669" y="1035"/>
                  </a:cubicBezTo>
                  <a:cubicBezTo>
                    <a:pt x="681" y="1072"/>
                    <a:pt x="703" y="1088"/>
                    <a:pt x="725" y="1088"/>
                  </a:cubicBezTo>
                  <a:cubicBezTo>
                    <a:pt x="753" y="1088"/>
                    <a:pt x="782" y="1065"/>
                    <a:pt x="800" y="1029"/>
                  </a:cubicBezTo>
                  <a:cubicBezTo>
                    <a:pt x="838" y="931"/>
                    <a:pt x="871" y="827"/>
                    <a:pt x="909" y="734"/>
                  </a:cubicBezTo>
                  <a:cubicBezTo>
                    <a:pt x="970" y="575"/>
                    <a:pt x="1046" y="427"/>
                    <a:pt x="1150" y="296"/>
                  </a:cubicBezTo>
                  <a:cubicBezTo>
                    <a:pt x="1215" y="227"/>
                    <a:pt x="1308" y="102"/>
                    <a:pt x="1406" y="102"/>
                  </a:cubicBezTo>
                  <a:close/>
                  <a:moveTo>
                    <a:pt x="1418" y="1"/>
                  </a:moveTo>
                  <a:cubicBezTo>
                    <a:pt x="1404" y="1"/>
                    <a:pt x="1389" y="2"/>
                    <a:pt x="1375" y="6"/>
                  </a:cubicBezTo>
                  <a:cubicBezTo>
                    <a:pt x="1063" y="110"/>
                    <a:pt x="855" y="580"/>
                    <a:pt x="751" y="882"/>
                  </a:cubicBezTo>
                  <a:cubicBezTo>
                    <a:pt x="724" y="657"/>
                    <a:pt x="567" y="109"/>
                    <a:pt x="294" y="109"/>
                  </a:cubicBezTo>
                  <a:cubicBezTo>
                    <a:pt x="288" y="109"/>
                    <a:pt x="281" y="109"/>
                    <a:pt x="275" y="110"/>
                  </a:cubicBezTo>
                  <a:cubicBezTo>
                    <a:pt x="1" y="175"/>
                    <a:pt x="34" y="602"/>
                    <a:pt x="50" y="827"/>
                  </a:cubicBezTo>
                  <a:cubicBezTo>
                    <a:pt x="61" y="1090"/>
                    <a:pt x="138" y="1330"/>
                    <a:pt x="203" y="1577"/>
                  </a:cubicBezTo>
                  <a:cubicBezTo>
                    <a:pt x="231" y="1664"/>
                    <a:pt x="324" y="2042"/>
                    <a:pt x="395" y="2184"/>
                  </a:cubicBezTo>
                  <a:cubicBezTo>
                    <a:pt x="406" y="2184"/>
                    <a:pt x="406" y="2173"/>
                    <a:pt x="411" y="2173"/>
                  </a:cubicBezTo>
                  <a:lnTo>
                    <a:pt x="532" y="2113"/>
                  </a:lnTo>
                  <a:cubicBezTo>
                    <a:pt x="559" y="2102"/>
                    <a:pt x="587" y="2091"/>
                    <a:pt x="614" y="2080"/>
                  </a:cubicBezTo>
                  <a:cubicBezTo>
                    <a:pt x="625" y="2075"/>
                    <a:pt x="625" y="2075"/>
                    <a:pt x="630" y="2075"/>
                  </a:cubicBezTo>
                  <a:cubicBezTo>
                    <a:pt x="800" y="1965"/>
                    <a:pt x="959" y="1839"/>
                    <a:pt x="1096" y="1692"/>
                  </a:cubicBezTo>
                  <a:cubicBezTo>
                    <a:pt x="1347" y="1429"/>
                    <a:pt x="1555" y="1095"/>
                    <a:pt x="1654" y="739"/>
                  </a:cubicBezTo>
                  <a:cubicBezTo>
                    <a:pt x="1698" y="580"/>
                    <a:pt x="1720" y="411"/>
                    <a:pt x="1670" y="252"/>
                  </a:cubicBezTo>
                  <a:cubicBezTo>
                    <a:pt x="1641" y="129"/>
                    <a:pt x="1544" y="1"/>
                    <a:pt x="14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48"/>
            <p:cNvSpPr/>
            <p:nvPr/>
          </p:nvSpPr>
          <p:spPr>
            <a:xfrm>
              <a:off x="5566109" y="2870476"/>
              <a:ext cx="105341" cy="127398"/>
            </a:xfrm>
            <a:custGeom>
              <a:avLst/>
              <a:gdLst/>
              <a:ahLst/>
              <a:cxnLst/>
              <a:rect l="l" t="t" r="r" b="b"/>
              <a:pathLst>
                <a:path w="1539" h="1962" extrusionOk="0">
                  <a:moveTo>
                    <a:pt x="1326" y="0"/>
                  </a:moveTo>
                  <a:cubicBezTo>
                    <a:pt x="1228" y="0"/>
                    <a:pt x="1129" y="129"/>
                    <a:pt x="1068" y="199"/>
                  </a:cubicBezTo>
                  <a:cubicBezTo>
                    <a:pt x="964" y="330"/>
                    <a:pt x="893" y="483"/>
                    <a:pt x="827" y="637"/>
                  </a:cubicBezTo>
                  <a:cubicBezTo>
                    <a:pt x="789" y="735"/>
                    <a:pt x="761" y="839"/>
                    <a:pt x="717" y="932"/>
                  </a:cubicBezTo>
                  <a:cubicBezTo>
                    <a:pt x="700" y="970"/>
                    <a:pt x="673" y="993"/>
                    <a:pt x="647" y="993"/>
                  </a:cubicBezTo>
                  <a:cubicBezTo>
                    <a:pt x="625" y="993"/>
                    <a:pt x="604" y="976"/>
                    <a:pt x="592" y="938"/>
                  </a:cubicBezTo>
                  <a:cubicBezTo>
                    <a:pt x="564" y="746"/>
                    <a:pt x="537" y="549"/>
                    <a:pt x="455" y="374"/>
                  </a:cubicBezTo>
                  <a:cubicBezTo>
                    <a:pt x="411" y="281"/>
                    <a:pt x="318" y="106"/>
                    <a:pt x="214" y="106"/>
                  </a:cubicBezTo>
                  <a:cubicBezTo>
                    <a:pt x="187" y="106"/>
                    <a:pt x="154" y="117"/>
                    <a:pt x="126" y="155"/>
                  </a:cubicBezTo>
                  <a:cubicBezTo>
                    <a:pt x="0" y="330"/>
                    <a:pt x="55" y="757"/>
                    <a:pt x="88" y="965"/>
                  </a:cubicBezTo>
                  <a:cubicBezTo>
                    <a:pt x="115" y="1118"/>
                    <a:pt x="165" y="1261"/>
                    <a:pt x="208" y="1403"/>
                  </a:cubicBezTo>
                  <a:cubicBezTo>
                    <a:pt x="263" y="1589"/>
                    <a:pt x="307" y="1781"/>
                    <a:pt x="378" y="1961"/>
                  </a:cubicBezTo>
                  <a:cubicBezTo>
                    <a:pt x="488" y="1896"/>
                    <a:pt x="603" y="1830"/>
                    <a:pt x="707" y="1748"/>
                  </a:cubicBezTo>
                  <a:cubicBezTo>
                    <a:pt x="843" y="1633"/>
                    <a:pt x="964" y="1496"/>
                    <a:pt x="1084" y="1359"/>
                  </a:cubicBezTo>
                  <a:cubicBezTo>
                    <a:pt x="1248" y="1124"/>
                    <a:pt x="1391" y="872"/>
                    <a:pt x="1467" y="593"/>
                  </a:cubicBezTo>
                  <a:cubicBezTo>
                    <a:pt x="1511" y="407"/>
                    <a:pt x="1539" y="171"/>
                    <a:pt x="1402" y="29"/>
                  </a:cubicBezTo>
                  <a:cubicBezTo>
                    <a:pt x="1377" y="9"/>
                    <a:pt x="1352" y="0"/>
                    <a:pt x="1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48"/>
            <p:cNvSpPr/>
            <p:nvPr/>
          </p:nvSpPr>
          <p:spPr>
            <a:xfrm>
              <a:off x="3584212" y="3226761"/>
              <a:ext cx="137169" cy="125450"/>
            </a:xfrm>
            <a:custGeom>
              <a:avLst/>
              <a:gdLst/>
              <a:ahLst/>
              <a:cxnLst/>
              <a:rect l="l" t="t" r="r" b="b"/>
              <a:pathLst>
                <a:path w="2004" h="1932" extrusionOk="0">
                  <a:moveTo>
                    <a:pt x="1287" y="1"/>
                  </a:moveTo>
                  <a:cubicBezTo>
                    <a:pt x="1266" y="1"/>
                    <a:pt x="1244" y="4"/>
                    <a:pt x="1221" y="10"/>
                  </a:cubicBezTo>
                  <a:cubicBezTo>
                    <a:pt x="952" y="120"/>
                    <a:pt x="1045" y="700"/>
                    <a:pt x="1122" y="924"/>
                  </a:cubicBezTo>
                  <a:cubicBezTo>
                    <a:pt x="915" y="722"/>
                    <a:pt x="571" y="426"/>
                    <a:pt x="261" y="426"/>
                  </a:cubicBezTo>
                  <a:cubicBezTo>
                    <a:pt x="236" y="426"/>
                    <a:pt x="211" y="428"/>
                    <a:pt x="186" y="432"/>
                  </a:cubicBezTo>
                  <a:cubicBezTo>
                    <a:pt x="33" y="470"/>
                    <a:pt x="0" y="651"/>
                    <a:pt x="27" y="787"/>
                  </a:cubicBezTo>
                  <a:cubicBezTo>
                    <a:pt x="55" y="952"/>
                    <a:pt x="142" y="1099"/>
                    <a:pt x="252" y="1220"/>
                  </a:cubicBezTo>
                  <a:cubicBezTo>
                    <a:pt x="498" y="1488"/>
                    <a:pt x="821" y="1691"/>
                    <a:pt x="1166" y="1811"/>
                  </a:cubicBezTo>
                  <a:cubicBezTo>
                    <a:pt x="1347" y="1877"/>
                    <a:pt x="1549" y="1921"/>
                    <a:pt x="1746" y="1931"/>
                  </a:cubicBezTo>
                  <a:lnTo>
                    <a:pt x="1757" y="1931"/>
                  </a:lnTo>
                  <a:cubicBezTo>
                    <a:pt x="1784" y="1926"/>
                    <a:pt x="1823" y="1926"/>
                    <a:pt x="1850" y="1926"/>
                  </a:cubicBezTo>
                  <a:lnTo>
                    <a:pt x="1998" y="1926"/>
                  </a:lnTo>
                  <a:cubicBezTo>
                    <a:pt x="2003" y="1756"/>
                    <a:pt x="1916" y="1379"/>
                    <a:pt x="1910" y="1280"/>
                  </a:cubicBezTo>
                  <a:cubicBezTo>
                    <a:pt x="1867" y="1028"/>
                    <a:pt x="1828" y="777"/>
                    <a:pt x="1730" y="541"/>
                  </a:cubicBezTo>
                  <a:cubicBezTo>
                    <a:pt x="1650" y="356"/>
                    <a:pt x="1519" y="1"/>
                    <a:pt x="12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48"/>
            <p:cNvSpPr/>
            <p:nvPr/>
          </p:nvSpPr>
          <p:spPr>
            <a:xfrm>
              <a:off x="3589414" y="3232930"/>
              <a:ext cx="124438" cy="113567"/>
            </a:xfrm>
            <a:custGeom>
              <a:avLst/>
              <a:gdLst/>
              <a:ahLst/>
              <a:cxnLst/>
              <a:rect l="l" t="t" r="r" b="b"/>
              <a:pathLst>
                <a:path w="1818" h="1749" extrusionOk="0">
                  <a:moveTo>
                    <a:pt x="1210" y="0"/>
                  </a:moveTo>
                  <a:cubicBezTo>
                    <a:pt x="1193" y="0"/>
                    <a:pt x="1177" y="3"/>
                    <a:pt x="1167" y="8"/>
                  </a:cubicBezTo>
                  <a:cubicBezTo>
                    <a:pt x="1073" y="58"/>
                    <a:pt x="1068" y="266"/>
                    <a:pt x="1068" y="359"/>
                  </a:cubicBezTo>
                  <a:cubicBezTo>
                    <a:pt x="1073" y="556"/>
                    <a:pt x="1128" y="747"/>
                    <a:pt x="1188" y="933"/>
                  </a:cubicBezTo>
                  <a:cubicBezTo>
                    <a:pt x="1199" y="989"/>
                    <a:pt x="1172" y="1015"/>
                    <a:pt x="1136" y="1015"/>
                  </a:cubicBezTo>
                  <a:cubicBezTo>
                    <a:pt x="1115" y="1015"/>
                    <a:pt x="1090" y="1006"/>
                    <a:pt x="1068" y="988"/>
                  </a:cubicBezTo>
                  <a:cubicBezTo>
                    <a:pt x="986" y="922"/>
                    <a:pt x="926" y="840"/>
                    <a:pt x="838" y="775"/>
                  </a:cubicBezTo>
                  <a:cubicBezTo>
                    <a:pt x="718" y="665"/>
                    <a:pt x="586" y="567"/>
                    <a:pt x="439" y="495"/>
                  </a:cubicBezTo>
                  <a:cubicBezTo>
                    <a:pt x="371" y="473"/>
                    <a:pt x="276" y="431"/>
                    <a:pt x="196" y="431"/>
                  </a:cubicBezTo>
                  <a:cubicBezTo>
                    <a:pt x="139" y="431"/>
                    <a:pt x="90" y="451"/>
                    <a:pt x="61" y="512"/>
                  </a:cubicBezTo>
                  <a:cubicBezTo>
                    <a:pt x="1" y="703"/>
                    <a:pt x="121" y="900"/>
                    <a:pt x="247" y="1037"/>
                  </a:cubicBezTo>
                  <a:cubicBezTo>
                    <a:pt x="428" y="1256"/>
                    <a:pt x="679" y="1415"/>
                    <a:pt x="926" y="1541"/>
                  </a:cubicBezTo>
                  <a:cubicBezTo>
                    <a:pt x="1090" y="1612"/>
                    <a:pt x="1254" y="1672"/>
                    <a:pt x="1429" y="1716"/>
                  </a:cubicBezTo>
                  <a:cubicBezTo>
                    <a:pt x="1555" y="1743"/>
                    <a:pt x="1692" y="1743"/>
                    <a:pt x="1818" y="1749"/>
                  </a:cubicBezTo>
                  <a:cubicBezTo>
                    <a:pt x="1807" y="1557"/>
                    <a:pt x="1758" y="1366"/>
                    <a:pt x="1730" y="1174"/>
                  </a:cubicBezTo>
                  <a:cubicBezTo>
                    <a:pt x="1703" y="1021"/>
                    <a:pt x="1681" y="873"/>
                    <a:pt x="1648" y="731"/>
                  </a:cubicBezTo>
                  <a:cubicBezTo>
                    <a:pt x="1588" y="523"/>
                    <a:pt x="1457" y="112"/>
                    <a:pt x="1265" y="8"/>
                  </a:cubicBezTo>
                  <a:cubicBezTo>
                    <a:pt x="1246" y="3"/>
                    <a:pt x="1227" y="0"/>
                    <a:pt x="1210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48"/>
            <p:cNvSpPr/>
            <p:nvPr/>
          </p:nvSpPr>
          <p:spPr>
            <a:xfrm>
              <a:off x="4466089" y="2688211"/>
              <a:ext cx="115882" cy="192395"/>
            </a:xfrm>
            <a:custGeom>
              <a:avLst/>
              <a:gdLst/>
              <a:ahLst/>
              <a:cxnLst/>
              <a:rect l="l" t="t" r="r" b="b"/>
              <a:pathLst>
                <a:path w="1693" h="2963" extrusionOk="0">
                  <a:moveTo>
                    <a:pt x="1297" y="0"/>
                  </a:moveTo>
                  <a:cubicBezTo>
                    <a:pt x="1170" y="0"/>
                    <a:pt x="1055" y="138"/>
                    <a:pt x="1008" y="258"/>
                  </a:cubicBezTo>
                  <a:cubicBezTo>
                    <a:pt x="899" y="499"/>
                    <a:pt x="937" y="773"/>
                    <a:pt x="910" y="1024"/>
                  </a:cubicBezTo>
                  <a:cubicBezTo>
                    <a:pt x="849" y="855"/>
                    <a:pt x="795" y="669"/>
                    <a:pt x="696" y="515"/>
                  </a:cubicBezTo>
                  <a:cubicBezTo>
                    <a:pt x="608" y="389"/>
                    <a:pt x="499" y="264"/>
                    <a:pt x="379" y="170"/>
                  </a:cubicBezTo>
                  <a:cubicBezTo>
                    <a:pt x="340" y="145"/>
                    <a:pt x="302" y="133"/>
                    <a:pt x="266" y="133"/>
                  </a:cubicBezTo>
                  <a:cubicBezTo>
                    <a:pt x="172" y="133"/>
                    <a:pt x="91" y="210"/>
                    <a:pt x="56" y="313"/>
                  </a:cubicBezTo>
                  <a:cubicBezTo>
                    <a:pt x="1" y="504"/>
                    <a:pt x="94" y="745"/>
                    <a:pt x="143" y="926"/>
                  </a:cubicBezTo>
                  <a:cubicBezTo>
                    <a:pt x="220" y="1194"/>
                    <a:pt x="307" y="1457"/>
                    <a:pt x="433" y="1703"/>
                  </a:cubicBezTo>
                  <a:cubicBezTo>
                    <a:pt x="532" y="1906"/>
                    <a:pt x="625" y="2119"/>
                    <a:pt x="718" y="2333"/>
                  </a:cubicBezTo>
                  <a:cubicBezTo>
                    <a:pt x="800" y="2502"/>
                    <a:pt x="888" y="2661"/>
                    <a:pt x="970" y="2825"/>
                  </a:cubicBezTo>
                  <a:cubicBezTo>
                    <a:pt x="988" y="2848"/>
                    <a:pt x="1035" y="2963"/>
                    <a:pt x="1095" y="2963"/>
                  </a:cubicBezTo>
                  <a:cubicBezTo>
                    <a:pt x="1106" y="2963"/>
                    <a:pt x="1117" y="2959"/>
                    <a:pt x="1128" y="2951"/>
                  </a:cubicBezTo>
                  <a:cubicBezTo>
                    <a:pt x="1161" y="2913"/>
                    <a:pt x="1134" y="2880"/>
                    <a:pt x="1107" y="2853"/>
                  </a:cubicBezTo>
                  <a:cubicBezTo>
                    <a:pt x="1041" y="2743"/>
                    <a:pt x="986" y="2623"/>
                    <a:pt x="926" y="2513"/>
                  </a:cubicBezTo>
                  <a:cubicBezTo>
                    <a:pt x="795" y="2283"/>
                    <a:pt x="691" y="2031"/>
                    <a:pt x="576" y="1791"/>
                  </a:cubicBezTo>
                  <a:cubicBezTo>
                    <a:pt x="494" y="1621"/>
                    <a:pt x="395" y="1446"/>
                    <a:pt x="329" y="1265"/>
                  </a:cubicBezTo>
                  <a:cubicBezTo>
                    <a:pt x="247" y="1024"/>
                    <a:pt x="171" y="778"/>
                    <a:pt x="132" y="526"/>
                  </a:cubicBezTo>
                  <a:cubicBezTo>
                    <a:pt x="121" y="455"/>
                    <a:pt x="116" y="378"/>
                    <a:pt x="143" y="318"/>
                  </a:cubicBezTo>
                  <a:cubicBezTo>
                    <a:pt x="165" y="275"/>
                    <a:pt x="200" y="232"/>
                    <a:pt x="246" y="232"/>
                  </a:cubicBezTo>
                  <a:cubicBezTo>
                    <a:pt x="259" y="232"/>
                    <a:pt x="272" y="235"/>
                    <a:pt x="286" y="242"/>
                  </a:cubicBezTo>
                  <a:cubicBezTo>
                    <a:pt x="499" y="400"/>
                    <a:pt x="658" y="619"/>
                    <a:pt x="740" y="871"/>
                  </a:cubicBezTo>
                  <a:cubicBezTo>
                    <a:pt x="784" y="1002"/>
                    <a:pt x="827" y="1134"/>
                    <a:pt x="882" y="1265"/>
                  </a:cubicBezTo>
                  <a:cubicBezTo>
                    <a:pt x="894" y="1285"/>
                    <a:pt x="914" y="1295"/>
                    <a:pt x="934" y="1295"/>
                  </a:cubicBezTo>
                  <a:cubicBezTo>
                    <a:pt x="952" y="1295"/>
                    <a:pt x="970" y="1286"/>
                    <a:pt x="981" y="1271"/>
                  </a:cubicBezTo>
                  <a:cubicBezTo>
                    <a:pt x="986" y="1254"/>
                    <a:pt x="986" y="1243"/>
                    <a:pt x="992" y="1221"/>
                  </a:cubicBezTo>
                  <a:lnTo>
                    <a:pt x="1014" y="893"/>
                  </a:lnTo>
                  <a:cubicBezTo>
                    <a:pt x="1024" y="647"/>
                    <a:pt x="1008" y="362"/>
                    <a:pt x="1178" y="154"/>
                  </a:cubicBezTo>
                  <a:cubicBezTo>
                    <a:pt x="1229" y="108"/>
                    <a:pt x="1266" y="85"/>
                    <a:pt x="1299" y="85"/>
                  </a:cubicBezTo>
                  <a:cubicBezTo>
                    <a:pt x="1339" y="85"/>
                    <a:pt x="1373" y="120"/>
                    <a:pt x="1419" y="187"/>
                  </a:cubicBezTo>
                  <a:cubicBezTo>
                    <a:pt x="1539" y="346"/>
                    <a:pt x="1566" y="515"/>
                    <a:pt x="1572" y="718"/>
                  </a:cubicBezTo>
                  <a:cubicBezTo>
                    <a:pt x="1566" y="1008"/>
                    <a:pt x="1555" y="1309"/>
                    <a:pt x="1506" y="1599"/>
                  </a:cubicBezTo>
                  <a:cubicBezTo>
                    <a:pt x="1479" y="1741"/>
                    <a:pt x="1435" y="1878"/>
                    <a:pt x="1397" y="2021"/>
                  </a:cubicBezTo>
                  <a:cubicBezTo>
                    <a:pt x="1342" y="2212"/>
                    <a:pt x="1287" y="2404"/>
                    <a:pt x="1205" y="2584"/>
                  </a:cubicBezTo>
                  <a:cubicBezTo>
                    <a:pt x="1172" y="2650"/>
                    <a:pt x="1145" y="2705"/>
                    <a:pt x="1101" y="2759"/>
                  </a:cubicBezTo>
                  <a:cubicBezTo>
                    <a:pt x="1084" y="2799"/>
                    <a:pt x="1115" y="2838"/>
                    <a:pt x="1151" y="2838"/>
                  </a:cubicBezTo>
                  <a:cubicBezTo>
                    <a:pt x="1160" y="2838"/>
                    <a:pt x="1169" y="2836"/>
                    <a:pt x="1178" y="2831"/>
                  </a:cubicBezTo>
                  <a:cubicBezTo>
                    <a:pt x="1222" y="2781"/>
                    <a:pt x="1254" y="2716"/>
                    <a:pt x="1287" y="2661"/>
                  </a:cubicBezTo>
                  <a:cubicBezTo>
                    <a:pt x="1369" y="2508"/>
                    <a:pt x="1419" y="2343"/>
                    <a:pt x="1462" y="2179"/>
                  </a:cubicBezTo>
                  <a:cubicBezTo>
                    <a:pt x="1512" y="2015"/>
                    <a:pt x="1561" y="1851"/>
                    <a:pt x="1594" y="1687"/>
                  </a:cubicBezTo>
                  <a:cubicBezTo>
                    <a:pt x="1632" y="1522"/>
                    <a:pt x="1643" y="1353"/>
                    <a:pt x="1654" y="1183"/>
                  </a:cubicBezTo>
                  <a:cubicBezTo>
                    <a:pt x="1670" y="926"/>
                    <a:pt x="1692" y="674"/>
                    <a:pt x="1643" y="428"/>
                  </a:cubicBezTo>
                  <a:cubicBezTo>
                    <a:pt x="1599" y="280"/>
                    <a:pt x="1512" y="132"/>
                    <a:pt x="1402" y="34"/>
                  </a:cubicBezTo>
                  <a:cubicBezTo>
                    <a:pt x="1367" y="10"/>
                    <a:pt x="1332" y="0"/>
                    <a:pt x="12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48"/>
            <p:cNvSpPr/>
            <p:nvPr/>
          </p:nvSpPr>
          <p:spPr>
            <a:xfrm>
              <a:off x="4538302" y="2865866"/>
              <a:ext cx="11225" cy="12922"/>
            </a:xfrm>
            <a:custGeom>
              <a:avLst/>
              <a:gdLst/>
              <a:ahLst/>
              <a:cxnLst/>
              <a:rect l="l" t="t" r="r" b="b"/>
              <a:pathLst>
                <a:path w="164" h="199" extrusionOk="0">
                  <a:moveTo>
                    <a:pt x="103" y="0"/>
                  </a:moveTo>
                  <a:cubicBezTo>
                    <a:pt x="92" y="0"/>
                    <a:pt x="82" y="4"/>
                    <a:pt x="73" y="13"/>
                  </a:cubicBezTo>
                  <a:cubicBezTo>
                    <a:pt x="46" y="40"/>
                    <a:pt x="41" y="89"/>
                    <a:pt x="19" y="122"/>
                  </a:cubicBezTo>
                  <a:cubicBezTo>
                    <a:pt x="0" y="163"/>
                    <a:pt x="40" y="199"/>
                    <a:pt x="75" y="199"/>
                  </a:cubicBezTo>
                  <a:cubicBezTo>
                    <a:pt x="92" y="199"/>
                    <a:pt x="108" y="191"/>
                    <a:pt x="117" y="171"/>
                  </a:cubicBezTo>
                  <a:cubicBezTo>
                    <a:pt x="128" y="133"/>
                    <a:pt x="150" y="100"/>
                    <a:pt x="156" y="67"/>
                  </a:cubicBezTo>
                  <a:cubicBezTo>
                    <a:pt x="164" y="31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48"/>
            <p:cNvSpPr/>
            <p:nvPr/>
          </p:nvSpPr>
          <p:spPr>
            <a:xfrm>
              <a:off x="4473208" y="2692951"/>
              <a:ext cx="100139" cy="178045"/>
            </a:xfrm>
            <a:custGeom>
              <a:avLst/>
              <a:gdLst/>
              <a:ahLst/>
              <a:cxnLst/>
              <a:rect l="l" t="t" r="r" b="b"/>
              <a:pathLst>
                <a:path w="1463" h="2742" extrusionOk="0">
                  <a:moveTo>
                    <a:pt x="1184" y="1"/>
                  </a:moveTo>
                  <a:cubicBezTo>
                    <a:pt x="1152" y="1"/>
                    <a:pt x="1118" y="23"/>
                    <a:pt x="1068" y="65"/>
                  </a:cubicBezTo>
                  <a:cubicBezTo>
                    <a:pt x="893" y="267"/>
                    <a:pt x="920" y="552"/>
                    <a:pt x="904" y="804"/>
                  </a:cubicBezTo>
                  <a:lnTo>
                    <a:pt x="882" y="1132"/>
                  </a:lnTo>
                  <a:cubicBezTo>
                    <a:pt x="882" y="1148"/>
                    <a:pt x="882" y="1170"/>
                    <a:pt x="866" y="1181"/>
                  </a:cubicBezTo>
                  <a:cubicBezTo>
                    <a:pt x="855" y="1197"/>
                    <a:pt x="836" y="1205"/>
                    <a:pt x="817" y="1205"/>
                  </a:cubicBezTo>
                  <a:cubicBezTo>
                    <a:pt x="797" y="1205"/>
                    <a:pt x="778" y="1196"/>
                    <a:pt x="773" y="1176"/>
                  </a:cubicBezTo>
                  <a:cubicBezTo>
                    <a:pt x="718" y="1050"/>
                    <a:pt x="680" y="913"/>
                    <a:pt x="630" y="787"/>
                  </a:cubicBezTo>
                  <a:cubicBezTo>
                    <a:pt x="548" y="530"/>
                    <a:pt x="384" y="305"/>
                    <a:pt x="176" y="158"/>
                  </a:cubicBezTo>
                  <a:cubicBezTo>
                    <a:pt x="163" y="150"/>
                    <a:pt x="151" y="146"/>
                    <a:pt x="139" y="146"/>
                  </a:cubicBezTo>
                  <a:cubicBezTo>
                    <a:pt x="94" y="146"/>
                    <a:pt x="55" y="194"/>
                    <a:pt x="34" y="229"/>
                  </a:cubicBezTo>
                  <a:cubicBezTo>
                    <a:pt x="1" y="295"/>
                    <a:pt x="12" y="366"/>
                    <a:pt x="17" y="437"/>
                  </a:cubicBezTo>
                  <a:cubicBezTo>
                    <a:pt x="61" y="689"/>
                    <a:pt x="138" y="935"/>
                    <a:pt x="220" y="1176"/>
                  </a:cubicBezTo>
                  <a:cubicBezTo>
                    <a:pt x="286" y="1367"/>
                    <a:pt x="384" y="1537"/>
                    <a:pt x="466" y="1707"/>
                  </a:cubicBezTo>
                  <a:cubicBezTo>
                    <a:pt x="581" y="1948"/>
                    <a:pt x="685" y="2205"/>
                    <a:pt x="811" y="2435"/>
                  </a:cubicBezTo>
                  <a:cubicBezTo>
                    <a:pt x="877" y="2539"/>
                    <a:pt x="920" y="2648"/>
                    <a:pt x="986" y="2741"/>
                  </a:cubicBezTo>
                  <a:cubicBezTo>
                    <a:pt x="986" y="2736"/>
                    <a:pt x="992" y="2730"/>
                    <a:pt x="992" y="2719"/>
                  </a:cubicBezTo>
                  <a:cubicBezTo>
                    <a:pt x="986" y="2708"/>
                    <a:pt x="975" y="2692"/>
                    <a:pt x="992" y="2676"/>
                  </a:cubicBezTo>
                  <a:cubicBezTo>
                    <a:pt x="1030" y="2610"/>
                    <a:pt x="1057" y="2555"/>
                    <a:pt x="1096" y="2495"/>
                  </a:cubicBezTo>
                  <a:cubicBezTo>
                    <a:pt x="1183" y="2320"/>
                    <a:pt x="1232" y="2128"/>
                    <a:pt x="1287" y="1937"/>
                  </a:cubicBezTo>
                  <a:cubicBezTo>
                    <a:pt x="1326" y="1800"/>
                    <a:pt x="1369" y="1657"/>
                    <a:pt x="1397" y="1510"/>
                  </a:cubicBezTo>
                  <a:cubicBezTo>
                    <a:pt x="1440" y="1225"/>
                    <a:pt x="1457" y="924"/>
                    <a:pt x="1462" y="628"/>
                  </a:cubicBezTo>
                  <a:cubicBezTo>
                    <a:pt x="1457" y="431"/>
                    <a:pt x="1430" y="256"/>
                    <a:pt x="1304" y="103"/>
                  </a:cubicBezTo>
                  <a:cubicBezTo>
                    <a:pt x="1255" y="34"/>
                    <a:pt x="1222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48"/>
            <p:cNvSpPr/>
            <p:nvPr/>
          </p:nvSpPr>
          <p:spPr>
            <a:xfrm>
              <a:off x="5504643" y="3359093"/>
              <a:ext cx="229778" cy="213108"/>
            </a:xfrm>
            <a:custGeom>
              <a:avLst/>
              <a:gdLst/>
              <a:ahLst/>
              <a:cxnLst/>
              <a:rect l="l" t="t" r="r" b="b"/>
              <a:pathLst>
                <a:path w="3357" h="3282" extrusionOk="0">
                  <a:moveTo>
                    <a:pt x="1724" y="1"/>
                  </a:moveTo>
                  <a:cubicBezTo>
                    <a:pt x="1686" y="1"/>
                    <a:pt x="1646" y="7"/>
                    <a:pt x="1605" y="19"/>
                  </a:cubicBezTo>
                  <a:cubicBezTo>
                    <a:pt x="1407" y="74"/>
                    <a:pt x="1249" y="222"/>
                    <a:pt x="1123" y="386"/>
                  </a:cubicBezTo>
                  <a:cubicBezTo>
                    <a:pt x="844" y="736"/>
                    <a:pt x="658" y="1158"/>
                    <a:pt x="488" y="1579"/>
                  </a:cubicBezTo>
                  <a:cubicBezTo>
                    <a:pt x="291" y="2088"/>
                    <a:pt x="132" y="2619"/>
                    <a:pt x="1" y="3156"/>
                  </a:cubicBezTo>
                  <a:lnTo>
                    <a:pt x="1" y="3200"/>
                  </a:lnTo>
                  <a:lnTo>
                    <a:pt x="1" y="3238"/>
                  </a:lnTo>
                  <a:cubicBezTo>
                    <a:pt x="12" y="3254"/>
                    <a:pt x="12" y="3265"/>
                    <a:pt x="12" y="3282"/>
                  </a:cubicBezTo>
                  <a:cubicBezTo>
                    <a:pt x="39" y="3282"/>
                    <a:pt x="66" y="3276"/>
                    <a:pt x="94" y="3276"/>
                  </a:cubicBezTo>
                  <a:lnTo>
                    <a:pt x="94" y="3265"/>
                  </a:lnTo>
                  <a:cubicBezTo>
                    <a:pt x="1052" y="3172"/>
                    <a:pt x="2125" y="2920"/>
                    <a:pt x="2902" y="2307"/>
                  </a:cubicBezTo>
                  <a:cubicBezTo>
                    <a:pt x="3093" y="2154"/>
                    <a:pt x="3252" y="1941"/>
                    <a:pt x="3307" y="1689"/>
                  </a:cubicBezTo>
                  <a:cubicBezTo>
                    <a:pt x="3356" y="1508"/>
                    <a:pt x="3351" y="1256"/>
                    <a:pt x="3165" y="1158"/>
                  </a:cubicBezTo>
                  <a:cubicBezTo>
                    <a:pt x="3108" y="1135"/>
                    <a:pt x="3046" y="1125"/>
                    <a:pt x="2981" y="1125"/>
                  </a:cubicBezTo>
                  <a:cubicBezTo>
                    <a:pt x="2771" y="1125"/>
                    <a:pt x="2532" y="1225"/>
                    <a:pt x="2343" y="1284"/>
                  </a:cubicBezTo>
                  <a:cubicBezTo>
                    <a:pt x="2064" y="1377"/>
                    <a:pt x="1780" y="1497"/>
                    <a:pt x="1528" y="1650"/>
                  </a:cubicBezTo>
                  <a:cubicBezTo>
                    <a:pt x="1725" y="1295"/>
                    <a:pt x="2064" y="797"/>
                    <a:pt x="2070" y="386"/>
                  </a:cubicBezTo>
                  <a:cubicBezTo>
                    <a:pt x="2070" y="157"/>
                    <a:pt x="1920" y="1"/>
                    <a:pt x="1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48"/>
            <p:cNvSpPr/>
            <p:nvPr/>
          </p:nvSpPr>
          <p:spPr>
            <a:xfrm>
              <a:off x="5512515" y="3367145"/>
              <a:ext cx="216979" cy="196551"/>
            </a:xfrm>
            <a:custGeom>
              <a:avLst/>
              <a:gdLst/>
              <a:ahLst/>
              <a:cxnLst/>
              <a:rect l="l" t="t" r="r" b="b"/>
              <a:pathLst>
                <a:path w="3170" h="3027" extrusionOk="0">
                  <a:moveTo>
                    <a:pt x="1594" y="1"/>
                  </a:moveTo>
                  <a:cubicBezTo>
                    <a:pt x="1539" y="1"/>
                    <a:pt x="1476" y="18"/>
                    <a:pt x="1418" y="49"/>
                  </a:cubicBezTo>
                  <a:cubicBezTo>
                    <a:pt x="1183" y="180"/>
                    <a:pt x="1024" y="432"/>
                    <a:pt x="882" y="667"/>
                  </a:cubicBezTo>
                  <a:cubicBezTo>
                    <a:pt x="608" y="1132"/>
                    <a:pt x="406" y="1636"/>
                    <a:pt x="236" y="2156"/>
                  </a:cubicBezTo>
                  <a:cubicBezTo>
                    <a:pt x="149" y="2446"/>
                    <a:pt x="72" y="2731"/>
                    <a:pt x="1" y="3026"/>
                  </a:cubicBezTo>
                  <a:cubicBezTo>
                    <a:pt x="641" y="2950"/>
                    <a:pt x="1282" y="2835"/>
                    <a:pt x="1878" y="2583"/>
                  </a:cubicBezTo>
                  <a:cubicBezTo>
                    <a:pt x="2256" y="2413"/>
                    <a:pt x="2836" y="2118"/>
                    <a:pt x="3033" y="1734"/>
                  </a:cubicBezTo>
                  <a:cubicBezTo>
                    <a:pt x="3110" y="1576"/>
                    <a:pt x="3170" y="1384"/>
                    <a:pt x="3099" y="1220"/>
                  </a:cubicBezTo>
                  <a:cubicBezTo>
                    <a:pt x="3055" y="1142"/>
                    <a:pt x="2972" y="1115"/>
                    <a:pt x="2874" y="1115"/>
                  </a:cubicBezTo>
                  <a:cubicBezTo>
                    <a:pt x="2682" y="1115"/>
                    <a:pt x="2432" y="1222"/>
                    <a:pt x="2305" y="1269"/>
                  </a:cubicBezTo>
                  <a:cubicBezTo>
                    <a:pt x="1966" y="1379"/>
                    <a:pt x="1654" y="1526"/>
                    <a:pt x="1347" y="1707"/>
                  </a:cubicBezTo>
                  <a:cubicBezTo>
                    <a:pt x="1328" y="1717"/>
                    <a:pt x="1309" y="1722"/>
                    <a:pt x="1293" y="1722"/>
                  </a:cubicBezTo>
                  <a:cubicBezTo>
                    <a:pt x="1264" y="1722"/>
                    <a:pt x="1243" y="1704"/>
                    <a:pt x="1243" y="1658"/>
                  </a:cubicBezTo>
                  <a:cubicBezTo>
                    <a:pt x="1249" y="1620"/>
                    <a:pt x="1282" y="1581"/>
                    <a:pt x="1303" y="1543"/>
                  </a:cubicBezTo>
                  <a:cubicBezTo>
                    <a:pt x="1347" y="1483"/>
                    <a:pt x="1380" y="1428"/>
                    <a:pt x="1413" y="1362"/>
                  </a:cubicBezTo>
                  <a:cubicBezTo>
                    <a:pt x="1490" y="1242"/>
                    <a:pt x="1555" y="1111"/>
                    <a:pt x="1626" y="979"/>
                  </a:cubicBezTo>
                  <a:cubicBezTo>
                    <a:pt x="1730" y="760"/>
                    <a:pt x="1840" y="530"/>
                    <a:pt x="1845" y="284"/>
                  </a:cubicBezTo>
                  <a:cubicBezTo>
                    <a:pt x="1845" y="125"/>
                    <a:pt x="1769" y="38"/>
                    <a:pt x="1659" y="10"/>
                  </a:cubicBezTo>
                  <a:cubicBezTo>
                    <a:pt x="1640" y="4"/>
                    <a:pt x="1618" y="1"/>
                    <a:pt x="1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9" name="Google Shape;6109;p48"/>
          <p:cNvSpPr/>
          <p:nvPr/>
        </p:nvSpPr>
        <p:spPr>
          <a:xfrm>
            <a:off x="4589376" y="4220739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48"/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1" name="Google Shape;6111;p48"/>
          <p:cNvGrpSpPr/>
          <p:nvPr/>
        </p:nvGrpSpPr>
        <p:grpSpPr>
          <a:xfrm rot="1258672">
            <a:off x="688246" y="1175034"/>
            <a:ext cx="200453" cy="252785"/>
            <a:chOff x="7158480" y="3001477"/>
            <a:chExt cx="200457" cy="252790"/>
          </a:xfrm>
        </p:grpSpPr>
        <p:sp>
          <p:nvSpPr>
            <p:cNvPr id="6112" name="Google Shape;6112;p48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48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4" name="Google Shape;6114;p48"/>
          <p:cNvGrpSpPr/>
          <p:nvPr/>
        </p:nvGrpSpPr>
        <p:grpSpPr>
          <a:xfrm>
            <a:off x="1133116" y="2610613"/>
            <a:ext cx="241121" cy="287236"/>
            <a:chOff x="7125991" y="3462688"/>
            <a:chExt cx="241121" cy="287236"/>
          </a:xfrm>
        </p:grpSpPr>
        <p:sp>
          <p:nvSpPr>
            <p:cNvPr id="6115" name="Google Shape;6115;p48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48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48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8" name="Google Shape;6118;p48"/>
          <p:cNvSpPr/>
          <p:nvPr/>
        </p:nvSpPr>
        <p:spPr>
          <a:xfrm>
            <a:off x="8303561" y="11475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9" name="Google Shape;6119;p48"/>
          <p:cNvSpPr/>
          <p:nvPr/>
        </p:nvSpPr>
        <p:spPr>
          <a:xfrm>
            <a:off x="7497475" y="32193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FDC6-4257-432B-ABE4-E4D51B248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9974" y="1812859"/>
            <a:ext cx="2717041" cy="52283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120410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9" name="Google Shape;4989;p37"/>
          <p:cNvSpPr txBox="1">
            <a:spLocks noGrp="1"/>
          </p:cNvSpPr>
          <p:nvPr>
            <p:ph type="title"/>
          </p:nvPr>
        </p:nvSpPr>
        <p:spPr>
          <a:xfrm>
            <a:off x="2090360" y="1409698"/>
            <a:ext cx="4564500" cy="14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Warm up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4990" name="Google Shape;4990;p37"/>
          <p:cNvSpPr txBox="1">
            <a:spLocks noGrp="1"/>
          </p:cNvSpPr>
          <p:nvPr>
            <p:ph type="title" idx="2"/>
          </p:nvPr>
        </p:nvSpPr>
        <p:spPr>
          <a:xfrm>
            <a:off x="844673" y="2043054"/>
            <a:ext cx="13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01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991" name="Google Shape;4991;p37"/>
          <p:cNvSpPr txBox="1">
            <a:spLocks noGrp="1"/>
          </p:cNvSpPr>
          <p:nvPr>
            <p:ph type="subTitle" idx="1"/>
          </p:nvPr>
        </p:nvSpPr>
        <p:spPr>
          <a:xfrm>
            <a:off x="796158" y="3251595"/>
            <a:ext cx="456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Look and guess</a:t>
            </a:r>
            <a:endParaRPr dirty="0"/>
          </a:p>
        </p:txBody>
      </p:sp>
      <p:grpSp>
        <p:nvGrpSpPr>
          <p:cNvPr id="4992" name="Google Shape;4992;p37"/>
          <p:cNvGrpSpPr/>
          <p:nvPr/>
        </p:nvGrpSpPr>
        <p:grpSpPr>
          <a:xfrm rot="1258672">
            <a:off x="7920396" y="1206209"/>
            <a:ext cx="200453" cy="252785"/>
            <a:chOff x="7158480" y="3001477"/>
            <a:chExt cx="200457" cy="252790"/>
          </a:xfrm>
        </p:grpSpPr>
        <p:sp>
          <p:nvSpPr>
            <p:cNvPr id="4993" name="Google Shape;4993;p37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7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5" name="Google Shape;4995;p37"/>
          <p:cNvGrpSpPr/>
          <p:nvPr/>
        </p:nvGrpSpPr>
        <p:grpSpPr>
          <a:xfrm rot="1258672">
            <a:off x="6910446" y="567009"/>
            <a:ext cx="200453" cy="252785"/>
            <a:chOff x="7158480" y="3001477"/>
            <a:chExt cx="200457" cy="252790"/>
          </a:xfrm>
        </p:grpSpPr>
        <p:sp>
          <p:nvSpPr>
            <p:cNvPr id="4996" name="Google Shape;4996;p37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7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37"/>
          <p:cNvGrpSpPr/>
          <p:nvPr/>
        </p:nvGrpSpPr>
        <p:grpSpPr>
          <a:xfrm rot="1258672">
            <a:off x="5917146" y="1135334"/>
            <a:ext cx="200453" cy="252785"/>
            <a:chOff x="7158480" y="3001477"/>
            <a:chExt cx="200457" cy="252790"/>
          </a:xfrm>
        </p:grpSpPr>
        <p:sp>
          <p:nvSpPr>
            <p:cNvPr id="4999" name="Google Shape;4999;p37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7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1" name="Google Shape;5001;p37"/>
          <p:cNvGrpSpPr/>
          <p:nvPr/>
        </p:nvGrpSpPr>
        <p:grpSpPr>
          <a:xfrm>
            <a:off x="3915110" y="1659361"/>
            <a:ext cx="953638" cy="562581"/>
            <a:chOff x="3037050" y="1564800"/>
            <a:chExt cx="253850" cy="149750"/>
          </a:xfrm>
        </p:grpSpPr>
        <p:sp>
          <p:nvSpPr>
            <p:cNvPr id="5002" name="Google Shape;5002;p37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7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4" name="Google Shape;5004;p37"/>
          <p:cNvGrpSpPr/>
          <p:nvPr/>
        </p:nvGrpSpPr>
        <p:grpSpPr>
          <a:xfrm>
            <a:off x="188972" y="177798"/>
            <a:ext cx="953638" cy="562581"/>
            <a:chOff x="3037050" y="1564800"/>
            <a:chExt cx="253850" cy="149750"/>
          </a:xfrm>
        </p:grpSpPr>
        <p:sp>
          <p:nvSpPr>
            <p:cNvPr id="5005" name="Google Shape;5005;p37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7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7" name="Google Shape;5007;p37"/>
          <p:cNvSpPr/>
          <p:nvPr/>
        </p:nvSpPr>
        <p:spPr>
          <a:xfrm>
            <a:off x="3104425" y="4922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8" name="Google Shape;5008;p37"/>
          <p:cNvSpPr/>
          <p:nvPr/>
        </p:nvSpPr>
        <p:spPr>
          <a:xfrm>
            <a:off x="2066225" y="45486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9" name="Google Shape;5009;p37"/>
          <p:cNvGrpSpPr/>
          <p:nvPr/>
        </p:nvGrpSpPr>
        <p:grpSpPr>
          <a:xfrm>
            <a:off x="5322094" y="2339245"/>
            <a:ext cx="284162" cy="279647"/>
            <a:chOff x="2999950" y="4020975"/>
            <a:chExt cx="89675" cy="88250"/>
          </a:xfrm>
        </p:grpSpPr>
        <p:sp>
          <p:nvSpPr>
            <p:cNvPr id="5010" name="Google Shape;5010;p37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7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7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7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4" name="Google Shape;5014;p37"/>
          <p:cNvGrpSpPr/>
          <p:nvPr/>
        </p:nvGrpSpPr>
        <p:grpSpPr>
          <a:xfrm>
            <a:off x="315234" y="4110769"/>
            <a:ext cx="397997" cy="437843"/>
            <a:chOff x="2083275" y="3343150"/>
            <a:chExt cx="150825" cy="165925"/>
          </a:xfrm>
        </p:grpSpPr>
        <p:sp>
          <p:nvSpPr>
            <p:cNvPr id="5015" name="Google Shape;5015;p37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7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7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7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7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7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1" name="Google Shape;5021;p37"/>
          <p:cNvGrpSpPr/>
          <p:nvPr/>
        </p:nvGrpSpPr>
        <p:grpSpPr>
          <a:xfrm>
            <a:off x="2102391" y="1026013"/>
            <a:ext cx="241121" cy="287236"/>
            <a:chOff x="7125991" y="3462688"/>
            <a:chExt cx="241121" cy="287236"/>
          </a:xfrm>
        </p:grpSpPr>
        <p:sp>
          <p:nvSpPr>
            <p:cNvPr id="5022" name="Google Shape;5022;p37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7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7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5" name="Google Shape;5025;p37"/>
          <p:cNvGrpSpPr/>
          <p:nvPr/>
        </p:nvGrpSpPr>
        <p:grpSpPr>
          <a:xfrm>
            <a:off x="8430766" y="2221938"/>
            <a:ext cx="241121" cy="287236"/>
            <a:chOff x="7125991" y="3462688"/>
            <a:chExt cx="241121" cy="287236"/>
          </a:xfrm>
        </p:grpSpPr>
        <p:sp>
          <p:nvSpPr>
            <p:cNvPr id="5026" name="Google Shape;5026;p37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7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7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9" name="Google Shape;5029;p37"/>
          <p:cNvSpPr/>
          <p:nvPr/>
        </p:nvSpPr>
        <p:spPr>
          <a:xfrm>
            <a:off x="5226400" y="4922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0" name="Google Shape;5030;p37"/>
          <p:cNvGrpSpPr/>
          <p:nvPr/>
        </p:nvGrpSpPr>
        <p:grpSpPr>
          <a:xfrm>
            <a:off x="4046496" y="320582"/>
            <a:ext cx="397997" cy="437843"/>
            <a:chOff x="2083275" y="3343150"/>
            <a:chExt cx="150825" cy="165925"/>
          </a:xfrm>
        </p:grpSpPr>
        <p:sp>
          <p:nvSpPr>
            <p:cNvPr id="5031" name="Google Shape;5031;p37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7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7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7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7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7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7"/>
          <p:cNvGrpSpPr/>
          <p:nvPr/>
        </p:nvGrpSpPr>
        <p:grpSpPr>
          <a:xfrm>
            <a:off x="5508930" y="1349547"/>
            <a:ext cx="3166659" cy="3949186"/>
            <a:chOff x="5508930" y="1349547"/>
            <a:chExt cx="3166659" cy="3949186"/>
          </a:xfrm>
        </p:grpSpPr>
        <p:grpSp>
          <p:nvGrpSpPr>
            <p:cNvPr id="5038" name="Google Shape;5038;p37"/>
            <p:cNvGrpSpPr/>
            <p:nvPr/>
          </p:nvGrpSpPr>
          <p:grpSpPr>
            <a:xfrm>
              <a:off x="5878552" y="1349547"/>
              <a:ext cx="2427423" cy="3793955"/>
              <a:chOff x="933125" y="1428225"/>
              <a:chExt cx="610350" cy="953950"/>
            </a:xfrm>
          </p:grpSpPr>
          <p:sp>
            <p:nvSpPr>
              <p:cNvPr id="5039" name="Google Shape;5039;p37"/>
              <p:cNvSpPr/>
              <p:nvPr/>
            </p:nvSpPr>
            <p:spPr>
              <a:xfrm>
                <a:off x="1079150" y="1479875"/>
                <a:ext cx="28902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11561" h="11788" extrusionOk="0">
                    <a:moveTo>
                      <a:pt x="6169" y="1"/>
                    </a:moveTo>
                    <a:cubicBezTo>
                      <a:pt x="5804" y="1"/>
                      <a:pt x="5437" y="25"/>
                      <a:pt x="5074" y="69"/>
                    </a:cubicBezTo>
                    <a:cubicBezTo>
                      <a:pt x="4685" y="119"/>
                      <a:pt x="4297" y="228"/>
                      <a:pt x="3919" y="349"/>
                    </a:cubicBezTo>
                    <a:cubicBezTo>
                      <a:pt x="3328" y="551"/>
                      <a:pt x="2720" y="770"/>
                      <a:pt x="2184" y="1109"/>
                    </a:cubicBezTo>
                    <a:cubicBezTo>
                      <a:pt x="1817" y="1345"/>
                      <a:pt x="1500" y="1635"/>
                      <a:pt x="1204" y="1952"/>
                    </a:cubicBezTo>
                    <a:cubicBezTo>
                      <a:pt x="1095" y="2067"/>
                      <a:pt x="996" y="2193"/>
                      <a:pt x="903" y="2319"/>
                    </a:cubicBezTo>
                    <a:cubicBezTo>
                      <a:pt x="881" y="2341"/>
                      <a:pt x="870" y="2374"/>
                      <a:pt x="848" y="2396"/>
                    </a:cubicBezTo>
                    <a:cubicBezTo>
                      <a:pt x="843" y="2401"/>
                      <a:pt x="843" y="2412"/>
                      <a:pt x="832" y="2418"/>
                    </a:cubicBezTo>
                    <a:cubicBezTo>
                      <a:pt x="706" y="2620"/>
                      <a:pt x="602" y="2839"/>
                      <a:pt x="520" y="3075"/>
                    </a:cubicBezTo>
                    <a:cubicBezTo>
                      <a:pt x="367" y="3485"/>
                      <a:pt x="268" y="3917"/>
                      <a:pt x="186" y="4344"/>
                    </a:cubicBezTo>
                    <a:cubicBezTo>
                      <a:pt x="164" y="4476"/>
                      <a:pt x="142" y="4613"/>
                      <a:pt x="126" y="4744"/>
                    </a:cubicBezTo>
                    <a:cubicBezTo>
                      <a:pt x="126" y="4755"/>
                      <a:pt x="115" y="4771"/>
                      <a:pt x="115" y="4782"/>
                    </a:cubicBezTo>
                    <a:cubicBezTo>
                      <a:pt x="115" y="4804"/>
                      <a:pt x="110" y="4821"/>
                      <a:pt x="110" y="4832"/>
                    </a:cubicBezTo>
                    <a:cubicBezTo>
                      <a:pt x="110" y="4853"/>
                      <a:pt x="104" y="4864"/>
                      <a:pt x="104" y="4881"/>
                    </a:cubicBezTo>
                    <a:cubicBezTo>
                      <a:pt x="22" y="5543"/>
                      <a:pt x="0" y="6222"/>
                      <a:pt x="60" y="6884"/>
                    </a:cubicBezTo>
                    <a:cubicBezTo>
                      <a:pt x="88" y="7081"/>
                      <a:pt x="115" y="7273"/>
                      <a:pt x="148" y="7464"/>
                    </a:cubicBezTo>
                    <a:lnTo>
                      <a:pt x="148" y="7481"/>
                    </a:lnTo>
                    <a:lnTo>
                      <a:pt x="170" y="7601"/>
                    </a:lnTo>
                    <a:cubicBezTo>
                      <a:pt x="197" y="7749"/>
                      <a:pt x="224" y="7886"/>
                      <a:pt x="257" y="8028"/>
                    </a:cubicBezTo>
                    <a:cubicBezTo>
                      <a:pt x="350" y="8411"/>
                      <a:pt x="443" y="8789"/>
                      <a:pt x="635" y="9123"/>
                    </a:cubicBezTo>
                    <a:cubicBezTo>
                      <a:pt x="805" y="9435"/>
                      <a:pt x="1018" y="9719"/>
                      <a:pt x="1259" y="9977"/>
                    </a:cubicBezTo>
                    <a:cubicBezTo>
                      <a:pt x="1418" y="10157"/>
                      <a:pt x="1593" y="10305"/>
                      <a:pt x="1779" y="10447"/>
                    </a:cubicBezTo>
                    <a:cubicBezTo>
                      <a:pt x="2146" y="10732"/>
                      <a:pt x="2529" y="10978"/>
                      <a:pt x="2939" y="11175"/>
                    </a:cubicBezTo>
                    <a:cubicBezTo>
                      <a:pt x="3580" y="11471"/>
                      <a:pt x="4253" y="11652"/>
                      <a:pt x="4948" y="11734"/>
                    </a:cubicBezTo>
                    <a:cubicBezTo>
                      <a:pt x="5212" y="11769"/>
                      <a:pt x="5478" y="11787"/>
                      <a:pt x="5745" y="11787"/>
                    </a:cubicBezTo>
                    <a:cubicBezTo>
                      <a:pt x="5855" y="11787"/>
                      <a:pt x="5966" y="11784"/>
                      <a:pt x="6076" y="11778"/>
                    </a:cubicBezTo>
                    <a:cubicBezTo>
                      <a:pt x="6552" y="11745"/>
                      <a:pt x="7028" y="11646"/>
                      <a:pt x="7493" y="11526"/>
                    </a:cubicBezTo>
                    <a:cubicBezTo>
                      <a:pt x="7937" y="11400"/>
                      <a:pt x="8375" y="11258"/>
                      <a:pt x="8785" y="11050"/>
                    </a:cubicBezTo>
                    <a:cubicBezTo>
                      <a:pt x="9037" y="10913"/>
                      <a:pt x="9272" y="10738"/>
                      <a:pt x="9497" y="10546"/>
                    </a:cubicBezTo>
                    <a:cubicBezTo>
                      <a:pt x="9760" y="10322"/>
                      <a:pt x="10011" y="10086"/>
                      <a:pt x="10230" y="9829"/>
                    </a:cubicBezTo>
                    <a:cubicBezTo>
                      <a:pt x="10477" y="9539"/>
                      <a:pt x="10674" y="9227"/>
                      <a:pt x="10854" y="8887"/>
                    </a:cubicBezTo>
                    <a:cubicBezTo>
                      <a:pt x="11144" y="8384"/>
                      <a:pt x="11314" y="7815"/>
                      <a:pt x="11418" y="7240"/>
                    </a:cubicBezTo>
                    <a:cubicBezTo>
                      <a:pt x="11423" y="7191"/>
                      <a:pt x="11440" y="7147"/>
                      <a:pt x="11445" y="7098"/>
                    </a:cubicBezTo>
                    <a:cubicBezTo>
                      <a:pt x="11445" y="7081"/>
                      <a:pt x="11451" y="7070"/>
                      <a:pt x="11451" y="7054"/>
                    </a:cubicBezTo>
                    <a:cubicBezTo>
                      <a:pt x="11451" y="7048"/>
                      <a:pt x="11462" y="7037"/>
                      <a:pt x="11462" y="7021"/>
                    </a:cubicBezTo>
                    <a:cubicBezTo>
                      <a:pt x="11467" y="7015"/>
                      <a:pt x="11467" y="6999"/>
                      <a:pt x="11467" y="6994"/>
                    </a:cubicBezTo>
                    <a:cubicBezTo>
                      <a:pt x="11473" y="6983"/>
                      <a:pt x="11473" y="6972"/>
                      <a:pt x="11473" y="6961"/>
                    </a:cubicBezTo>
                    <a:cubicBezTo>
                      <a:pt x="11544" y="6517"/>
                      <a:pt x="11560" y="6063"/>
                      <a:pt x="11527" y="5620"/>
                    </a:cubicBezTo>
                    <a:cubicBezTo>
                      <a:pt x="11511" y="5412"/>
                      <a:pt x="11489" y="5209"/>
                      <a:pt x="11456" y="4985"/>
                    </a:cubicBezTo>
                    <a:cubicBezTo>
                      <a:pt x="11456" y="4957"/>
                      <a:pt x="11445" y="4936"/>
                      <a:pt x="11445" y="4914"/>
                    </a:cubicBezTo>
                    <a:lnTo>
                      <a:pt x="11445" y="4908"/>
                    </a:lnTo>
                    <a:cubicBezTo>
                      <a:pt x="11440" y="4881"/>
                      <a:pt x="11440" y="4859"/>
                      <a:pt x="11434" y="4832"/>
                    </a:cubicBezTo>
                    <a:cubicBezTo>
                      <a:pt x="11385" y="4530"/>
                      <a:pt x="11325" y="4229"/>
                      <a:pt x="11248" y="3934"/>
                    </a:cubicBezTo>
                    <a:cubicBezTo>
                      <a:pt x="11122" y="3474"/>
                      <a:pt x="10942" y="3031"/>
                      <a:pt x="10723" y="2615"/>
                    </a:cubicBezTo>
                    <a:cubicBezTo>
                      <a:pt x="10668" y="2511"/>
                      <a:pt x="10613" y="2418"/>
                      <a:pt x="10559" y="2314"/>
                    </a:cubicBezTo>
                    <a:cubicBezTo>
                      <a:pt x="10542" y="2308"/>
                      <a:pt x="10520" y="2297"/>
                      <a:pt x="10515" y="2281"/>
                    </a:cubicBezTo>
                    <a:cubicBezTo>
                      <a:pt x="10449" y="2160"/>
                      <a:pt x="10373" y="2056"/>
                      <a:pt x="10296" y="1941"/>
                    </a:cubicBezTo>
                    <a:cubicBezTo>
                      <a:pt x="10165" y="1761"/>
                      <a:pt x="10039" y="1575"/>
                      <a:pt x="9885" y="1411"/>
                    </a:cubicBezTo>
                    <a:cubicBezTo>
                      <a:pt x="9688" y="1203"/>
                      <a:pt x="9480" y="1016"/>
                      <a:pt x="9261" y="836"/>
                    </a:cubicBezTo>
                    <a:cubicBezTo>
                      <a:pt x="8851" y="557"/>
                      <a:pt x="8397" y="365"/>
                      <a:pt x="7931" y="212"/>
                    </a:cubicBezTo>
                    <a:cubicBezTo>
                      <a:pt x="7477" y="75"/>
                      <a:pt x="7006" y="20"/>
                      <a:pt x="6541" y="9"/>
                    </a:cubicBezTo>
                    <a:cubicBezTo>
                      <a:pt x="6417" y="4"/>
                      <a:pt x="6293" y="1"/>
                      <a:pt x="6169" y="1"/>
                    </a:cubicBezTo>
                    <a:close/>
                  </a:path>
                </a:pathLst>
              </a:custGeom>
              <a:solidFill>
                <a:srgbClr val="F3C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7"/>
              <p:cNvSpPr/>
              <p:nvPr/>
            </p:nvSpPr>
            <p:spPr>
              <a:xfrm>
                <a:off x="1083800" y="1821700"/>
                <a:ext cx="78575" cy="215575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8623" extrusionOk="0">
                    <a:moveTo>
                      <a:pt x="3050" y="1"/>
                    </a:moveTo>
                    <a:cubicBezTo>
                      <a:pt x="2971" y="1"/>
                      <a:pt x="2868" y="135"/>
                      <a:pt x="2841" y="212"/>
                    </a:cubicBezTo>
                    <a:cubicBezTo>
                      <a:pt x="2108" y="1805"/>
                      <a:pt x="1943" y="3606"/>
                      <a:pt x="1363" y="5259"/>
                    </a:cubicBezTo>
                    <a:cubicBezTo>
                      <a:pt x="1144" y="5970"/>
                      <a:pt x="876" y="6671"/>
                      <a:pt x="580" y="7355"/>
                    </a:cubicBezTo>
                    <a:cubicBezTo>
                      <a:pt x="487" y="7585"/>
                      <a:pt x="389" y="7815"/>
                      <a:pt x="296" y="8045"/>
                    </a:cubicBezTo>
                    <a:cubicBezTo>
                      <a:pt x="274" y="8187"/>
                      <a:pt x="0" y="8488"/>
                      <a:pt x="175" y="8608"/>
                    </a:cubicBezTo>
                    <a:cubicBezTo>
                      <a:pt x="195" y="8618"/>
                      <a:pt x="214" y="8622"/>
                      <a:pt x="233" y="8622"/>
                    </a:cubicBezTo>
                    <a:cubicBezTo>
                      <a:pt x="279" y="8622"/>
                      <a:pt x="322" y="8596"/>
                      <a:pt x="345" y="8554"/>
                    </a:cubicBezTo>
                    <a:cubicBezTo>
                      <a:pt x="465" y="8291"/>
                      <a:pt x="580" y="8023"/>
                      <a:pt x="695" y="7765"/>
                    </a:cubicBezTo>
                    <a:cubicBezTo>
                      <a:pt x="860" y="7377"/>
                      <a:pt x="1040" y="6994"/>
                      <a:pt x="1193" y="6589"/>
                    </a:cubicBezTo>
                    <a:cubicBezTo>
                      <a:pt x="1593" y="5543"/>
                      <a:pt x="1916" y="4465"/>
                      <a:pt x="2168" y="3370"/>
                    </a:cubicBezTo>
                    <a:cubicBezTo>
                      <a:pt x="2425" y="2319"/>
                      <a:pt x="2584" y="1219"/>
                      <a:pt x="3049" y="234"/>
                    </a:cubicBezTo>
                    <a:cubicBezTo>
                      <a:pt x="3071" y="174"/>
                      <a:pt x="3142" y="152"/>
                      <a:pt x="3131" y="86"/>
                    </a:cubicBezTo>
                    <a:cubicBezTo>
                      <a:pt x="3113" y="24"/>
                      <a:pt x="3084" y="1"/>
                      <a:pt x="3050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7"/>
              <p:cNvSpPr/>
              <p:nvPr/>
            </p:nvSpPr>
            <p:spPr>
              <a:xfrm>
                <a:off x="1319025" y="1824225"/>
                <a:ext cx="69500" cy="209075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8363" extrusionOk="0">
                    <a:moveTo>
                      <a:pt x="33" y="1"/>
                    </a:moveTo>
                    <a:cubicBezTo>
                      <a:pt x="5" y="1"/>
                      <a:pt x="1" y="36"/>
                      <a:pt x="6" y="56"/>
                    </a:cubicBezTo>
                    <a:cubicBezTo>
                      <a:pt x="39" y="253"/>
                      <a:pt x="99" y="445"/>
                      <a:pt x="154" y="636"/>
                    </a:cubicBezTo>
                    <a:cubicBezTo>
                      <a:pt x="504" y="2005"/>
                      <a:pt x="920" y="3351"/>
                      <a:pt x="1298" y="4709"/>
                    </a:cubicBezTo>
                    <a:cubicBezTo>
                      <a:pt x="1516" y="5508"/>
                      <a:pt x="1741" y="6302"/>
                      <a:pt x="2042" y="7068"/>
                    </a:cubicBezTo>
                    <a:cubicBezTo>
                      <a:pt x="2201" y="7473"/>
                      <a:pt x="2392" y="7883"/>
                      <a:pt x="2546" y="8294"/>
                    </a:cubicBezTo>
                    <a:cubicBezTo>
                      <a:pt x="2567" y="8342"/>
                      <a:pt x="2605" y="8363"/>
                      <a:pt x="2642" y="8363"/>
                    </a:cubicBezTo>
                    <a:cubicBezTo>
                      <a:pt x="2711" y="8363"/>
                      <a:pt x="2780" y="8295"/>
                      <a:pt x="2748" y="8206"/>
                    </a:cubicBezTo>
                    <a:cubicBezTo>
                      <a:pt x="2721" y="8124"/>
                      <a:pt x="2688" y="8031"/>
                      <a:pt x="2660" y="7949"/>
                    </a:cubicBezTo>
                    <a:cubicBezTo>
                      <a:pt x="2244" y="6827"/>
                      <a:pt x="1867" y="5688"/>
                      <a:pt x="1571" y="4523"/>
                    </a:cubicBezTo>
                    <a:cubicBezTo>
                      <a:pt x="1303" y="3559"/>
                      <a:pt x="1046" y="2596"/>
                      <a:pt x="739" y="1643"/>
                    </a:cubicBezTo>
                    <a:cubicBezTo>
                      <a:pt x="619" y="1244"/>
                      <a:pt x="498" y="855"/>
                      <a:pt x="334" y="478"/>
                    </a:cubicBezTo>
                    <a:cubicBezTo>
                      <a:pt x="274" y="341"/>
                      <a:pt x="203" y="209"/>
                      <a:pt x="121" y="89"/>
                    </a:cubicBezTo>
                    <a:cubicBezTo>
                      <a:pt x="99" y="62"/>
                      <a:pt x="71" y="23"/>
                      <a:pt x="39" y="1"/>
                    </a:cubicBezTo>
                    <a:cubicBezTo>
                      <a:pt x="36" y="1"/>
                      <a:pt x="34" y="1"/>
                      <a:pt x="33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7"/>
              <p:cNvSpPr/>
              <p:nvPr/>
            </p:nvSpPr>
            <p:spPr>
              <a:xfrm>
                <a:off x="1079000" y="1869950"/>
                <a:ext cx="112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55" extrusionOk="0">
                    <a:moveTo>
                      <a:pt x="220" y="1"/>
                    </a:moveTo>
                    <a:cubicBezTo>
                      <a:pt x="94" y="1"/>
                      <a:pt x="1" y="116"/>
                      <a:pt x="6" y="236"/>
                    </a:cubicBezTo>
                    <a:cubicBezTo>
                      <a:pt x="6" y="291"/>
                      <a:pt x="33" y="356"/>
                      <a:pt x="77" y="395"/>
                    </a:cubicBezTo>
                    <a:cubicBezTo>
                      <a:pt x="121" y="433"/>
                      <a:pt x="176" y="455"/>
                      <a:pt x="230" y="455"/>
                    </a:cubicBezTo>
                    <a:cubicBezTo>
                      <a:pt x="356" y="455"/>
                      <a:pt x="449" y="340"/>
                      <a:pt x="444" y="220"/>
                    </a:cubicBezTo>
                    <a:cubicBezTo>
                      <a:pt x="444" y="165"/>
                      <a:pt x="417" y="99"/>
                      <a:pt x="378" y="61"/>
                    </a:cubicBezTo>
                    <a:cubicBezTo>
                      <a:pt x="334" y="17"/>
                      <a:pt x="280" y="1"/>
                      <a:pt x="220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7"/>
              <p:cNvSpPr/>
              <p:nvPr/>
            </p:nvSpPr>
            <p:spPr>
              <a:xfrm>
                <a:off x="1371850" y="1910600"/>
                <a:ext cx="122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9" extrusionOk="0">
                    <a:moveTo>
                      <a:pt x="230" y="0"/>
                    </a:moveTo>
                    <a:cubicBezTo>
                      <a:pt x="104" y="0"/>
                      <a:pt x="0" y="132"/>
                      <a:pt x="6" y="263"/>
                    </a:cubicBezTo>
                    <a:cubicBezTo>
                      <a:pt x="6" y="323"/>
                      <a:pt x="33" y="389"/>
                      <a:pt x="82" y="433"/>
                    </a:cubicBezTo>
                    <a:cubicBezTo>
                      <a:pt x="126" y="482"/>
                      <a:pt x="192" y="498"/>
                      <a:pt x="252" y="498"/>
                    </a:cubicBezTo>
                    <a:cubicBezTo>
                      <a:pt x="383" y="498"/>
                      <a:pt x="487" y="372"/>
                      <a:pt x="476" y="241"/>
                    </a:cubicBezTo>
                    <a:cubicBezTo>
                      <a:pt x="476" y="181"/>
                      <a:pt x="449" y="110"/>
                      <a:pt x="400" y="71"/>
                    </a:cubicBezTo>
                    <a:cubicBezTo>
                      <a:pt x="356" y="22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7"/>
              <p:cNvSpPr/>
              <p:nvPr/>
            </p:nvSpPr>
            <p:spPr>
              <a:xfrm>
                <a:off x="1084625" y="1904375"/>
                <a:ext cx="5380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5324" extrusionOk="0">
                    <a:moveTo>
                      <a:pt x="2085" y="0"/>
                    </a:moveTo>
                    <a:cubicBezTo>
                      <a:pt x="2066" y="0"/>
                      <a:pt x="2049" y="10"/>
                      <a:pt x="2042" y="25"/>
                    </a:cubicBezTo>
                    <a:cubicBezTo>
                      <a:pt x="1987" y="167"/>
                      <a:pt x="1943" y="326"/>
                      <a:pt x="1894" y="474"/>
                    </a:cubicBezTo>
                    <a:cubicBezTo>
                      <a:pt x="1812" y="769"/>
                      <a:pt x="1741" y="1070"/>
                      <a:pt x="1642" y="1360"/>
                    </a:cubicBezTo>
                    <a:cubicBezTo>
                      <a:pt x="1511" y="1727"/>
                      <a:pt x="1374" y="2099"/>
                      <a:pt x="1248" y="2466"/>
                    </a:cubicBezTo>
                    <a:cubicBezTo>
                      <a:pt x="1062" y="3008"/>
                      <a:pt x="876" y="3550"/>
                      <a:pt x="646" y="4070"/>
                    </a:cubicBezTo>
                    <a:cubicBezTo>
                      <a:pt x="515" y="4349"/>
                      <a:pt x="383" y="4623"/>
                      <a:pt x="246" y="4896"/>
                    </a:cubicBezTo>
                    <a:cubicBezTo>
                      <a:pt x="208" y="4973"/>
                      <a:pt x="164" y="5055"/>
                      <a:pt x="115" y="5126"/>
                    </a:cubicBezTo>
                    <a:cubicBezTo>
                      <a:pt x="88" y="5181"/>
                      <a:pt x="0" y="5252"/>
                      <a:pt x="60" y="5312"/>
                    </a:cubicBezTo>
                    <a:cubicBezTo>
                      <a:pt x="70" y="5320"/>
                      <a:pt x="80" y="5324"/>
                      <a:pt x="90" y="5324"/>
                    </a:cubicBezTo>
                    <a:cubicBezTo>
                      <a:pt x="148" y="5324"/>
                      <a:pt x="196" y="5200"/>
                      <a:pt x="224" y="5154"/>
                    </a:cubicBezTo>
                    <a:cubicBezTo>
                      <a:pt x="328" y="4984"/>
                      <a:pt x="416" y="4798"/>
                      <a:pt x="509" y="4617"/>
                    </a:cubicBezTo>
                    <a:cubicBezTo>
                      <a:pt x="766" y="4114"/>
                      <a:pt x="980" y="3588"/>
                      <a:pt x="1155" y="3046"/>
                    </a:cubicBezTo>
                    <a:cubicBezTo>
                      <a:pt x="1336" y="2488"/>
                      <a:pt x="1549" y="1941"/>
                      <a:pt x="1746" y="1393"/>
                    </a:cubicBezTo>
                    <a:cubicBezTo>
                      <a:pt x="1861" y="1032"/>
                      <a:pt x="1960" y="660"/>
                      <a:pt x="2069" y="299"/>
                    </a:cubicBezTo>
                    <a:cubicBezTo>
                      <a:pt x="2085" y="238"/>
                      <a:pt x="2113" y="167"/>
                      <a:pt x="2135" y="91"/>
                    </a:cubicBezTo>
                    <a:cubicBezTo>
                      <a:pt x="2151" y="63"/>
                      <a:pt x="2140" y="30"/>
                      <a:pt x="2113" y="8"/>
                    </a:cubicBezTo>
                    <a:cubicBezTo>
                      <a:pt x="2104" y="3"/>
                      <a:pt x="2094" y="0"/>
                      <a:pt x="208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7"/>
              <p:cNvSpPr/>
              <p:nvPr/>
            </p:nvSpPr>
            <p:spPr>
              <a:xfrm>
                <a:off x="1337775" y="1903825"/>
                <a:ext cx="53800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5325" extrusionOk="0">
                    <a:moveTo>
                      <a:pt x="63" y="1"/>
                    </a:moveTo>
                    <a:cubicBezTo>
                      <a:pt x="52" y="1"/>
                      <a:pt x="42" y="3"/>
                      <a:pt x="33" y="9"/>
                    </a:cubicBezTo>
                    <a:cubicBezTo>
                      <a:pt x="6" y="30"/>
                      <a:pt x="0" y="63"/>
                      <a:pt x="17" y="91"/>
                    </a:cubicBezTo>
                    <a:cubicBezTo>
                      <a:pt x="33" y="167"/>
                      <a:pt x="60" y="238"/>
                      <a:pt x="82" y="299"/>
                    </a:cubicBezTo>
                    <a:cubicBezTo>
                      <a:pt x="192" y="660"/>
                      <a:pt x="290" y="1032"/>
                      <a:pt x="405" y="1393"/>
                    </a:cubicBezTo>
                    <a:cubicBezTo>
                      <a:pt x="602" y="1941"/>
                      <a:pt x="816" y="2488"/>
                      <a:pt x="991" y="3052"/>
                    </a:cubicBezTo>
                    <a:cubicBezTo>
                      <a:pt x="1172" y="3588"/>
                      <a:pt x="1385" y="4119"/>
                      <a:pt x="1642" y="4617"/>
                    </a:cubicBezTo>
                    <a:cubicBezTo>
                      <a:pt x="1730" y="4803"/>
                      <a:pt x="1823" y="4984"/>
                      <a:pt x="1921" y="5154"/>
                    </a:cubicBezTo>
                    <a:cubicBezTo>
                      <a:pt x="1954" y="5205"/>
                      <a:pt x="1999" y="5324"/>
                      <a:pt x="2055" y="5324"/>
                    </a:cubicBezTo>
                    <a:cubicBezTo>
                      <a:pt x="2065" y="5324"/>
                      <a:pt x="2075" y="5320"/>
                      <a:pt x="2086" y="5312"/>
                    </a:cubicBezTo>
                    <a:cubicBezTo>
                      <a:pt x="2151" y="5252"/>
                      <a:pt x="2058" y="5187"/>
                      <a:pt x="2031" y="5132"/>
                    </a:cubicBezTo>
                    <a:cubicBezTo>
                      <a:pt x="1987" y="5055"/>
                      <a:pt x="1943" y="4973"/>
                      <a:pt x="1905" y="4896"/>
                    </a:cubicBezTo>
                    <a:cubicBezTo>
                      <a:pt x="1768" y="4623"/>
                      <a:pt x="1637" y="4349"/>
                      <a:pt x="1505" y="4070"/>
                    </a:cubicBezTo>
                    <a:cubicBezTo>
                      <a:pt x="1276" y="3550"/>
                      <a:pt x="1089" y="3008"/>
                      <a:pt x="903" y="2466"/>
                    </a:cubicBezTo>
                    <a:cubicBezTo>
                      <a:pt x="772" y="2099"/>
                      <a:pt x="635" y="1727"/>
                      <a:pt x="509" y="1360"/>
                    </a:cubicBezTo>
                    <a:cubicBezTo>
                      <a:pt x="411" y="1070"/>
                      <a:pt x="334" y="769"/>
                      <a:pt x="252" y="474"/>
                    </a:cubicBezTo>
                    <a:cubicBezTo>
                      <a:pt x="208" y="326"/>
                      <a:pt x="164" y="167"/>
                      <a:pt x="110" y="25"/>
                    </a:cubicBezTo>
                    <a:cubicBezTo>
                      <a:pt x="102" y="10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7"/>
              <p:cNvSpPr/>
              <p:nvPr/>
            </p:nvSpPr>
            <p:spPr>
              <a:xfrm>
                <a:off x="1365125" y="1599000"/>
                <a:ext cx="29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37" extrusionOk="0">
                    <a:moveTo>
                      <a:pt x="99" y="1"/>
                    </a:moveTo>
                    <a:lnTo>
                      <a:pt x="1" y="94"/>
                    </a:lnTo>
                    <a:lnTo>
                      <a:pt x="23" y="236"/>
                    </a:lnTo>
                    <a:cubicBezTo>
                      <a:pt x="50" y="203"/>
                      <a:pt x="83" y="171"/>
                      <a:pt x="116" y="138"/>
                    </a:cubicBezTo>
                    <a:cubicBezTo>
                      <a:pt x="110" y="88"/>
                      <a:pt x="105" y="45"/>
                      <a:pt x="99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7"/>
              <p:cNvSpPr/>
              <p:nvPr/>
            </p:nvSpPr>
            <p:spPr>
              <a:xfrm>
                <a:off x="1365550" y="1654025"/>
                <a:ext cx="30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92" extrusionOk="0">
                    <a:moveTo>
                      <a:pt x="17" y="0"/>
                    </a:moveTo>
                    <a:cubicBezTo>
                      <a:pt x="11" y="49"/>
                      <a:pt x="6" y="88"/>
                      <a:pt x="0" y="137"/>
                    </a:cubicBezTo>
                    <a:cubicBezTo>
                      <a:pt x="33" y="159"/>
                      <a:pt x="66" y="170"/>
                      <a:pt x="99" y="192"/>
                    </a:cubicBezTo>
                    <a:cubicBezTo>
                      <a:pt x="104" y="143"/>
                      <a:pt x="115" y="104"/>
                      <a:pt x="121" y="55"/>
                    </a:cubicBezTo>
                    <a:cubicBezTo>
                      <a:pt x="88" y="33"/>
                      <a:pt x="55" y="17"/>
                      <a:pt x="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7"/>
              <p:cNvSpPr/>
              <p:nvPr/>
            </p:nvSpPr>
            <p:spPr>
              <a:xfrm>
                <a:off x="1079275" y="1597225"/>
                <a:ext cx="31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15" extrusionOk="0">
                    <a:moveTo>
                      <a:pt x="22" y="1"/>
                    </a:moveTo>
                    <a:cubicBezTo>
                      <a:pt x="17" y="44"/>
                      <a:pt x="11" y="88"/>
                      <a:pt x="1" y="132"/>
                    </a:cubicBezTo>
                    <a:cubicBezTo>
                      <a:pt x="22" y="154"/>
                      <a:pt x="50" y="165"/>
                      <a:pt x="72" y="187"/>
                    </a:cubicBezTo>
                    <a:cubicBezTo>
                      <a:pt x="77" y="192"/>
                      <a:pt x="94" y="209"/>
                      <a:pt x="105" y="214"/>
                    </a:cubicBezTo>
                    <a:cubicBezTo>
                      <a:pt x="110" y="165"/>
                      <a:pt x="121" y="127"/>
                      <a:pt x="126" y="77"/>
                    </a:cubicBezTo>
                    <a:cubicBezTo>
                      <a:pt x="94" y="50"/>
                      <a:pt x="55" y="23"/>
                      <a:pt x="2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7"/>
              <p:cNvSpPr/>
              <p:nvPr/>
            </p:nvSpPr>
            <p:spPr>
              <a:xfrm>
                <a:off x="1080225" y="1667025"/>
                <a:ext cx="34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92" extrusionOk="0">
                    <a:moveTo>
                      <a:pt x="116" y="0"/>
                    </a:moveTo>
                    <a:cubicBezTo>
                      <a:pt x="72" y="22"/>
                      <a:pt x="39" y="44"/>
                      <a:pt x="1" y="60"/>
                    </a:cubicBezTo>
                    <a:cubicBezTo>
                      <a:pt x="12" y="104"/>
                      <a:pt x="17" y="148"/>
                      <a:pt x="23" y="192"/>
                    </a:cubicBezTo>
                    <a:cubicBezTo>
                      <a:pt x="34" y="186"/>
                      <a:pt x="39" y="186"/>
                      <a:pt x="45" y="181"/>
                    </a:cubicBezTo>
                    <a:cubicBezTo>
                      <a:pt x="72" y="164"/>
                      <a:pt x="110" y="143"/>
                      <a:pt x="138" y="132"/>
                    </a:cubicBezTo>
                    <a:cubicBezTo>
                      <a:pt x="127" y="82"/>
                      <a:pt x="121" y="44"/>
                      <a:pt x="11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7"/>
              <p:cNvSpPr/>
              <p:nvPr/>
            </p:nvSpPr>
            <p:spPr>
              <a:xfrm>
                <a:off x="1140575" y="1629900"/>
                <a:ext cx="234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470" extrusionOk="0">
                    <a:moveTo>
                      <a:pt x="718" y="308"/>
                    </a:moveTo>
                    <a:cubicBezTo>
                      <a:pt x="734" y="308"/>
                      <a:pt x="740" y="314"/>
                      <a:pt x="751" y="314"/>
                    </a:cubicBezTo>
                    <a:lnTo>
                      <a:pt x="745" y="314"/>
                    </a:lnTo>
                    <a:cubicBezTo>
                      <a:pt x="736" y="314"/>
                      <a:pt x="720" y="321"/>
                      <a:pt x="705" y="324"/>
                    </a:cubicBezTo>
                    <a:lnTo>
                      <a:pt x="705" y="324"/>
                    </a:lnTo>
                    <a:cubicBezTo>
                      <a:pt x="708" y="323"/>
                      <a:pt x="709" y="320"/>
                      <a:pt x="712" y="314"/>
                    </a:cubicBezTo>
                    <a:cubicBezTo>
                      <a:pt x="712" y="308"/>
                      <a:pt x="712" y="308"/>
                      <a:pt x="718" y="308"/>
                    </a:cubicBezTo>
                    <a:close/>
                    <a:moveTo>
                      <a:pt x="382" y="0"/>
                    </a:moveTo>
                    <a:cubicBezTo>
                      <a:pt x="359" y="0"/>
                      <a:pt x="336" y="1"/>
                      <a:pt x="313" y="2"/>
                    </a:cubicBezTo>
                    <a:cubicBezTo>
                      <a:pt x="176" y="2"/>
                      <a:pt x="1" y="40"/>
                      <a:pt x="50" y="226"/>
                    </a:cubicBezTo>
                    <a:cubicBezTo>
                      <a:pt x="13" y="437"/>
                      <a:pt x="294" y="464"/>
                      <a:pt x="480" y="464"/>
                    </a:cubicBezTo>
                    <a:cubicBezTo>
                      <a:pt x="516" y="464"/>
                      <a:pt x="549" y="463"/>
                      <a:pt x="575" y="462"/>
                    </a:cubicBezTo>
                    <a:cubicBezTo>
                      <a:pt x="616" y="464"/>
                      <a:pt x="662" y="469"/>
                      <a:pt x="708" y="469"/>
                    </a:cubicBezTo>
                    <a:cubicBezTo>
                      <a:pt x="779" y="469"/>
                      <a:pt x="851" y="456"/>
                      <a:pt x="904" y="396"/>
                    </a:cubicBezTo>
                    <a:cubicBezTo>
                      <a:pt x="937" y="358"/>
                      <a:pt x="931" y="287"/>
                      <a:pt x="887" y="248"/>
                    </a:cubicBezTo>
                    <a:cubicBezTo>
                      <a:pt x="909" y="226"/>
                      <a:pt x="915" y="193"/>
                      <a:pt x="909" y="161"/>
                    </a:cubicBezTo>
                    <a:cubicBezTo>
                      <a:pt x="871" y="62"/>
                      <a:pt x="745" y="62"/>
                      <a:pt x="658" y="51"/>
                    </a:cubicBezTo>
                    <a:cubicBezTo>
                      <a:pt x="569" y="11"/>
                      <a:pt x="477" y="0"/>
                      <a:pt x="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7"/>
              <p:cNvSpPr/>
              <p:nvPr/>
            </p:nvSpPr>
            <p:spPr>
              <a:xfrm>
                <a:off x="1134700" y="1583850"/>
                <a:ext cx="183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23" extrusionOk="0">
                    <a:moveTo>
                      <a:pt x="530" y="0"/>
                    </a:moveTo>
                    <a:cubicBezTo>
                      <a:pt x="502" y="0"/>
                      <a:pt x="477" y="2"/>
                      <a:pt x="460" y="5"/>
                    </a:cubicBezTo>
                    <a:cubicBezTo>
                      <a:pt x="383" y="10"/>
                      <a:pt x="318" y="43"/>
                      <a:pt x="258" y="92"/>
                    </a:cubicBezTo>
                    <a:cubicBezTo>
                      <a:pt x="186" y="131"/>
                      <a:pt x="0" y="371"/>
                      <a:pt x="126" y="421"/>
                    </a:cubicBezTo>
                    <a:cubicBezTo>
                      <a:pt x="130" y="422"/>
                      <a:pt x="134" y="423"/>
                      <a:pt x="138" y="423"/>
                    </a:cubicBezTo>
                    <a:cubicBezTo>
                      <a:pt x="162" y="423"/>
                      <a:pt x="188" y="396"/>
                      <a:pt x="197" y="377"/>
                    </a:cubicBezTo>
                    <a:cubicBezTo>
                      <a:pt x="208" y="361"/>
                      <a:pt x="214" y="344"/>
                      <a:pt x="219" y="333"/>
                    </a:cubicBezTo>
                    <a:cubicBezTo>
                      <a:pt x="263" y="229"/>
                      <a:pt x="356" y="158"/>
                      <a:pt x="460" y="131"/>
                    </a:cubicBezTo>
                    <a:cubicBezTo>
                      <a:pt x="481" y="126"/>
                      <a:pt x="501" y="124"/>
                      <a:pt x="520" y="124"/>
                    </a:cubicBezTo>
                    <a:cubicBezTo>
                      <a:pt x="547" y="124"/>
                      <a:pt x="574" y="127"/>
                      <a:pt x="602" y="131"/>
                    </a:cubicBezTo>
                    <a:cubicBezTo>
                      <a:pt x="619" y="131"/>
                      <a:pt x="635" y="142"/>
                      <a:pt x="652" y="147"/>
                    </a:cubicBezTo>
                    <a:cubicBezTo>
                      <a:pt x="656" y="149"/>
                      <a:pt x="660" y="150"/>
                      <a:pt x="665" y="150"/>
                    </a:cubicBezTo>
                    <a:cubicBezTo>
                      <a:pt x="689" y="150"/>
                      <a:pt x="713" y="126"/>
                      <a:pt x="717" y="103"/>
                    </a:cubicBezTo>
                    <a:cubicBezTo>
                      <a:pt x="734" y="20"/>
                      <a:pt x="618" y="0"/>
                      <a:pt x="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7"/>
              <p:cNvSpPr/>
              <p:nvPr/>
            </p:nvSpPr>
            <p:spPr>
              <a:xfrm>
                <a:off x="933125" y="1784750"/>
                <a:ext cx="610350" cy="597425"/>
              </a:xfrm>
              <a:custGeom>
                <a:avLst/>
                <a:gdLst/>
                <a:ahLst/>
                <a:cxnLst/>
                <a:rect l="l" t="t" r="r" b="b"/>
                <a:pathLst>
                  <a:path w="24414" h="23897" extrusionOk="0">
                    <a:moveTo>
                      <a:pt x="13661" y="0"/>
                    </a:moveTo>
                    <a:cubicBezTo>
                      <a:pt x="13480" y="0"/>
                      <a:pt x="13300" y="2"/>
                      <a:pt x="13121" y="4"/>
                    </a:cubicBezTo>
                    <a:lnTo>
                      <a:pt x="12245" y="4"/>
                    </a:lnTo>
                    <a:lnTo>
                      <a:pt x="12245" y="26"/>
                    </a:lnTo>
                    <a:lnTo>
                      <a:pt x="11287" y="26"/>
                    </a:lnTo>
                    <a:cubicBezTo>
                      <a:pt x="11068" y="26"/>
                      <a:pt x="10849" y="25"/>
                      <a:pt x="10631" y="25"/>
                    </a:cubicBezTo>
                    <a:cubicBezTo>
                      <a:pt x="10413" y="25"/>
                      <a:pt x="10195" y="26"/>
                      <a:pt x="9979" y="31"/>
                    </a:cubicBezTo>
                    <a:cubicBezTo>
                      <a:pt x="9443" y="53"/>
                      <a:pt x="8906" y="130"/>
                      <a:pt x="8364" y="201"/>
                    </a:cubicBezTo>
                    <a:cubicBezTo>
                      <a:pt x="7883" y="278"/>
                      <a:pt x="7396" y="354"/>
                      <a:pt x="6925" y="486"/>
                    </a:cubicBezTo>
                    <a:cubicBezTo>
                      <a:pt x="6640" y="568"/>
                      <a:pt x="6377" y="688"/>
                      <a:pt x="6109" y="814"/>
                    </a:cubicBezTo>
                    <a:cubicBezTo>
                      <a:pt x="5836" y="935"/>
                      <a:pt x="5562" y="1066"/>
                      <a:pt x="5310" y="1225"/>
                    </a:cubicBezTo>
                    <a:cubicBezTo>
                      <a:pt x="4889" y="1498"/>
                      <a:pt x="4522" y="1838"/>
                      <a:pt x="4194" y="2215"/>
                    </a:cubicBezTo>
                    <a:cubicBezTo>
                      <a:pt x="3657" y="2823"/>
                      <a:pt x="3383" y="3617"/>
                      <a:pt x="3175" y="4399"/>
                    </a:cubicBezTo>
                    <a:cubicBezTo>
                      <a:pt x="3082" y="4711"/>
                      <a:pt x="3017" y="5029"/>
                      <a:pt x="2989" y="5357"/>
                    </a:cubicBezTo>
                    <a:cubicBezTo>
                      <a:pt x="2935" y="5855"/>
                      <a:pt x="2929" y="6359"/>
                      <a:pt x="2946" y="6868"/>
                    </a:cubicBezTo>
                    <a:cubicBezTo>
                      <a:pt x="2984" y="7656"/>
                      <a:pt x="3082" y="8433"/>
                      <a:pt x="3263" y="9200"/>
                    </a:cubicBezTo>
                    <a:cubicBezTo>
                      <a:pt x="3290" y="9216"/>
                      <a:pt x="3296" y="9254"/>
                      <a:pt x="3285" y="9282"/>
                    </a:cubicBezTo>
                    <a:lnTo>
                      <a:pt x="3285" y="9287"/>
                    </a:lnTo>
                    <a:cubicBezTo>
                      <a:pt x="3290" y="9326"/>
                      <a:pt x="3301" y="9358"/>
                      <a:pt x="3312" y="9397"/>
                    </a:cubicBezTo>
                    <a:cubicBezTo>
                      <a:pt x="3476" y="10048"/>
                      <a:pt x="3668" y="10694"/>
                      <a:pt x="3931" y="11302"/>
                    </a:cubicBezTo>
                    <a:cubicBezTo>
                      <a:pt x="4068" y="11614"/>
                      <a:pt x="4221" y="11926"/>
                      <a:pt x="4412" y="12210"/>
                    </a:cubicBezTo>
                    <a:cubicBezTo>
                      <a:pt x="4582" y="12456"/>
                      <a:pt x="4779" y="12681"/>
                      <a:pt x="4982" y="12911"/>
                    </a:cubicBezTo>
                    <a:cubicBezTo>
                      <a:pt x="5129" y="13064"/>
                      <a:pt x="5272" y="13228"/>
                      <a:pt x="5436" y="13365"/>
                    </a:cubicBezTo>
                    <a:cubicBezTo>
                      <a:pt x="5699" y="13551"/>
                      <a:pt x="6000" y="13655"/>
                      <a:pt x="6301" y="13748"/>
                    </a:cubicBezTo>
                    <a:cubicBezTo>
                      <a:pt x="6503" y="13819"/>
                      <a:pt x="6733" y="13880"/>
                      <a:pt x="6941" y="13907"/>
                    </a:cubicBezTo>
                    <a:cubicBezTo>
                      <a:pt x="7036" y="13917"/>
                      <a:pt x="7132" y="13923"/>
                      <a:pt x="7228" y="13923"/>
                    </a:cubicBezTo>
                    <a:cubicBezTo>
                      <a:pt x="7438" y="13923"/>
                      <a:pt x="7649" y="13895"/>
                      <a:pt x="7844" y="13819"/>
                    </a:cubicBezTo>
                    <a:cubicBezTo>
                      <a:pt x="8003" y="13759"/>
                      <a:pt x="8167" y="13688"/>
                      <a:pt x="8326" y="13611"/>
                    </a:cubicBezTo>
                    <a:cubicBezTo>
                      <a:pt x="8540" y="13513"/>
                      <a:pt x="8737" y="13381"/>
                      <a:pt x="8928" y="13245"/>
                    </a:cubicBezTo>
                    <a:cubicBezTo>
                      <a:pt x="9147" y="13080"/>
                      <a:pt x="9361" y="12911"/>
                      <a:pt x="9552" y="12708"/>
                    </a:cubicBezTo>
                    <a:cubicBezTo>
                      <a:pt x="9815" y="12424"/>
                      <a:pt x="10050" y="12101"/>
                      <a:pt x="10264" y="11772"/>
                    </a:cubicBezTo>
                    <a:cubicBezTo>
                      <a:pt x="10412" y="11542"/>
                      <a:pt x="10554" y="11296"/>
                      <a:pt x="10663" y="11033"/>
                    </a:cubicBezTo>
                    <a:cubicBezTo>
                      <a:pt x="10789" y="10710"/>
                      <a:pt x="10882" y="10382"/>
                      <a:pt x="10975" y="10054"/>
                    </a:cubicBezTo>
                    <a:cubicBezTo>
                      <a:pt x="11233" y="9085"/>
                      <a:pt x="11419" y="8099"/>
                      <a:pt x="11643" y="7120"/>
                    </a:cubicBezTo>
                    <a:cubicBezTo>
                      <a:pt x="11725" y="6780"/>
                      <a:pt x="11780" y="6430"/>
                      <a:pt x="11829" y="6074"/>
                    </a:cubicBezTo>
                    <a:cubicBezTo>
                      <a:pt x="11276" y="5959"/>
                      <a:pt x="10734" y="5773"/>
                      <a:pt x="10182" y="5647"/>
                    </a:cubicBezTo>
                    <a:cubicBezTo>
                      <a:pt x="9771" y="5554"/>
                      <a:pt x="9361" y="5478"/>
                      <a:pt x="8956" y="5374"/>
                    </a:cubicBezTo>
                    <a:cubicBezTo>
                      <a:pt x="8676" y="5302"/>
                      <a:pt x="8403" y="5209"/>
                      <a:pt x="8118" y="5138"/>
                    </a:cubicBezTo>
                    <a:cubicBezTo>
                      <a:pt x="8020" y="5483"/>
                      <a:pt x="7927" y="5839"/>
                      <a:pt x="7812" y="6189"/>
                    </a:cubicBezTo>
                    <a:cubicBezTo>
                      <a:pt x="7615" y="6737"/>
                      <a:pt x="7401" y="7284"/>
                      <a:pt x="7226" y="7848"/>
                    </a:cubicBezTo>
                    <a:cubicBezTo>
                      <a:pt x="7045" y="8390"/>
                      <a:pt x="6832" y="8915"/>
                      <a:pt x="6575" y="9413"/>
                    </a:cubicBezTo>
                    <a:cubicBezTo>
                      <a:pt x="6487" y="9599"/>
                      <a:pt x="6394" y="9780"/>
                      <a:pt x="6295" y="9955"/>
                    </a:cubicBezTo>
                    <a:cubicBezTo>
                      <a:pt x="6258" y="10001"/>
                      <a:pt x="6214" y="10122"/>
                      <a:pt x="6154" y="10122"/>
                    </a:cubicBezTo>
                    <a:cubicBezTo>
                      <a:pt x="6143" y="10122"/>
                      <a:pt x="6132" y="10118"/>
                      <a:pt x="6120" y="10108"/>
                    </a:cubicBezTo>
                    <a:cubicBezTo>
                      <a:pt x="6060" y="10048"/>
                      <a:pt x="6148" y="9982"/>
                      <a:pt x="6175" y="9928"/>
                    </a:cubicBezTo>
                    <a:cubicBezTo>
                      <a:pt x="6224" y="9851"/>
                      <a:pt x="6268" y="9769"/>
                      <a:pt x="6306" y="9692"/>
                    </a:cubicBezTo>
                    <a:cubicBezTo>
                      <a:pt x="6443" y="9419"/>
                      <a:pt x="6575" y="9145"/>
                      <a:pt x="6706" y="8866"/>
                    </a:cubicBezTo>
                    <a:cubicBezTo>
                      <a:pt x="6936" y="8346"/>
                      <a:pt x="7122" y="7804"/>
                      <a:pt x="7308" y="7262"/>
                    </a:cubicBezTo>
                    <a:cubicBezTo>
                      <a:pt x="7434" y="6895"/>
                      <a:pt x="7571" y="6523"/>
                      <a:pt x="7702" y="6156"/>
                    </a:cubicBezTo>
                    <a:cubicBezTo>
                      <a:pt x="7801" y="5866"/>
                      <a:pt x="7872" y="5565"/>
                      <a:pt x="7954" y="5275"/>
                    </a:cubicBezTo>
                    <a:cubicBezTo>
                      <a:pt x="7970" y="5220"/>
                      <a:pt x="7992" y="5166"/>
                      <a:pt x="8003" y="5111"/>
                    </a:cubicBezTo>
                    <a:cubicBezTo>
                      <a:pt x="8020" y="5067"/>
                      <a:pt x="8025" y="5029"/>
                      <a:pt x="8036" y="4990"/>
                    </a:cubicBezTo>
                    <a:cubicBezTo>
                      <a:pt x="8047" y="4980"/>
                      <a:pt x="8052" y="4958"/>
                      <a:pt x="8052" y="4947"/>
                    </a:cubicBezTo>
                    <a:cubicBezTo>
                      <a:pt x="8052" y="4925"/>
                      <a:pt x="8058" y="4903"/>
                      <a:pt x="8063" y="4881"/>
                    </a:cubicBezTo>
                    <a:cubicBezTo>
                      <a:pt x="8381" y="3857"/>
                      <a:pt x="8512" y="2785"/>
                      <a:pt x="8884" y="1772"/>
                    </a:cubicBezTo>
                    <a:cubicBezTo>
                      <a:pt x="8926" y="1659"/>
                      <a:pt x="9026" y="1421"/>
                      <a:pt x="9146" y="1421"/>
                    </a:cubicBezTo>
                    <a:cubicBezTo>
                      <a:pt x="9183" y="1421"/>
                      <a:pt x="9222" y="1443"/>
                      <a:pt x="9262" y="1498"/>
                    </a:cubicBezTo>
                    <a:cubicBezTo>
                      <a:pt x="9328" y="1624"/>
                      <a:pt x="9328" y="1783"/>
                      <a:pt x="9344" y="1936"/>
                    </a:cubicBezTo>
                    <a:cubicBezTo>
                      <a:pt x="9393" y="1717"/>
                      <a:pt x="9415" y="1471"/>
                      <a:pt x="9541" y="1279"/>
                    </a:cubicBezTo>
                    <a:cubicBezTo>
                      <a:pt x="9586" y="1223"/>
                      <a:pt x="9634" y="1200"/>
                      <a:pt x="9681" y="1200"/>
                    </a:cubicBezTo>
                    <a:cubicBezTo>
                      <a:pt x="9769" y="1200"/>
                      <a:pt x="9850" y="1286"/>
                      <a:pt x="9886" y="1394"/>
                    </a:cubicBezTo>
                    <a:cubicBezTo>
                      <a:pt x="10072" y="1953"/>
                      <a:pt x="10039" y="2566"/>
                      <a:pt x="10050" y="3146"/>
                    </a:cubicBezTo>
                    <a:cubicBezTo>
                      <a:pt x="10110" y="2741"/>
                      <a:pt x="10193" y="1476"/>
                      <a:pt x="10433" y="1236"/>
                    </a:cubicBezTo>
                    <a:cubicBezTo>
                      <a:pt x="10467" y="1205"/>
                      <a:pt x="10502" y="1193"/>
                      <a:pt x="10535" y="1193"/>
                    </a:cubicBezTo>
                    <a:cubicBezTo>
                      <a:pt x="10605" y="1193"/>
                      <a:pt x="10670" y="1249"/>
                      <a:pt x="10707" y="1323"/>
                    </a:cubicBezTo>
                    <a:cubicBezTo>
                      <a:pt x="10822" y="1526"/>
                      <a:pt x="10849" y="1772"/>
                      <a:pt x="10877" y="1996"/>
                    </a:cubicBezTo>
                    <a:cubicBezTo>
                      <a:pt x="10926" y="2407"/>
                      <a:pt x="10953" y="2817"/>
                      <a:pt x="10970" y="3228"/>
                    </a:cubicBezTo>
                    <a:cubicBezTo>
                      <a:pt x="11008" y="2686"/>
                      <a:pt x="11019" y="2144"/>
                      <a:pt x="11118" y="1613"/>
                    </a:cubicBezTo>
                    <a:cubicBezTo>
                      <a:pt x="11123" y="1591"/>
                      <a:pt x="11123" y="1569"/>
                      <a:pt x="11129" y="1553"/>
                    </a:cubicBezTo>
                    <a:cubicBezTo>
                      <a:pt x="11129" y="1526"/>
                      <a:pt x="11140" y="1504"/>
                      <a:pt x="11145" y="1476"/>
                    </a:cubicBezTo>
                    <a:cubicBezTo>
                      <a:pt x="11150" y="1460"/>
                      <a:pt x="11150" y="1449"/>
                      <a:pt x="11156" y="1433"/>
                    </a:cubicBezTo>
                    <a:lnTo>
                      <a:pt x="11167" y="1444"/>
                    </a:lnTo>
                    <a:cubicBezTo>
                      <a:pt x="11178" y="1427"/>
                      <a:pt x="11194" y="1416"/>
                      <a:pt x="11211" y="1416"/>
                    </a:cubicBezTo>
                    <a:cubicBezTo>
                      <a:pt x="11216" y="1416"/>
                      <a:pt x="11222" y="1416"/>
                      <a:pt x="11228" y="1416"/>
                    </a:cubicBezTo>
                    <a:cubicBezTo>
                      <a:pt x="11471" y="1416"/>
                      <a:pt x="11540" y="1761"/>
                      <a:pt x="11588" y="1991"/>
                    </a:cubicBezTo>
                    <a:cubicBezTo>
                      <a:pt x="11605" y="1991"/>
                      <a:pt x="11621" y="1996"/>
                      <a:pt x="11638" y="2002"/>
                    </a:cubicBezTo>
                    <a:cubicBezTo>
                      <a:pt x="12021" y="2265"/>
                      <a:pt x="12004" y="3255"/>
                      <a:pt x="12026" y="3699"/>
                    </a:cubicBezTo>
                    <a:cubicBezTo>
                      <a:pt x="12026" y="3797"/>
                      <a:pt x="12032" y="3890"/>
                      <a:pt x="12032" y="3978"/>
                    </a:cubicBezTo>
                    <a:cubicBezTo>
                      <a:pt x="12032" y="3923"/>
                      <a:pt x="12043" y="3868"/>
                      <a:pt x="12043" y="3814"/>
                    </a:cubicBezTo>
                    <a:lnTo>
                      <a:pt x="12043" y="3562"/>
                    </a:lnTo>
                    <a:lnTo>
                      <a:pt x="12043" y="3480"/>
                    </a:lnTo>
                    <a:lnTo>
                      <a:pt x="12043" y="3480"/>
                    </a:lnTo>
                    <a:cubicBezTo>
                      <a:pt x="12076" y="4213"/>
                      <a:pt x="12043" y="4947"/>
                      <a:pt x="11961" y="5669"/>
                    </a:cubicBezTo>
                    <a:cubicBezTo>
                      <a:pt x="11950" y="5768"/>
                      <a:pt x="11939" y="5861"/>
                      <a:pt x="11933" y="5959"/>
                    </a:cubicBezTo>
                    <a:cubicBezTo>
                      <a:pt x="11933" y="5976"/>
                      <a:pt x="11922" y="5998"/>
                      <a:pt x="11922" y="6014"/>
                    </a:cubicBezTo>
                    <a:cubicBezTo>
                      <a:pt x="11922" y="6041"/>
                      <a:pt x="11917" y="6058"/>
                      <a:pt x="11917" y="6085"/>
                    </a:cubicBezTo>
                    <a:cubicBezTo>
                      <a:pt x="11829" y="6808"/>
                      <a:pt x="11676" y="7519"/>
                      <a:pt x="11523" y="8231"/>
                    </a:cubicBezTo>
                    <a:cubicBezTo>
                      <a:pt x="11369" y="8871"/>
                      <a:pt x="11222" y="9517"/>
                      <a:pt x="11057" y="10158"/>
                    </a:cubicBezTo>
                    <a:cubicBezTo>
                      <a:pt x="10921" y="10667"/>
                      <a:pt x="10762" y="11170"/>
                      <a:pt x="10488" y="11608"/>
                    </a:cubicBezTo>
                    <a:cubicBezTo>
                      <a:pt x="10242" y="12013"/>
                      <a:pt x="9979" y="12407"/>
                      <a:pt x="9662" y="12752"/>
                    </a:cubicBezTo>
                    <a:cubicBezTo>
                      <a:pt x="9448" y="12965"/>
                      <a:pt x="9213" y="13157"/>
                      <a:pt x="8977" y="13332"/>
                    </a:cubicBezTo>
                    <a:cubicBezTo>
                      <a:pt x="8676" y="13551"/>
                      <a:pt x="8359" y="13759"/>
                      <a:pt x="8009" y="13885"/>
                    </a:cubicBezTo>
                    <a:cubicBezTo>
                      <a:pt x="7779" y="13995"/>
                      <a:pt x="7532" y="14049"/>
                      <a:pt x="7281" y="14049"/>
                    </a:cubicBezTo>
                    <a:lnTo>
                      <a:pt x="7182" y="14049"/>
                    </a:lnTo>
                    <a:cubicBezTo>
                      <a:pt x="6826" y="14038"/>
                      <a:pt x="6487" y="13929"/>
                      <a:pt x="6148" y="13819"/>
                    </a:cubicBezTo>
                    <a:cubicBezTo>
                      <a:pt x="5874" y="13732"/>
                      <a:pt x="5611" y="13611"/>
                      <a:pt x="5370" y="13447"/>
                    </a:cubicBezTo>
                    <a:cubicBezTo>
                      <a:pt x="5255" y="13360"/>
                      <a:pt x="5151" y="13256"/>
                      <a:pt x="5047" y="13146"/>
                    </a:cubicBezTo>
                    <a:cubicBezTo>
                      <a:pt x="4861" y="12955"/>
                      <a:pt x="4686" y="12747"/>
                      <a:pt x="4522" y="12533"/>
                    </a:cubicBezTo>
                    <a:cubicBezTo>
                      <a:pt x="4161" y="12079"/>
                      <a:pt x="3903" y="11548"/>
                      <a:pt x="3695" y="11000"/>
                    </a:cubicBezTo>
                    <a:cubicBezTo>
                      <a:pt x="3509" y="10502"/>
                      <a:pt x="3345" y="9993"/>
                      <a:pt x="3214" y="9473"/>
                    </a:cubicBezTo>
                    <a:cubicBezTo>
                      <a:pt x="3126" y="9731"/>
                      <a:pt x="3050" y="9988"/>
                      <a:pt x="2973" y="10245"/>
                    </a:cubicBezTo>
                    <a:cubicBezTo>
                      <a:pt x="2809" y="10820"/>
                      <a:pt x="2694" y="11411"/>
                      <a:pt x="2551" y="11991"/>
                    </a:cubicBezTo>
                    <a:cubicBezTo>
                      <a:pt x="2300" y="13009"/>
                      <a:pt x="2064" y="14044"/>
                      <a:pt x="1818" y="15062"/>
                    </a:cubicBezTo>
                    <a:cubicBezTo>
                      <a:pt x="1407" y="16841"/>
                      <a:pt x="1024" y="18620"/>
                      <a:pt x="668" y="20415"/>
                    </a:cubicBezTo>
                    <a:cubicBezTo>
                      <a:pt x="510" y="21231"/>
                      <a:pt x="329" y="22035"/>
                      <a:pt x="170" y="22851"/>
                    </a:cubicBezTo>
                    <a:cubicBezTo>
                      <a:pt x="110" y="23201"/>
                      <a:pt x="55" y="23551"/>
                      <a:pt x="1" y="23896"/>
                    </a:cubicBezTo>
                    <a:lnTo>
                      <a:pt x="24413" y="23896"/>
                    </a:lnTo>
                    <a:cubicBezTo>
                      <a:pt x="24364" y="23540"/>
                      <a:pt x="24309" y="23179"/>
                      <a:pt x="24238" y="22829"/>
                    </a:cubicBezTo>
                    <a:cubicBezTo>
                      <a:pt x="24085" y="22019"/>
                      <a:pt x="23893" y="21209"/>
                      <a:pt x="23740" y="20393"/>
                    </a:cubicBezTo>
                    <a:cubicBezTo>
                      <a:pt x="23384" y="18603"/>
                      <a:pt x="22995" y="16824"/>
                      <a:pt x="22590" y="15045"/>
                    </a:cubicBezTo>
                    <a:cubicBezTo>
                      <a:pt x="22344" y="14016"/>
                      <a:pt x="22114" y="12993"/>
                      <a:pt x="21857" y="11969"/>
                    </a:cubicBezTo>
                    <a:cubicBezTo>
                      <a:pt x="21715" y="11389"/>
                      <a:pt x="21594" y="10803"/>
                      <a:pt x="21435" y="10229"/>
                    </a:cubicBezTo>
                    <a:cubicBezTo>
                      <a:pt x="21359" y="9966"/>
                      <a:pt x="21282" y="9709"/>
                      <a:pt x="21195" y="9457"/>
                    </a:cubicBezTo>
                    <a:cubicBezTo>
                      <a:pt x="21063" y="9977"/>
                      <a:pt x="20899" y="10480"/>
                      <a:pt x="20718" y="10979"/>
                    </a:cubicBezTo>
                    <a:cubicBezTo>
                      <a:pt x="20505" y="11526"/>
                      <a:pt x="20253" y="12062"/>
                      <a:pt x="19886" y="12511"/>
                    </a:cubicBezTo>
                    <a:cubicBezTo>
                      <a:pt x="19717" y="12725"/>
                      <a:pt x="19547" y="12927"/>
                      <a:pt x="19361" y="13130"/>
                    </a:cubicBezTo>
                    <a:cubicBezTo>
                      <a:pt x="19257" y="13239"/>
                      <a:pt x="19158" y="13338"/>
                      <a:pt x="19038" y="13431"/>
                    </a:cubicBezTo>
                    <a:cubicBezTo>
                      <a:pt x="18803" y="13595"/>
                      <a:pt x="18534" y="13710"/>
                      <a:pt x="18261" y="13797"/>
                    </a:cubicBezTo>
                    <a:cubicBezTo>
                      <a:pt x="17927" y="13912"/>
                      <a:pt x="17582" y="14016"/>
                      <a:pt x="17226" y="14033"/>
                    </a:cubicBezTo>
                    <a:lnTo>
                      <a:pt x="17128" y="14033"/>
                    </a:lnTo>
                    <a:cubicBezTo>
                      <a:pt x="16876" y="14033"/>
                      <a:pt x="16624" y="13967"/>
                      <a:pt x="16400" y="13869"/>
                    </a:cubicBezTo>
                    <a:cubicBezTo>
                      <a:pt x="16049" y="13737"/>
                      <a:pt x="15732" y="13529"/>
                      <a:pt x="15431" y="13310"/>
                    </a:cubicBezTo>
                    <a:cubicBezTo>
                      <a:pt x="15195" y="13135"/>
                      <a:pt x="14960" y="12949"/>
                      <a:pt x="14747" y="12730"/>
                    </a:cubicBezTo>
                    <a:cubicBezTo>
                      <a:pt x="14429" y="12391"/>
                      <a:pt x="14161" y="11991"/>
                      <a:pt x="13920" y="11586"/>
                    </a:cubicBezTo>
                    <a:cubicBezTo>
                      <a:pt x="13646" y="11143"/>
                      <a:pt x="13488" y="10645"/>
                      <a:pt x="13351" y="10136"/>
                    </a:cubicBezTo>
                    <a:cubicBezTo>
                      <a:pt x="13187" y="9501"/>
                      <a:pt x="13039" y="8849"/>
                      <a:pt x="12886" y="8209"/>
                    </a:cubicBezTo>
                    <a:cubicBezTo>
                      <a:pt x="12732" y="7503"/>
                      <a:pt x="12579" y="6786"/>
                      <a:pt x="12491" y="6069"/>
                    </a:cubicBezTo>
                    <a:cubicBezTo>
                      <a:pt x="12491" y="6041"/>
                      <a:pt x="12486" y="6019"/>
                      <a:pt x="12486" y="5992"/>
                    </a:cubicBezTo>
                    <a:cubicBezTo>
                      <a:pt x="12486" y="5970"/>
                      <a:pt x="12475" y="5948"/>
                      <a:pt x="12475" y="5937"/>
                    </a:cubicBezTo>
                    <a:cubicBezTo>
                      <a:pt x="12464" y="5839"/>
                      <a:pt x="12459" y="5746"/>
                      <a:pt x="12453" y="5647"/>
                    </a:cubicBezTo>
                    <a:cubicBezTo>
                      <a:pt x="12377" y="4925"/>
                      <a:pt x="12333" y="4191"/>
                      <a:pt x="12366" y="3458"/>
                    </a:cubicBezTo>
                    <a:lnTo>
                      <a:pt x="12366" y="3458"/>
                    </a:lnTo>
                    <a:lnTo>
                      <a:pt x="12366" y="3540"/>
                    </a:lnTo>
                    <a:lnTo>
                      <a:pt x="12366" y="3797"/>
                    </a:lnTo>
                    <a:cubicBezTo>
                      <a:pt x="12366" y="3852"/>
                      <a:pt x="12366" y="3907"/>
                      <a:pt x="12377" y="3961"/>
                    </a:cubicBezTo>
                    <a:cubicBezTo>
                      <a:pt x="12377" y="3863"/>
                      <a:pt x="12382" y="3770"/>
                      <a:pt x="12382" y="3677"/>
                    </a:cubicBezTo>
                    <a:cubicBezTo>
                      <a:pt x="12404" y="3233"/>
                      <a:pt x="12388" y="2243"/>
                      <a:pt x="12771" y="1980"/>
                    </a:cubicBezTo>
                    <a:cubicBezTo>
                      <a:pt x="12787" y="1974"/>
                      <a:pt x="12798" y="1969"/>
                      <a:pt x="12820" y="1969"/>
                    </a:cubicBezTo>
                    <a:cubicBezTo>
                      <a:pt x="12868" y="1739"/>
                      <a:pt x="12942" y="1394"/>
                      <a:pt x="13181" y="1394"/>
                    </a:cubicBezTo>
                    <a:cubicBezTo>
                      <a:pt x="13186" y="1394"/>
                      <a:pt x="13192" y="1394"/>
                      <a:pt x="13198" y="1394"/>
                    </a:cubicBezTo>
                    <a:cubicBezTo>
                      <a:pt x="13219" y="1394"/>
                      <a:pt x="13230" y="1405"/>
                      <a:pt x="13247" y="1422"/>
                    </a:cubicBezTo>
                    <a:lnTo>
                      <a:pt x="13252" y="1416"/>
                    </a:lnTo>
                    <a:cubicBezTo>
                      <a:pt x="13258" y="1427"/>
                      <a:pt x="13258" y="1444"/>
                      <a:pt x="13263" y="1455"/>
                    </a:cubicBezTo>
                    <a:cubicBezTo>
                      <a:pt x="13280" y="1476"/>
                      <a:pt x="13285" y="1504"/>
                      <a:pt x="13280" y="1531"/>
                    </a:cubicBezTo>
                    <a:cubicBezTo>
                      <a:pt x="13285" y="1553"/>
                      <a:pt x="13285" y="1569"/>
                      <a:pt x="13291" y="1591"/>
                    </a:cubicBezTo>
                    <a:cubicBezTo>
                      <a:pt x="13389" y="2128"/>
                      <a:pt x="13400" y="2664"/>
                      <a:pt x="13438" y="3206"/>
                    </a:cubicBezTo>
                    <a:cubicBezTo>
                      <a:pt x="13455" y="2796"/>
                      <a:pt x="13482" y="2380"/>
                      <a:pt x="13531" y="1974"/>
                    </a:cubicBezTo>
                    <a:cubicBezTo>
                      <a:pt x="13564" y="1750"/>
                      <a:pt x="13592" y="1509"/>
                      <a:pt x="13701" y="1307"/>
                    </a:cubicBezTo>
                    <a:cubicBezTo>
                      <a:pt x="13739" y="1235"/>
                      <a:pt x="13811" y="1173"/>
                      <a:pt x="13883" y="1173"/>
                    </a:cubicBezTo>
                    <a:cubicBezTo>
                      <a:pt x="13915" y="1173"/>
                      <a:pt x="13946" y="1185"/>
                      <a:pt x="13975" y="1214"/>
                    </a:cubicBezTo>
                    <a:cubicBezTo>
                      <a:pt x="14216" y="1455"/>
                      <a:pt x="14298" y="2719"/>
                      <a:pt x="14358" y="3124"/>
                    </a:cubicBezTo>
                    <a:cubicBezTo>
                      <a:pt x="14369" y="2538"/>
                      <a:pt x="14331" y="1936"/>
                      <a:pt x="14522" y="1372"/>
                    </a:cubicBezTo>
                    <a:cubicBezTo>
                      <a:pt x="14558" y="1264"/>
                      <a:pt x="14639" y="1178"/>
                      <a:pt x="14728" y="1178"/>
                    </a:cubicBezTo>
                    <a:cubicBezTo>
                      <a:pt x="14774" y="1178"/>
                      <a:pt x="14822" y="1201"/>
                      <a:pt x="14867" y="1257"/>
                    </a:cubicBezTo>
                    <a:cubicBezTo>
                      <a:pt x="14998" y="1449"/>
                      <a:pt x="15015" y="1690"/>
                      <a:pt x="15064" y="1914"/>
                    </a:cubicBezTo>
                    <a:cubicBezTo>
                      <a:pt x="15070" y="1761"/>
                      <a:pt x="15081" y="1608"/>
                      <a:pt x="15146" y="1476"/>
                    </a:cubicBezTo>
                    <a:cubicBezTo>
                      <a:pt x="15186" y="1422"/>
                      <a:pt x="15224" y="1399"/>
                      <a:pt x="15261" y="1399"/>
                    </a:cubicBezTo>
                    <a:cubicBezTo>
                      <a:pt x="15382" y="1399"/>
                      <a:pt x="15482" y="1641"/>
                      <a:pt x="15524" y="1750"/>
                    </a:cubicBezTo>
                    <a:cubicBezTo>
                      <a:pt x="15891" y="2757"/>
                      <a:pt x="16027" y="3836"/>
                      <a:pt x="16345" y="4865"/>
                    </a:cubicBezTo>
                    <a:cubicBezTo>
                      <a:pt x="16350" y="4881"/>
                      <a:pt x="16356" y="4903"/>
                      <a:pt x="16356" y="4925"/>
                    </a:cubicBezTo>
                    <a:cubicBezTo>
                      <a:pt x="16367" y="4936"/>
                      <a:pt x="16372" y="4958"/>
                      <a:pt x="16372" y="4974"/>
                    </a:cubicBezTo>
                    <a:cubicBezTo>
                      <a:pt x="16378" y="4985"/>
                      <a:pt x="16383" y="5007"/>
                      <a:pt x="16383" y="5018"/>
                    </a:cubicBezTo>
                    <a:cubicBezTo>
                      <a:pt x="16394" y="5040"/>
                      <a:pt x="16400" y="5062"/>
                      <a:pt x="16405" y="5089"/>
                    </a:cubicBezTo>
                    <a:cubicBezTo>
                      <a:pt x="16422" y="5144"/>
                      <a:pt x="16438" y="5198"/>
                      <a:pt x="16454" y="5253"/>
                    </a:cubicBezTo>
                    <a:cubicBezTo>
                      <a:pt x="16536" y="5549"/>
                      <a:pt x="16613" y="5839"/>
                      <a:pt x="16706" y="6134"/>
                    </a:cubicBezTo>
                    <a:cubicBezTo>
                      <a:pt x="16838" y="6507"/>
                      <a:pt x="16980" y="6873"/>
                      <a:pt x="17106" y="7246"/>
                    </a:cubicBezTo>
                    <a:cubicBezTo>
                      <a:pt x="17286" y="7782"/>
                      <a:pt x="17472" y="8324"/>
                      <a:pt x="17708" y="8844"/>
                    </a:cubicBezTo>
                    <a:cubicBezTo>
                      <a:pt x="17834" y="9118"/>
                      <a:pt x="17971" y="9397"/>
                      <a:pt x="18102" y="9670"/>
                    </a:cubicBezTo>
                    <a:cubicBezTo>
                      <a:pt x="18146" y="9758"/>
                      <a:pt x="18184" y="9829"/>
                      <a:pt x="18233" y="9906"/>
                    </a:cubicBezTo>
                    <a:cubicBezTo>
                      <a:pt x="18261" y="9960"/>
                      <a:pt x="18348" y="10026"/>
                      <a:pt x="18288" y="10092"/>
                    </a:cubicBezTo>
                    <a:cubicBezTo>
                      <a:pt x="18276" y="10101"/>
                      <a:pt x="18265" y="10105"/>
                      <a:pt x="18255" y="10105"/>
                    </a:cubicBezTo>
                    <a:cubicBezTo>
                      <a:pt x="18195" y="10105"/>
                      <a:pt x="18151" y="9980"/>
                      <a:pt x="18118" y="9933"/>
                    </a:cubicBezTo>
                    <a:cubicBezTo>
                      <a:pt x="18014" y="9763"/>
                      <a:pt x="17927" y="9577"/>
                      <a:pt x="17834" y="9391"/>
                    </a:cubicBezTo>
                    <a:cubicBezTo>
                      <a:pt x="17571" y="8893"/>
                      <a:pt x="17358" y="8368"/>
                      <a:pt x="17188" y="7826"/>
                    </a:cubicBezTo>
                    <a:cubicBezTo>
                      <a:pt x="17007" y="7267"/>
                      <a:pt x="16794" y="6726"/>
                      <a:pt x="16597" y="6167"/>
                    </a:cubicBezTo>
                    <a:cubicBezTo>
                      <a:pt x="16482" y="5822"/>
                      <a:pt x="16394" y="5467"/>
                      <a:pt x="16290" y="5116"/>
                    </a:cubicBezTo>
                    <a:cubicBezTo>
                      <a:pt x="16011" y="5193"/>
                      <a:pt x="15737" y="5281"/>
                      <a:pt x="15453" y="5357"/>
                    </a:cubicBezTo>
                    <a:cubicBezTo>
                      <a:pt x="15053" y="5467"/>
                      <a:pt x="14643" y="5543"/>
                      <a:pt x="14232" y="5631"/>
                    </a:cubicBezTo>
                    <a:cubicBezTo>
                      <a:pt x="13674" y="5751"/>
                      <a:pt x="13137" y="5943"/>
                      <a:pt x="12579" y="6052"/>
                    </a:cubicBezTo>
                    <a:cubicBezTo>
                      <a:pt x="12623" y="6403"/>
                      <a:pt x="12683" y="6753"/>
                      <a:pt x="12765" y="7103"/>
                    </a:cubicBezTo>
                    <a:cubicBezTo>
                      <a:pt x="12990" y="8078"/>
                      <a:pt x="13170" y="9074"/>
                      <a:pt x="13438" y="10037"/>
                    </a:cubicBezTo>
                    <a:cubicBezTo>
                      <a:pt x="13526" y="10366"/>
                      <a:pt x="13619" y="10694"/>
                      <a:pt x="13745" y="11011"/>
                    </a:cubicBezTo>
                    <a:cubicBezTo>
                      <a:pt x="13854" y="11274"/>
                      <a:pt x="13997" y="11520"/>
                      <a:pt x="14150" y="11750"/>
                    </a:cubicBezTo>
                    <a:cubicBezTo>
                      <a:pt x="14358" y="12079"/>
                      <a:pt x="14593" y="12402"/>
                      <a:pt x="14862" y="12692"/>
                    </a:cubicBezTo>
                    <a:cubicBezTo>
                      <a:pt x="15053" y="12889"/>
                      <a:pt x="15261" y="13059"/>
                      <a:pt x="15480" y="13223"/>
                    </a:cubicBezTo>
                    <a:cubicBezTo>
                      <a:pt x="15672" y="13360"/>
                      <a:pt x="15874" y="13491"/>
                      <a:pt x="16082" y="13595"/>
                    </a:cubicBezTo>
                    <a:cubicBezTo>
                      <a:pt x="16241" y="13666"/>
                      <a:pt x="16400" y="13732"/>
                      <a:pt x="16564" y="13797"/>
                    </a:cubicBezTo>
                    <a:cubicBezTo>
                      <a:pt x="16759" y="13872"/>
                      <a:pt x="16969" y="13904"/>
                      <a:pt x="17179" y="13904"/>
                    </a:cubicBezTo>
                    <a:cubicBezTo>
                      <a:pt x="17276" y="13904"/>
                      <a:pt x="17372" y="13897"/>
                      <a:pt x="17467" y="13885"/>
                    </a:cubicBezTo>
                    <a:cubicBezTo>
                      <a:pt x="17680" y="13869"/>
                      <a:pt x="17905" y="13797"/>
                      <a:pt x="18107" y="13732"/>
                    </a:cubicBezTo>
                    <a:cubicBezTo>
                      <a:pt x="18408" y="13633"/>
                      <a:pt x="18710" y="13529"/>
                      <a:pt x="18972" y="13349"/>
                    </a:cubicBezTo>
                    <a:cubicBezTo>
                      <a:pt x="19142" y="13212"/>
                      <a:pt x="19279" y="13048"/>
                      <a:pt x="19432" y="12889"/>
                    </a:cubicBezTo>
                    <a:cubicBezTo>
                      <a:pt x="19629" y="12664"/>
                      <a:pt x="19826" y="12435"/>
                      <a:pt x="19996" y="12188"/>
                    </a:cubicBezTo>
                    <a:cubicBezTo>
                      <a:pt x="20187" y="11909"/>
                      <a:pt x="20341" y="11597"/>
                      <a:pt x="20478" y="11280"/>
                    </a:cubicBezTo>
                    <a:cubicBezTo>
                      <a:pt x="20746" y="10672"/>
                      <a:pt x="20937" y="10026"/>
                      <a:pt x="21101" y="9380"/>
                    </a:cubicBezTo>
                    <a:cubicBezTo>
                      <a:pt x="21107" y="9342"/>
                      <a:pt x="21118" y="9309"/>
                      <a:pt x="21129" y="9271"/>
                    </a:cubicBezTo>
                    <a:lnTo>
                      <a:pt x="21129" y="9260"/>
                    </a:lnTo>
                    <a:cubicBezTo>
                      <a:pt x="21112" y="9232"/>
                      <a:pt x="21118" y="9194"/>
                      <a:pt x="21145" y="9178"/>
                    </a:cubicBezTo>
                    <a:cubicBezTo>
                      <a:pt x="21331" y="8422"/>
                      <a:pt x="21435" y="7634"/>
                      <a:pt x="21463" y="6846"/>
                    </a:cubicBezTo>
                    <a:cubicBezTo>
                      <a:pt x="21490" y="6342"/>
                      <a:pt x="21474" y="5833"/>
                      <a:pt x="21419" y="5335"/>
                    </a:cubicBezTo>
                    <a:cubicBezTo>
                      <a:pt x="21392" y="5007"/>
                      <a:pt x="21326" y="4689"/>
                      <a:pt x="21238" y="4377"/>
                    </a:cubicBezTo>
                    <a:cubicBezTo>
                      <a:pt x="21025" y="3595"/>
                      <a:pt x="20751" y="2801"/>
                      <a:pt x="20215" y="2193"/>
                    </a:cubicBezTo>
                    <a:cubicBezTo>
                      <a:pt x="19886" y="1816"/>
                      <a:pt x="19520" y="1476"/>
                      <a:pt x="19104" y="1203"/>
                    </a:cubicBezTo>
                    <a:cubicBezTo>
                      <a:pt x="18846" y="1039"/>
                      <a:pt x="18573" y="907"/>
                      <a:pt x="18299" y="792"/>
                    </a:cubicBezTo>
                    <a:cubicBezTo>
                      <a:pt x="18036" y="677"/>
                      <a:pt x="17768" y="546"/>
                      <a:pt x="17489" y="464"/>
                    </a:cubicBezTo>
                    <a:cubicBezTo>
                      <a:pt x="17013" y="332"/>
                      <a:pt x="16531" y="256"/>
                      <a:pt x="16044" y="185"/>
                    </a:cubicBezTo>
                    <a:cubicBezTo>
                      <a:pt x="15507" y="108"/>
                      <a:pt x="14971" y="31"/>
                      <a:pt x="14429" y="9"/>
                    </a:cubicBezTo>
                    <a:cubicBezTo>
                      <a:pt x="14173" y="3"/>
                      <a:pt x="13916" y="0"/>
                      <a:pt x="13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7"/>
              <p:cNvSpPr/>
              <p:nvPr/>
            </p:nvSpPr>
            <p:spPr>
              <a:xfrm>
                <a:off x="1244450" y="1816675"/>
                <a:ext cx="94575" cy="115850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4634" extrusionOk="0">
                    <a:moveTo>
                      <a:pt x="1391" y="0"/>
                    </a:moveTo>
                    <a:cubicBezTo>
                      <a:pt x="1346" y="0"/>
                      <a:pt x="1297" y="67"/>
                      <a:pt x="1243" y="227"/>
                    </a:cubicBezTo>
                    <a:cubicBezTo>
                      <a:pt x="1139" y="610"/>
                      <a:pt x="1111" y="1009"/>
                      <a:pt x="1084" y="1404"/>
                    </a:cubicBezTo>
                    <a:cubicBezTo>
                      <a:pt x="1051" y="1885"/>
                      <a:pt x="1051" y="2367"/>
                      <a:pt x="1024" y="2854"/>
                    </a:cubicBezTo>
                    <a:cubicBezTo>
                      <a:pt x="1018" y="2881"/>
                      <a:pt x="996" y="2903"/>
                      <a:pt x="969" y="2903"/>
                    </a:cubicBezTo>
                    <a:cubicBezTo>
                      <a:pt x="931" y="2903"/>
                      <a:pt x="909" y="2860"/>
                      <a:pt x="909" y="2821"/>
                    </a:cubicBezTo>
                    <a:cubicBezTo>
                      <a:pt x="887" y="2613"/>
                      <a:pt x="881" y="2405"/>
                      <a:pt x="865" y="2192"/>
                    </a:cubicBezTo>
                    <a:cubicBezTo>
                      <a:pt x="821" y="1562"/>
                      <a:pt x="794" y="927"/>
                      <a:pt x="690" y="303"/>
                    </a:cubicBezTo>
                    <a:cubicBezTo>
                      <a:pt x="690" y="287"/>
                      <a:pt x="684" y="276"/>
                      <a:pt x="684" y="260"/>
                    </a:cubicBezTo>
                    <a:cubicBezTo>
                      <a:pt x="690" y="260"/>
                      <a:pt x="690" y="254"/>
                      <a:pt x="690" y="254"/>
                    </a:cubicBezTo>
                    <a:cubicBezTo>
                      <a:pt x="684" y="243"/>
                      <a:pt x="684" y="232"/>
                      <a:pt x="684" y="227"/>
                    </a:cubicBezTo>
                    <a:cubicBezTo>
                      <a:pt x="438" y="303"/>
                      <a:pt x="400" y="1070"/>
                      <a:pt x="383" y="1300"/>
                    </a:cubicBezTo>
                    <a:cubicBezTo>
                      <a:pt x="356" y="1699"/>
                      <a:pt x="356" y="2093"/>
                      <a:pt x="383" y="2493"/>
                    </a:cubicBezTo>
                    <a:cubicBezTo>
                      <a:pt x="389" y="2520"/>
                      <a:pt x="367" y="2548"/>
                      <a:pt x="340" y="2553"/>
                    </a:cubicBezTo>
                    <a:cubicBezTo>
                      <a:pt x="337" y="2554"/>
                      <a:pt x="334" y="2554"/>
                      <a:pt x="331" y="2554"/>
                    </a:cubicBezTo>
                    <a:cubicBezTo>
                      <a:pt x="302" y="2554"/>
                      <a:pt x="279" y="2529"/>
                      <a:pt x="279" y="2504"/>
                    </a:cubicBezTo>
                    <a:cubicBezTo>
                      <a:pt x="263" y="2361"/>
                      <a:pt x="263" y="2219"/>
                      <a:pt x="257" y="2077"/>
                    </a:cubicBezTo>
                    <a:cubicBezTo>
                      <a:pt x="246" y="1666"/>
                      <a:pt x="257" y="1239"/>
                      <a:pt x="312" y="829"/>
                    </a:cubicBezTo>
                    <a:lnTo>
                      <a:pt x="312" y="829"/>
                    </a:lnTo>
                    <a:cubicBezTo>
                      <a:pt x="301" y="834"/>
                      <a:pt x="290" y="851"/>
                      <a:pt x="279" y="862"/>
                    </a:cubicBezTo>
                    <a:cubicBezTo>
                      <a:pt x="60" y="1179"/>
                      <a:pt x="60" y="1612"/>
                      <a:pt x="28" y="1978"/>
                    </a:cubicBezTo>
                    <a:cubicBezTo>
                      <a:pt x="11" y="2329"/>
                      <a:pt x="0" y="2684"/>
                      <a:pt x="0" y="3035"/>
                    </a:cubicBezTo>
                    <a:cubicBezTo>
                      <a:pt x="6" y="3566"/>
                      <a:pt x="33" y="4108"/>
                      <a:pt x="93" y="4633"/>
                    </a:cubicBezTo>
                    <a:lnTo>
                      <a:pt x="301" y="4595"/>
                    </a:lnTo>
                    <a:cubicBezTo>
                      <a:pt x="821" y="4469"/>
                      <a:pt x="1330" y="4310"/>
                      <a:pt x="1861" y="4201"/>
                    </a:cubicBezTo>
                    <a:cubicBezTo>
                      <a:pt x="2113" y="4146"/>
                      <a:pt x="2370" y="4097"/>
                      <a:pt x="2628" y="4036"/>
                    </a:cubicBezTo>
                    <a:cubicBezTo>
                      <a:pt x="3016" y="3943"/>
                      <a:pt x="3399" y="3817"/>
                      <a:pt x="3782" y="3708"/>
                    </a:cubicBezTo>
                    <a:cubicBezTo>
                      <a:pt x="3766" y="3670"/>
                      <a:pt x="3755" y="3620"/>
                      <a:pt x="3739" y="3571"/>
                    </a:cubicBezTo>
                    <a:cubicBezTo>
                      <a:pt x="3733" y="3566"/>
                      <a:pt x="3733" y="3555"/>
                      <a:pt x="3728" y="3533"/>
                    </a:cubicBezTo>
                    <a:cubicBezTo>
                      <a:pt x="3711" y="3462"/>
                      <a:pt x="3689" y="3401"/>
                      <a:pt x="3673" y="3336"/>
                    </a:cubicBezTo>
                    <a:cubicBezTo>
                      <a:pt x="3432" y="2444"/>
                      <a:pt x="3301" y="1529"/>
                      <a:pt x="2994" y="659"/>
                    </a:cubicBezTo>
                    <a:cubicBezTo>
                      <a:pt x="2940" y="517"/>
                      <a:pt x="2896" y="353"/>
                      <a:pt x="2786" y="232"/>
                    </a:cubicBezTo>
                    <a:cubicBezTo>
                      <a:pt x="2784" y="232"/>
                      <a:pt x="2782" y="231"/>
                      <a:pt x="2781" y="231"/>
                    </a:cubicBezTo>
                    <a:cubicBezTo>
                      <a:pt x="2725" y="231"/>
                      <a:pt x="2704" y="464"/>
                      <a:pt x="2699" y="506"/>
                    </a:cubicBezTo>
                    <a:cubicBezTo>
                      <a:pt x="2666" y="933"/>
                      <a:pt x="2721" y="1349"/>
                      <a:pt x="2742" y="1776"/>
                    </a:cubicBezTo>
                    <a:cubicBezTo>
                      <a:pt x="2753" y="2077"/>
                      <a:pt x="2770" y="2383"/>
                      <a:pt x="2786" y="2690"/>
                    </a:cubicBezTo>
                    <a:cubicBezTo>
                      <a:pt x="2786" y="2761"/>
                      <a:pt x="2797" y="2832"/>
                      <a:pt x="2797" y="2903"/>
                    </a:cubicBezTo>
                    <a:cubicBezTo>
                      <a:pt x="2797" y="2925"/>
                      <a:pt x="2786" y="2942"/>
                      <a:pt x="2770" y="2958"/>
                    </a:cubicBezTo>
                    <a:cubicBezTo>
                      <a:pt x="2761" y="2964"/>
                      <a:pt x="2753" y="2966"/>
                      <a:pt x="2745" y="2966"/>
                    </a:cubicBezTo>
                    <a:cubicBezTo>
                      <a:pt x="2712" y="2966"/>
                      <a:pt x="2688" y="2926"/>
                      <a:pt x="2688" y="2887"/>
                    </a:cubicBezTo>
                    <a:cubicBezTo>
                      <a:pt x="2671" y="2816"/>
                      <a:pt x="2671" y="2745"/>
                      <a:pt x="2666" y="2668"/>
                    </a:cubicBezTo>
                    <a:cubicBezTo>
                      <a:pt x="2633" y="1956"/>
                      <a:pt x="2573" y="1223"/>
                      <a:pt x="2441" y="522"/>
                    </a:cubicBezTo>
                    <a:cubicBezTo>
                      <a:pt x="2380" y="154"/>
                      <a:pt x="2305" y="4"/>
                      <a:pt x="2234" y="4"/>
                    </a:cubicBezTo>
                    <a:cubicBezTo>
                      <a:pt x="2143" y="4"/>
                      <a:pt x="2060" y="261"/>
                      <a:pt x="2025" y="626"/>
                    </a:cubicBezTo>
                    <a:cubicBezTo>
                      <a:pt x="1976" y="1261"/>
                      <a:pt x="2004" y="1896"/>
                      <a:pt x="2004" y="2531"/>
                    </a:cubicBezTo>
                    <a:lnTo>
                      <a:pt x="2004" y="2788"/>
                    </a:lnTo>
                    <a:cubicBezTo>
                      <a:pt x="2004" y="2854"/>
                      <a:pt x="2004" y="2931"/>
                      <a:pt x="1998" y="2996"/>
                    </a:cubicBezTo>
                    <a:cubicBezTo>
                      <a:pt x="1987" y="3018"/>
                      <a:pt x="1976" y="3040"/>
                      <a:pt x="1954" y="3046"/>
                    </a:cubicBezTo>
                    <a:cubicBezTo>
                      <a:pt x="1948" y="3047"/>
                      <a:pt x="1943" y="3047"/>
                      <a:pt x="1938" y="3047"/>
                    </a:cubicBezTo>
                    <a:cubicBezTo>
                      <a:pt x="1853" y="3047"/>
                      <a:pt x="1877" y="2883"/>
                      <a:pt x="1867" y="2821"/>
                    </a:cubicBezTo>
                    <a:cubicBezTo>
                      <a:pt x="1839" y="2493"/>
                      <a:pt x="1796" y="2159"/>
                      <a:pt x="1763" y="1831"/>
                    </a:cubicBezTo>
                    <a:cubicBezTo>
                      <a:pt x="1735" y="1675"/>
                      <a:pt x="1617" y="0"/>
                      <a:pt x="1391" y="0"/>
                    </a:cubicBezTo>
                    <a:close/>
                  </a:path>
                </a:pathLst>
              </a:custGeom>
              <a:solidFill>
                <a:srgbClr val="F3C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7"/>
              <p:cNvSpPr/>
              <p:nvPr/>
            </p:nvSpPr>
            <p:spPr>
              <a:xfrm>
                <a:off x="1137150" y="1817350"/>
                <a:ext cx="94725" cy="11585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634" extrusionOk="0">
                    <a:moveTo>
                      <a:pt x="2382" y="1"/>
                    </a:moveTo>
                    <a:cubicBezTo>
                      <a:pt x="2156" y="1"/>
                      <a:pt x="2037" y="1680"/>
                      <a:pt x="2010" y="1831"/>
                    </a:cubicBezTo>
                    <a:cubicBezTo>
                      <a:pt x="1971" y="2154"/>
                      <a:pt x="1933" y="2488"/>
                      <a:pt x="1906" y="2822"/>
                    </a:cubicBezTo>
                    <a:cubicBezTo>
                      <a:pt x="1895" y="2884"/>
                      <a:pt x="1919" y="3048"/>
                      <a:pt x="1835" y="3048"/>
                    </a:cubicBezTo>
                    <a:cubicBezTo>
                      <a:pt x="1829" y="3048"/>
                      <a:pt x="1824" y="3047"/>
                      <a:pt x="1818" y="3046"/>
                    </a:cubicBezTo>
                    <a:cubicBezTo>
                      <a:pt x="1796" y="3041"/>
                      <a:pt x="1780" y="3019"/>
                      <a:pt x="1780" y="2997"/>
                    </a:cubicBezTo>
                    <a:cubicBezTo>
                      <a:pt x="1763" y="2931"/>
                      <a:pt x="1769" y="2854"/>
                      <a:pt x="1769" y="2783"/>
                    </a:cubicBezTo>
                    <a:lnTo>
                      <a:pt x="1769" y="2532"/>
                    </a:lnTo>
                    <a:cubicBezTo>
                      <a:pt x="1769" y="1897"/>
                      <a:pt x="1807" y="1262"/>
                      <a:pt x="1752" y="621"/>
                    </a:cubicBezTo>
                    <a:cubicBezTo>
                      <a:pt x="1718" y="259"/>
                      <a:pt x="1637" y="4"/>
                      <a:pt x="1545" y="4"/>
                    </a:cubicBezTo>
                    <a:cubicBezTo>
                      <a:pt x="1474" y="4"/>
                      <a:pt x="1398" y="154"/>
                      <a:pt x="1331" y="523"/>
                    </a:cubicBezTo>
                    <a:cubicBezTo>
                      <a:pt x="1205" y="1223"/>
                      <a:pt x="1145" y="1957"/>
                      <a:pt x="1107" y="2668"/>
                    </a:cubicBezTo>
                    <a:cubicBezTo>
                      <a:pt x="1101" y="2745"/>
                      <a:pt x="1096" y="2811"/>
                      <a:pt x="1090" y="2887"/>
                    </a:cubicBezTo>
                    <a:cubicBezTo>
                      <a:pt x="1095" y="2927"/>
                      <a:pt x="1067" y="2966"/>
                      <a:pt x="1034" y="2966"/>
                    </a:cubicBezTo>
                    <a:cubicBezTo>
                      <a:pt x="1025" y="2966"/>
                      <a:pt x="1017" y="2964"/>
                      <a:pt x="1008" y="2958"/>
                    </a:cubicBezTo>
                    <a:cubicBezTo>
                      <a:pt x="992" y="2942"/>
                      <a:pt x="981" y="2920"/>
                      <a:pt x="981" y="2904"/>
                    </a:cubicBezTo>
                    <a:cubicBezTo>
                      <a:pt x="981" y="2833"/>
                      <a:pt x="981" y="2756"/>
                      <a:pt x="986" y="2690"/>
                    </a:cubicBezTo>
                    <a:cubicBezTo>
                      <a:pt x="997" y="2389"/>
                      <a:pt x="1013" y="2083"/>
                      <a:pt x="1035" y="1771"/>
                    </a:cubicBezTo>
                    <a:cubicBezTo>
                      <a:pt x="1052" y="1349"/>
                      <a:pt x="1107" y="933"/>
                      <a:pt x="1074" y="506"/>
                    </a:cubicBezTo>
                    <a:cubicBezTo>
                      <a:pt x="1068" y="459"/>
                      <a:pt x="1048" y="231"/>
                      <a:pt x="994" y="231"/>
                    </a:cubicBezTo>
                    <a:cubicBezTo>
                      <a:pt x="991" y="231"/>
                      <a:pt x="989" y="232"/>
                      <a:pt x="986" y="233"/>
                    </a:cubicBezTo>
                    <a:cubicBezTo>
                      <a:pt x="877" y="348"/>
                      <a:pt x="833" y="512"/>
                      <a:pt x="778" y="660"/>
                    </a:cubicBezTo>
                    <a:cubicBezTo>
                      <a:pt x="472" y="1530"/>
                      <a:pt x="340" y="2444"/>
                      <a:pt x="105" y="3336"/>
                    </a:cubicBezTo>
                    <a:cubicBezTo>
                      <a:pt x="88" y="3402"/>
                      <a:pt x="67" y="3473"/>
                      <a:pt x="50" y="3533"/>
                    </a:cubicBezTo>
                    <a:cubicBezTo>
                      <a:pt x="50" y="3544"/>
                      <a:pt x="50" y="3561"/>
                      <a:pt x="39" y="3572"/>
                    </a:cubicBezTo>
                    <a:cubicBezTo>
                      <a:pt x="28" y="3621"/>
                      <a:pt x="12" y="3670"/>
                      <a:pt x="1" y="3708"/>
                    </a:cubicBezTo>
                    <a:cubicBezTo>
                      <a:pt x="384" y="3818"/>
                      <a:pt x="767" y="3944"/>
                      <a:pt x="1156" y="4037"/>
                    </a:cubicBezTo>
                    <a:cubicBezTo>
                      <a:pt x="1408" y="4097"/>
                      <a:pt x="1670" y="4146"/>
                      <a:pt x="1922" y="4201"/>
                    </a:cubicBezTo>
                    <a:cubicBezTo>
                      <a:pt x="2448" y="4310"/>
                      <a:pt x="2962" y="4469"/>
                      <a:pt x="3482" y="4590"/>
                    </a:cubicBezTo>
                    <a:lnTo>
                      <a:pt x="3690" y="4633"/>
                    </a:lnTo>
                    <a:cubicBezTo>
                      <a:pt x="3750" y="4102"/>
                      <a:pt x="3778" y="3566"/>
                      <a:pt x="3783" y="3035"/>
                    </a:cubicBezTo>
                    <a:cubicBezTo>
                      <a:pt x="3789" y="2685"/>
                      <a:pt x="3772" y="2329"/>
                      <a:pt x="3756" y="1979"/>
                    </a:cubicBezTo>
                    <a:cubicBezTo>
                      <a:pt x="3723" y="1612"/>
                      <a:pt x="3717" y="1180"/>
                      <a:pt x="3493" y="862"/>
                    </a:cubicBezTo>
                    <a:cubicBezTo>
                      <a:pt x="3482" y="857"/>
                      <a:pt x="3477" y="846"/>
                      <a:pt x="3460" y="829"/>
                    </a:cubicBezTo>
                    <a:lnTo>
                      <a:pt x="3460" y="829"/>
                    </a:lnTo>
                    <a:cubicBezTo>
                      <a:pt x="3515" y="1240"/>
                      <a:pt x="3531" y="1656"/>
                      <a:pt x="3515" y="2077"/>
                    </a:cubicBezTo>
                    <a:cubicBezTo>
                      <a:pt x="3509" y="2220"/>
                      <a:pt x="3509" y="2362"/>
                      <a:pt x="3493" y="2504"/>
                    </a:cubicBezTo>
                    <a:cubicBezTo>
                      <a:pt x="3488" y="2529"/>
                      <a:pt x="3465" y="2554"/>
                      <a:pt x="3440" y="2554"/>
                    </a:cubicBezTo>
                    <a:cubicBezTo>
                      <a:pt x="3438" y="2554"/>
                      <a:pt x="3435" y="2554"/>
                      <a:pt x="3433" y="2553"/>
                    </a:cubicBezTo>
                    <a:cubicBezTo>
                      <a:pt x="3405" y="2553"/>
                      <a:pt x="3395" y="2521"/>
                      <a:pt x="3395" y="2493"/>
                    </a:cubicBezTo>
                    <a:cubicBezTo>
                      <a:pt x="3422" y="2094"/>
                      <a:pt x="3411" y="1700"/>
                      <a:pt x="3395" y="1300"/>
                    </a:cubicBezTo>
                    <a:cubicBezTo>
                      <a:pt x="3378" y="1070"/>
                      <a:pt x="3340" y="304"/>
                      <a:pt x="3093" y="227"/>
                    </a:cubicBezTo>
                    <a:cubicBezTo>
                      <a:pt x="3083" y="233"/>
                      <a:pt x="3083" y="249"/>
                      <a:pt x="3083" y="255"/>
                    </a:cubicBezTo>
                    <a:cubicBezTo>
                      <a:pt x="3093" y="255"/>
                      <a:pt x="3093" y="260"/>
                      <a:pt x="3093" y="260"/>
                    </a:cubicBezTo>
                    <a:cubicBezTo>
                      <a:pt x="3093" y="276"/>
                      <a:pt x="3083" y="287"/>
                      <a:pt x="3083" y="304"/>
                    </a:cubicBezTo>
                    <a:cubicBezTo>
                      <a:pt x="2984" y="928"/>
                      <a:pt x="2957" y="1563"/>
                      <a:pt x="2907" y="2192"/>
                    </a:cubicBezTo>
                    <a:cubicBezTo>
                      <a:pt x="2891" y="2406"/>
                      <a:pt x="2885" y="2608"/>
                      <a:pt x="2864" y="2822"/>
                    </a:cubicBezTo>
                    <a:cubicBezTo>
                      <a:pt x="2864" y="2854"/>
                      <a:pt x="2847" y="2904"/>
                      <a:pt x="2803" y="2904"/>
                    </a:cubicBezTo>
                    <a:cubicBezTo>
                      <a:pt x="2776" y="2904"/>
                      <a:pt x="2754" y="2882"/>
                      <a:pt x="2749" y="2854"/>
                    </a:cubicBezTo>
                    <a:cubicBezTo>
                      <a:pt x="2721" y="2378"/>
                      <a:pt x="2721" y="1891"/>
                      <a:pt x="2688" y="1404"/>
                    </a:cubicBezTo>
                    <a:cubicBezTo>
                      <a:pt x="2661" y="1010"/>
                      <a:pt x="2639" y="610"/>
                      <a:pt x="2530" y="227"/>
                    </a:cubicBezTo>
                    <a:cubicBezTo>
                      <a:pt x="2476" y="68"/>
                      <a:pt x="2427" y="1"/>
                      <a:pt x="2382" y="1"/>
                    </a:cubicBezTo>
                    <a:close/>
                  </a:path>
                </a:pathLst>
              </a:custGeom>
              <a:solidFill>
                <a:srgbClr val="F3C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7"/>
              <p:cNvSpPr/>
              <p:nvPr/>
            </p:nvSpPr>
            <p:spPr>
              <a:xfrm>
                <a:off x="1076625" y="1906475"/>
                <a:ext cx="296750" cy="31815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12726" extrusionOk="0">
                    <a:moveTo>
                      <a:pt x="6233" y="0"/>
                    </a:moveTo>
                    <a:cubicBezTo>
                      <a:pt x="6224" y="0"/>
                      <a:pt x="6216" y="19"/>
                      <a:pt x="6226" y="28"/>
                    </a:cubicBezTo>
                    <a:lnTo>
                      <a:pt x="6226" y="866"/>
                    </a:lnTo>
                    <a:cubicBezTo>
                      <a:pt x="6182" y="992"/>
                      <a:pt x="6177" y="1211"/>
                      <a:pt x="6144" y="1304"/>
                    </a:cubicBezTo>
                    <a:cubicBezTo>
                      <a:pt x="5930" y="2437"/>
                      <a:pt x="5657" y="3559"/>
                      <a:pt x="5405" y="4686"/>
                    </a:cubicBezTo>
                    <a:cubicBezTo>
                      <a:pt x="5328" y="5037"/>
                      <a:pt x="5252" y="5393"/>
                      <a:pt x="5181" y="5743"/>
                    </a:cubicBezTo>
                    <a:cubicBezTo>
                      <a:pt x="5181" y="5765"/>
                      <a:pt x="5170" y="5781"/>
                      <a:pt x="5164" y="5809"/>
                    </a:cubicBezTo>
                    <a:cubicBezTo>
                      <a:pt x="5049" y="6093"/>
                      <a:pt x="4912" y="6367"/>
                      <a:pt x="4732" y="6619"/>
                    </a:cubicBezTo>
                    <a:cubicBezTo>
                      <a:pt x="4058" y="7735"/>
                      <a:pt x="3270" y="8857"/>
                      <a:pt x="1924" y="9065"/>
                    </a:cubicBezTo>
                    <a:cubicBezTo>
                      <a:pt x="1791" y="9096"/>
                      <a:pt x="1655" y="9111"/>
                      <a:pt x="1519" y="9111"/>
                    </a:cubicBezTo>
                    <a:cubicBezTo>
                      <a:pt x="1247" y="9111"/>
                      <a:pt x="975" y="9053"/>
                      <a:pt x="720" y="8950"/>
                    </a:cubicBezTo>
                    <a:cubicBezTo>
                      <a:pt x="517" y="8885"/>
                      <a:pt x="336" y="8759"/>
                      <a:pt x="134" y="8720"/>
                    </a:cubicBezTo>
                    <a:cubicBezTo>
                      <a:pt x="123" y="8720"/>
                      <a:pt x="107" y="8726"/>
                      <a:pt x="101" y="8731"/>
                    </a:cubicBezTo>
                    <a:cubicBezTo>
                      <a:pt x="96" y="8726"/>
                      <a:pt x="90" y="8726"/>
                      <a:pt x="79" y="8720"/>
                    </a:cubicBezTo>
                    <a:cubicBezTo>
                      <a:pt x="74" y="8718"/>
                      <a:pt x="69" y="8717"/>
                      <a:pt x="63" y="8717"/>
                    </a:cubicBezTo>
                    <a:cubicBezTo>
                      <a:pt x="30" y="8717"/>
                      <a:pt x="0" y="8759"/>
                      <a:pt x="19" y="8792"/>
                    </a:cubicBezTo>
                    <a:cubicBezTo>
                      <a:pt x="315" y="9717"/>
                      <a:pt x="966" y="10461"/>
                      <a:pt x="1683" y="11074"/>
                    </a:cubicBezTo>
                    <a:cubicBezTo>
                      <a:pt x="2072" y="11413"/>
                      <a:pt x="2482" y="11720"/>
                      <a:pt x="2936" y="11961"/>
                    </a:cubicBezTo>
                    <a:cubicBezTo>
                      <a:pt x="3878" y="12453"/>
                      <a:pt x="4934" y="12689"/>
                      <a:pt x="5985" y="12722"/>
                    </a:cubicBezTo>
                    <a:cubicBezTo>
                      <a:pt x="6066" y="12724"/>
                      <a:pt x="6147" y="12726"/>
                      <a:pt x="6226" y="12726"/>
                    </a:cubicBezTo>
                    <a:cubicBezTo>
                      <a:pt x="7618" y="12726"/>
                      <a:pt x="8782" y="12317"/>
                      <a:pt x="9932" y="11457"/>
                    </a:cubicBezTo>
                    <a:cubicBezTo>
                      <a:pt x="10452" y="11074"/>
                      <a:pt x="10928" y="10620"/>
                      <a:pt x="11327" y="10116"/>
                    </a:cubicBezTo>
                    <a:cubicBezTo>
                      <a:pt x="11541" y="9843"/>
                      <a:pt x="11754" y="9552"/>
                      <a:pt x="11864" y="9213"/>
                    </a:cubicBezTo>
                    <a:cubicBezTo>
                      <a:pt x="11869" y="9169"/>
                      <a:pt x="11864" y="9131"/>
                      <a:pt x="11831" y="9109"/>
                    </a:cubicBezTo>
                    <a:cubicBezTo>
                      <a:pt x="11804" y="9064"/>
                      <a:pt x="11759" y="9027"/>
                      <a:pt x="11713" y="9027"/>
                    </a:cubicBezTo>
                    <a:cubicBezTo>
                      <a:pt x="11703" y="9027"/>
                      <a:pt x="11693" y="9029"/>
                      <a:pt x="11683" y="9032"/>
                    </a:cubicBezTo>
                    <a:cubicBezTo>
                      <a:pt x="11574" y="9054"/>
                      <a:pt x="11475" y="9054"/>
                      <a:pt x="11366" y="9054"/>
                    </a:cubicBezTo>
                    <a:cubicBezTo>
                      <a:pt x="11103" y="9049"/>
                      <a:pt x="10851" y="9011"/>
                      <a:pt x="10605" y="8939"/>
                    </a:cubicBezTo>
                    <a:cubicBezTo>
                      <a:pt x="10370" y="8857"/>
                      <a:pt x="10145" y="8759"/>
                      <a:pt x="9932" y="8627"/>
                    </a:cubicBezTo>
                    <a:cubicBezTo>
                      <a:pt x="9494" y="8348"/>
                      <a:pt x="9111" y="7971"/>
                      <a:pt x="8744" y="7604"/>
                    </a:cubicBezTo>
                    <a:cubicBezTo>
                      <a:pt x="8580" y="7423"/>
                      <a:pt x="8443" y="7226"/>
                      <a:pt x="8328" y="7007"/>
                    </a:cubicBezTo>
                    <a:cubicBezTo>
                      <a:pt x="8087" y="6537"/>
                      <a:pt x="7895" y="6044"/>
                      <a:pt x="7737" y="5535"/>
                    </a:cubicBezTo>
                    <a:cubicBezTo>
                      <a:pt x="7430" y="4484"/>
                      <a:pt x="7299" y="3395"/>
                      <a:pt x="6970" y="2349"/>
                    </a:cubicBezTo>
                    <a:cubicBezTo>
                      <a:pt x="6965" y="2311"/>
                      <a:pt x="6959" y="2289"/>
                      <a:pt x="6943" y="2262"/>
                    </a:cubicBezTo>
                    <a:cubicBezTo>
                      <a:pt x="6949" y="2163"/>
                      <a:pt x="6965" y="2059"/>
                      <a:pt x="6970" y="1966"/>
                    </a:cubicBezTo>
                    <a:cubicBezTo>
                      <a:pt x="6976" y="1922"/>
                      <a:pt x="6970" y="1878"/>
                      <a:pt x="6976" y="1835"/>
                    </a:cubicBezTo>
                    <a:cubicBezTo>
                      <a:pt x="6982" y="1789"/>
                      <a:pt x="6948" y="1765"/>
                      <a:pt x="6914" y="1765"/>
                    </a:cubicBezTo>
                    <a:cubicBezTo>
                      <a:pt x="6884" y="1765"/>
                      <a:pt x="6853" y="1785"/>
                      <a:pt x="6850" y="1824"/>
                    </a:cubicBezTo>
                    <a:cubicBezTo>
                      <a:pt x="6680" y="2869"/>
                      <a:pt x="6565" y="3920"/>
                      <a:pt x="6489" y="4982"/>
                    </a:cubicBezTo>
                    <a:cubicBezTo>
                      <a:pt x="6483" y="4807"/>
                      <a:pt x="6478" y="4621"/>
                      <a:pt x="6478" y="4440"/>
                    </a:cubicBezTo>
                    <a:cubicBezTo>
                      <a:pt x="6456" y="3532"/>
                      <a:pt x="6445" y="2617"/>
                      <a:pt x="6401" y="1703"/>
                    </a:cubicBezTo>
                    <a:cubicBezTo>
                      <a:pt x="6434" y="1484"/>
                      <a:pt x="6472" y="1227"/>
                      <a:pt x="6374" y="1205"/>
                    </a:cubicBezTo>
                    <a:cubicBezTo>
                      <a:pt x="6352" y="921"/>
                      <a:pt x="6341" y="636"/>
                      <a:pt x="6314" y="351"/>
                    </a:cubicBezTo>
                    <a:cubicBezTo>
                      <a:pt x="6303" y="242"/>
                      <a:pt x="6292" y="127"/>
                      <a:pt x="6259" y="23"/>
                    </a:cubicBezTo>
                    <a:cubicBezTo>
                      <a:pt x="6259" y="17"/>
                      <a:pt x="6253" y="1"/>
                      <a:pt x="6237" y="1"/>
                    </a:cubicBezTo>
                    <a:cubicBezTo>
                      <a:pt x="6236" y="0"/>
                      <a:pt x="6235" y="0"/>
                      <a:pt x="6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7"/>
              <p:cNvSpPr/>
              <p:nvPr/>
            </p:nvSpPr>
            <p:spPr>
              <a:xfrm>
                <a:off x="1245275" y="1931775"/>
                <a:ext cx="862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1058" extrusionOk="0">
                    <a:moveTo>
                      <a:pt x="3247" y="1"/>
                    </a:moveTo>
                    <a:cubicBezTo>
                      <a:pt x="3176" y="1"/>
                      <a:pt x="3088" y="60"/>
                      <a:pt x="3021" y="67"/>
                    </a:cubicBezTo>
                    <a:cubicBezTo>
                      <a:pt x="2688" y="171"/>
                      <a:pt x="2354" y="270"/>
                      <a:pt x="2020" y="357"/>
                    </a:cubicBezTo>
                    <a:cubicBezTo>
                      <a:pt x="1839" y="434"/>
                      <a:pt x="0" y="790"/>
                      <a:pt x="263" y="1042"/>
                    </a:cubicBezTo>
                    <a:cubicBezTo>
                      <a:pt x="282" y="1053"/>
                      <a:pt x="305" y="1057"/>
                      <a:pt x="330" y="1057"/>
                    </a:cubicBezTo>
                    <a:cubicBezTo>
                      <a:pt x="467" y="1057"/>
                      <a:pt x="673" y="915"/>
                      <a:pt x="794" y="883"/>
                    </a:cubicBezTo>
                    <a:cubicBezTo>
                      <a:pt x="1106" y="768"/>
                      <a:pt x="1423" y="680"/>
                      <a:pt x="1746" y="587"/>
                    </a:cubicBezTo>
                    <a:cubicBezTo>
                      <a:pt x="1921" y="516"/>
                      <a:pt x="3448" y="221"/>
                      <a:pt x="3333" y="56"/>
                    </a:cubicBezTo>
                    <a:cubicBezTo>
                      <a:pt x="3312" y="15"/>
                      <a:pt x="3281" y="1"/>
                      <a:pt x="3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7"/>
              <p:cNvSpPr/>
              <p:nvPr/>
            </p:nvSpPr>
            <p:spPr>
              <a:xfrm>
                <a:off x="1130450" y="1932125"/>
                <a:ext cx="80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020" extrusionOk="0">
                    <a:moveTo>
                      <a:pt x="87" y="0"/>
                    </a:moveTo>
                    <a:cubicBezTo>
                      <a:pt x="52" y="0"/>
                      <a:pt x="19" y="8"/>
                      <a:pt x="6" y="42"/>
                    </a:cubicBezTo>
                    <a:cubicBezTo>
                      <a:pt x="1" y="92"/>
                      <a:pt x="50" y="97"/>
                      <a:pt x="83" y="103"/>
                    </a:cubicBezTo>
                    <a:cubicBezTo>
                      <a:pt x="373" y="212"/>
                      <a:pt x="657" y="332"/>
                      <a:pt x="959" y="415"/>
                    </a:cubicBezTo>
                    <a:cubicBezTo>
                      <a:pt x="1648" y="612"/>
                      <a:pt x="2332" y="831"/>
                      <a:pt x="3033" y="1017"/>
                    </a:cubicBezTo>
                    <a:cubicBezTo>
                      <a:pt x="3043" y="1019"/>
                      <a:pt x="3053" y="1020"/>
                      <a:pt x="3062" y="1020"/>
                    </a:cubicBezTo>
                    <a:cubicBezTo>
                      <a:pt x="3197" y="1020"/>
                      <a:pt x="3226" y="812"/>
                      <a:pt x="3082" y="776"/>
                    </a:cubicBezTo>
                    <a:cubicBezTo>
                      <a:pt x="2759" y="688"/>
                      <a:pt x="2442" y="595"/>
                      <a:pt x="2124" y="502"/>
                    </a:cubicBezTo>
                    <a:cubicBezTo>
                      <a:pt x="1473" y="316"/>
                      <a:pt x="822" y="119"/>
                      <a:pt x="159" y="4"/>
                    </a:cubicBezTo>
                    <a:cubicBezTo>
                      <a:pt x="139" y="4"/>
                      <a:pt x="112" y="0"/>
                      <a:pt x="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7"/>
              <p:cNvSpPr/>
              <p:nvPr/>
            </p:nvSpPr>
            <p:spPr>
              <a:xfrm>
                <a:off x="1290975" y="1989275"/>
                <a:ext cx="9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01" extrusionOk="0">
                    <a:moveTo>
                      <a:pt x="192" y="1"/>
                    </a:moveTo>
                    <a:cubicBezTo>
                      <a:pt x="82" y="1"/>
                      <a:pt x="0" y="105"/>
                      <a:pt x="6" y="209"/>
                    </a:cubicBezTo>
                    <a:cubicBezTo>
                      <a:pt x="6" y="252"/>
                      <a:pt x="33" y="307"/>
                      <a:pt x="66" y="345"/>
                    </a:cubicBezTo>
                    <a:cubicBezTo>
                      <a:pt x="110" y="384"/>
                      <a:pt x="153" y="400"/>
                      <a:pt x="203" y="400"/>
                    </a:cubicBezTo>
                    <a:cubicBezTo>
                      <a:pt x="312" y="400"/>
                      <a:pt x="394" y="296"/>
                      <a:pt x="389" y="192"/>
                    </a:cubicBezTo>
                    <a:cubicBezTo>
                      <a:pt x="389" y="143"/>
                      <a:pt x="361" y="88"/>
                      <a:pt x="329" y="55"/>
                    </a:cubicBezTo>
                    <a:cubicBezTo>
                      <a:pt x="290" y="17"/>
                      <a:pt x="247" y="1"/>
                      <a:pt x="1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7"/>
              <p:cNvSpPr/>
              <p:nvPr/>
            </p:nvSpPr>
            <p:spPr>
              <a:xfrm>
                <a:off x="1298900" y="2026625"/>
                <a:ext cx="932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68" extrusionOk="0">
                    <a:moveTo>
                      <a:pt x="181" y="1"/>
                    </a:moveTo>
                    <a:cubicBezTo>
                      <a:pt x="83" y="1"/>
                      <a:pt x="1" y="94"/>
                      <a:pt x="12" y="192"/>
                    </a:cubicBezTo>
                    <a:cubicBezTo>
                      <a:pt x="12" y="236"/>
                      <a:pt x="28" y="285"/>
                      <a:pt x="66" y="318"/>
                    </a:cubicBezTo>
                    <a:cubicBezTo>
                      <a:pt x="99" y="357"/>
                      <a:pt x="138" y="368"/>
                      <a:pt x="192" y="368"/>
                    </a:cubicBezTo>
                    <a:cubicBezTo>
                      <a:pt x="291" y="368"/>
                      <a:pt x="373" y="275"/>
                      <a:pt x="367" y="176"/>
                    </a:cubicBezTo>
                    <a:cubicBezTo>
                      <a:pt x="367" y="127"/>
                      <a:pt x="346" y="83"/>
                      <a:pt x="313" y="45"/>
                    </a:cubicBezTo>
                    <a:cubicBezTo>
                      <a:pt x="274" y="12"/>
                      <a:pt x="231" y="1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7"/>
              <p:cNvSpPr/>
              <p:nvPr/>
            </p:nvSpPr>
            <p:spPr>
              <a:xfrm>
                <a:off x="1236375" y="1782100"/>
                <a:ext cx="275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38" extrusionOk="0">
                    <a:moveTo>
                      <a:pt x="0" y="1"/>
                    </a:moveTo>
                    <a:lnTo>
                      <a:pt x="0" y="137"/>
                    </a:lnTo>
                    <a:lnTo>
                      <a:pt x="110" y="137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37"/>
              <p:cNvSpPr/>
              <p:nvPr/>
            </p:nvSpPr>
            <p:spPr>
              <a:xfrm>
                <a:off x="1003200" y="1782050"/>
                <a:ext cx="23592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9437" h="14169" extrusionOk="0">
                    <a:moveTo>
                      <a:pt x="9139" y="0"/>
                    </a:moveTo>
                    <a:cubicBezTo>
                      <a:pt x="8868" y="0"/>
                      <a:pt x="8600" y="5"/>
                      <a:pt x="8331" y="13"/>
                    </a:cubicBezTo>
                    <a:cubicBezTo>
                      <a:pt x="7713" y="24"/>
                      <a:pt x="7089" y="24"/>
                      <a:pt x="6470" y="79"/>
                    </a:cubicBezTo>
                    <a:cubicBezTo>
                      <a:pt x="5851" y="150"/>
                      <a:pt x="5233" y="238"/>
                      <a:pt x="4625" y="353"/>
                    </a:cubicBezTo>
                    <a:cubicBezTo>
                      <a:pt x="4445" y="386"/>
                      <a:pt x="4264" y="429"/>
                      <a:pt x="4084" y="484"/>
                    </a:cubicBezTo>
                    <a:cubicBezTo>
                      <a:pt x="3761" y="577"/>
                      <a:pt x="3454" y="736"/>
                      <a:pt x="3148" y="867"/>
                    </a:cubicBezTo>
                    <a:cubicBezTo>
                      <a:pt x="2890" y="971"/>
                      <a:pt x="2638" y="1092"/>
                      <a:pt x="2403" y="1245"/>
                    </a:cubicBezTo>
                    <a:cubicBezTo>
                      <a:pt x="1757" y="1667"/>
                      <a:pt x="1204" y="2263"/>
                      <a:pt x="827" y="2953"/>
                    </a:cubicBezTo>
                    <a:cubicBezTo>
                      <a:pt x="586" y="3407"/>
                      <a:pt x="416" y="3889"/>
                      <a:pt x="274" y="4381"/>
                    </a:cubicBezTo>
                    <a:cubicBezTo>
                      <a:pt x="203" y="4639"/>
                      <a:pt x="132" y="4885"/>
                      <a:pt x="93" y="5142"/>
                    </a:cubicBezTo>
                    <a:cubicBezTo>
                      <a:pt x="0" y="5832"/>
                      <a:pt x="11" y="6538"/>
                      <a:pt x="49" y="7239"/>
                    </a:cubicBezTo>
                    <a:cubicBezTo>
                      <a:pt x="104" y="8569"/>
                      <a:pt x="416" y="9877"/>
                      <a:pt x="881" y="11114"/>
                    </a:cubicBezTo>
                    <a:cubicBezTo>
                      <a:pt x="1095" y="11661"/>
                      <a:pt x="1347" y="12198"/>
                      <a:pt x="1708" y="12647"/>
                    </a:cubicBezTo>
                    <a:cubicBezTo>
                      <a:pt x="1872" y="12860"/>
                      <a:pt x="2053" y="13073"/>
                      <a:pt x="2239" y="13265"/>
                    </a:cubicBezTo>
                    <a:cubicBezTo>
                      <a:pt x="2337" y="13375"/>
                      <a:pt x="2441" y="13479"/>
                      <a:pt x="2556" y="13566"/>
                    </a:cubicBezTo>
                    <a:cubicBezTo>
                      <a:pt x="2797" y="13730"/>
                      <a:pt x="3065" y="13845"/>
                      <a:pt x="3339" y="13933"/>
                    </a:cubicBezTo>
                    <a:cubicBezTo>
                      <a:pt x="3673" y="14042"/>
                      <a:pt x="4018" y="14152"/>
                      <a:pt x="4374" y="14168"/>
                    </a:cubicBezTo>
                    <a:lnTo>
                      <a:pt x="4467" y="14168"/>
                    </a:lnTo>
                    <a:cubicBezTo>
                      <a:pt x="4718" y="14168"/>
                      <a:pt x="4965" y="14113"/>
                      <a:pt x="5200" y="14004"/>
                    </a:cubicBezTo>
                    <a:cubicBezTo>
                      <a:pt x="5550" y="13873"/>
                      <a:pt x="5862" y="13670"/>
                      <a:pt x="6163" y="13451"/>
                    </a:cubicBezTo>
                    <a:cubicBezTo>
                      <a:pt x="6404" y="13271"/>
                      <a:pt x="6634" y="13079"/>
                      <a:pt x="6848" y="12865"/>
                    </a:cubicBezTo>
                    <a:cubicBezTo>
                      <a:pt x="7171" y="12526"/>
                      <a:pt x="7428" y="12127"/>
                      <a:pt x="7674" y="11727"/>
                    </a:cubicBezTo>
                    <a:cubicBezTo>
                      <a:pt x="7948" y="11289"/>
                      <a:pt x="8107" y="10780"/>
                      <a:pt x="8243" y="10276"/>
                    </a:cubicBezTo>
                    <a:cubicBezTo>
                      <a:pt x="8408" y="9631"/>
                      <a:pt x="8561" y="8990"/>
                      <a:pt x="8709" y="8344"/>
                    </a:cubicBezTo>
                    <a:cubicBezTo>
                      <a:pt x="8900" y="7501"/>
                      <a:pt x="9070" y="6647"/>
                      <a:pt x="9152" y="5788"/>
                    </a:cubicBezTo>
                    <a:cubicBezTo>
                      <a:pt x="9234" y="5060"/>
                      <a:pt x="9273" y="4327"/>
                      <a:pt x="9234" y="3599"/>
                    </a:cubicBezTo>
                    <a:lnTo>
                      <a:pt x="9234" y="3599"/>
                    </a:lnTo>
                    <a:lnTo>
                      <a:pt x="9234" y="3681"/>
                    </a:lnTo>
                    <a:lnTo>
                      <a:pt x="9234" y="3933"/>
                    </a:lnTo>
                    <a:cubicBezTo>
                      <a:pt x="9234" y="4064"/>
                      <a:pt x="9229" y="4184"/>
                      <a:pt x="9218" y="4316"/>
                    </a:cubicBezTo>
                    <a:cubicBezTo>
                      <a:pt x="9218" y="4327"/>
                      <a:pt x="9207" y="4343"/>
                      <a:pt x="9207" y="4354"/>
                    </a:cubicBezTo>
                    <a:cubicBezTo>
                      <a:pt x="9201" y="4398"/>
                      <a:pt x="9174" y="4431"/>
                      <a:pt x="9141" y="4453"/>
                    </a:cubicBezTo>
                    <a:cubicBezTo>
                      <a:pt x="9141" y="4458"/>
                      <a:pt x="9136" y="4458"/>
                      <a:pt x="9136" y="4458"/>
                    </a:cubicBezTo>
                    <a:cubicBezTo>
                      <a:pt x="9119" y="5389"/>
                      <a:pt x="9043" y="6319"/>
                      <a:pt x="8840" y="7228"/>
                    </a:cubicBezTo>
                    <a:cubicBezTo>
                      <a:pt x="8616" y="8207"/>
                      <a:pt x="8430" y="9193"/>
                      <a:pt x="8167" y="10167"/>
                    </a:cubicBezTo>
                    <a:cubicBezTo>
                      <a:pt x="8079" y="10495"/>
                      <a:pt x="7986" y="10824"/>
                      <a:pt x="7860" y="11141"/>
                    </a:cubicBezTo>
                    <a:cubicBezTo>
                      <a:pt x="7751" y="11404"/>
                      <a:pt x="7609" y="11650"/>
                      <a:pt x="7461" y="11880"/>
                    </a:cubicBezTo>
                    <a:cubicBezTo>
                      <a:pt x="7247" y="12209"/>
                      <a:pt x="7012" y="12532"/>
                      <a:pt x="6749" y="12822"/>
                    </a:cubicBezTo>
                    <a:cubicBezTo>
                      <a:pt x="6552" y="13019"/>
                      <a:pt x="6344" y="13188"/>
                      <a:pt x="6125" y="13353"/>
                    </a:cubicBezTo>
                    <a:cubicBezTo>
                      <a:pt x="5934" y="13489"/>
                      <a:pt x="5731" y="13621"/>
                      <a:pt x="5523" y="13725"/>
                    </a:cubicBezTo>
                    <a:cubicBezTo>
                      <a:pt x="5364" y="13796"/>
                      <a:pt x="5200" y="13867"/>
                      <a:pt x="5041" y="13927"/>
                    </a:cubicBezTo>
                    <a:cubicBezTo>
                      <a:pt x="4846" y="14002"/>
                      <a:pt x="4636" y="14034"/>
                      <a:pt x="4426" y="14034"/>
                    </a:cubicBezTo>
                    <a:cubicBezTo>
                      <a:pt x="4330" y="14034"/>
                      <a:pt x="4233" y="14027"/>
                      <a:pt x="4138" y="14015"/>
                    </a:cubicBezTo>
                    <a:cubicBezTo>
                      <a:pt x="3930" y="13988"/>
                      <a:pt x="3700" y="13927"/>
                      <a:pt x="3498" y="13862"/>
                    </a:cubicBezTo>
                    <a:cubicBezTo>
                      <a:pt x="3197" y="13763"/>
                      <a:pt x="2896" y="13659"/>
                      <a:pt x="2633" y="13479"/>
                    </a:cubicBezTo>
                    <a:cubicBezTo>
                      <a:pt x="2469" y="13342"/>
                      <a:pt x="2326" y="13172"/>
                      <a:pt x="2179" y="13019"/>
                    </a:cubicBezTo>
                    <a:cubicBezTo>
                      <a:pt x="1976" y="12789"/>
                      <a:pt x="1779" y="12564"/>
                      <a:pt x="1609" y="12318"/>
                    </a:cubicBezTo>
                    <a:cubicBezTo>
                      <a:pt x="1418" y="12034"/>
                      <a:pt x="1265" y="11727"/>
                      <a:pt x="1128" y="11410"/>
                    </a:cubicBezTo>
                    <a:cubicBezTo>
                      <a:pt x="860" y="10802"/>
                      <a:pt x="668" y="10156"/>
                      <a:pt x="504" y="9510"/>
                    </a:cubicBezTo>
                    <a:cubicBezTo>
                      <a:pt x="296" y="8678"/>
                      <a:pt x="175" y="7830"/>
                      <a:pt x="143" y="6976"/>
                    </a:cubicBezTo>
                    <a:cubicBezTo>
                      <a:pt x="126" y="6472"/>
                      <a:pt x="132" y="5963"/>
                      <a:pt x="186" y="5465"/>
                    </a:cubicBezTo>
                    <a:cubicBezTo>
                      <a:pt x="214" y="5137"/>
                      <a:pt x="279" y="4819"/>
                      <a:pt x="367" y="4507"/>
                    </a:cubicBezTo>
                    <a:cubicBezTo>
                      <a:pt x="580" y="3725"/>
                      <a:pt x="854" y="2931"/>
                      <a:pt x="1391" y="2323"/>
                    </a:cubicBezTo>
                    <a:cubicBezTo>
                      <a:pt x="1719" y="1946"/>
                      <a:pt x="2086" y="1606"/>
                      <a:pt x="2502" y="1333"/>
                    </a:cubicBezTo>
                    <a:cubicBezTo>
                      <a:pt x="2759" y="1174"/>
                      <a:pt x="3033" y="1043"/>
                      <a:pt x="3306" y="922"/>
                    </a:cubicBezTo>
                    <a:cubicBezTo>
                      <a:pt x="3569" y="796"/>
                      <a:pt x="3837" y="676"/>
                      <a:pt x="4116" y="594"/>
                    </a:cubicBezTo>
                    <a:cubicBezTo>
                      <a:pt x="4593" y="462"/>
                      <a:pt x="5074" y="386"/>
                      <a:pt x="5561" y="315"/>
                    </a:cubicBezTo>
                    <a:cubicBezTo>
                      <a:pt x="6103" y="238"/>
                      <a:pt x="6640" y="161"/>
                      <a:pt x="7176" y="139"/>
                    </a:cubicBezTo>
                    <a:cubicBezTo>
                      <a:pt x="7392" y="134"/>
                      <a:pt x="7610" y="133"/>
                      <a:pt x="7828" y="133"/>
                    </a:cubicBezTo>
                    <a:cubicBezTo>
                      <a:pt x="8046" y="133"/>
                      <a:pt x="8265" y="134"/>
                      <a:pt x="8484" y="134"/>
                    </a:cubicBezTo>
                    <a:cubicBezTo>
                      <a:pt x="8643" y="137"/>
                      <a:pt x="8802" y="137"/>
                      <a:pt x="8961" y="137"/>
                    </a:cubicBezTo>
                    <a:cubicBezTo>
                      <a:pt x="9119" y="137"/>
                      <a:pt x="9278" y="137"/>
                      <a:pt x="9437" y="139"/>
                    </a:cubicBezTo>
                    <a:lnTo>
                      <a:pt x="9437" y="3"/>
                    </a:lnTo>
                    <a:cubicBezTo>
                      <a:pt x="9337" y="1"/>
                      <a:pt x="9238" y="0"/>
                      <a:pt x="913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37"/>
              <p:cNvSpPr/>
              <p:nvPr/>
            </p:nvSpPr>
            <p:spPr>
              <a:xfrm>
                <a:off x="1134550" y="1814225"/>
                <a:ext cx="799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3810" extrusionOk="0">
                    <a:moveTo>
                      <a:pt x="2489" y="0"/>
                    </a:moveTo>
                    <a:cubicBezTo>
                      <a:pt x="2456" y="0"/>
                      <a:pt x="2421" y="14"/>
                      <a:pt x="2387" y="46"/>
                    </a:cubicBezTo>
                    <a:cubicBezTo>
                      <a:pt x="2152" y="286"/>
                      <a:pt x="2070" y="1551"/>
                      <a:pt x="2004" y="1956"/>
                    </a:cubicBezTo>
                    <a:cubicBezTo>
                      <a:pt x="1999" y="1370"/>
                      <a:pt x="2026" y="763"/>
                      <a:pt x="1840" y="199"/>
                    </a:cubicBezTo>
                    <a:cubicBezTo>
                      <a:pt x="1804" y="91"/>
                      <a:pt x="1725" y="4"/>
                      <a:pt x="1638" y="4"/>
                    </a:cubicBezTo>
                    <a:cubicBezTo>
                      <a:pt x="1593" y="4"/>
                      <a:pt x="1546" y="28"/>
                      <a:pt x="1501" y="84"/>
                    </a:cubicBezTo>
                    <a:cubicBezTo>
                      <a:pt x="1369" y="276"/>
                      <a:pt x="1347" y="522"/>
                      <a:pt x="1304" y="741"/>
                    </a:cubicBezTo>
                    <a:cubicBezTo>
                      <a:pt x="1287" y="593"/>
                      <a:pt x="1287" y="434"/>
                      <a:pt x="1221" y="303"/>
                    </a:cubicBezTo>
                    <a:cubicBezTo>
                      <a:pt x="1181" y="250"/>
                      <a:pt x="1142" y="228"/>
                      <a:pt x="1105" y="228"/>
                    </a:cubicBezTo>
                    <a:cubicBezTo>
                      <a:pt x="983" y="228"/>
                      <a:pt x="886" y="467"/>
                      <a:pt x="844" y="577"/>
                    </a:cubicBezTo>
                    <a:cubicBezTo>
                      <a:pt x="466" y="1589"/>
                      <a:pt x="335" y="2662"/>
                      <a:pt x="23" y="3691"/>
                    </a:cubicBezTo>
                    <a:cubicBezTo>
                      <a:pt x="17" y="3718"/>
                      <a:pt x="1" y="3746"/>
                      <a:pt x="6" y="3773"/>
                    </a:cubicBezTo>
                    <a:cubicBezTo>
                      <a:pt x="15" y="3795"/>
                      <a:pt x="34" y="3809"/>
                      <a:pt x="49" y="3809"/>
                    </a:cubicBezTo>
                    <a:cubicBezTo>
                      <a:pt x="54" y="3809"/>
                      <a:pt x="58" y="3808"/>
                      <a:pt x="61" y="3806"/>
                    </a:cubicBezTo>
                    <a:cubicBezTo>
                      <a:pt x="83" y="3806"/>
                      <a:pt x="105" y="3801"/>
                      <a:pt x="110" y="3773"/>
                    </a:cubicBezTo>
                    <a:cubicBezTo>
                      <a:pt x="143" y="3664"/>
                      <a:pt x="182" y="3560"/>
                      <a:pt x="209" y="3450"/>
                    </a:cubicBezTo>
                    <a:cubicBezTo>
                      <a:pt x="444" y="2563"/>
                      <a:pt x="576" y="1644"/>
                      <a:pt x="882" y="774"/>
                    </a:cubicBezTo>
                    <a:cubicBezTo>
                      <a:pt x="937" y="631"/>
                      <a:pt x="981" y="467"/>
                      <a:pt x="1090" y="352"/>
                    </a:cubicBezTo>
                    <a:cubicBezTo>
                      <a:pt x="1093" y="351"/>
                      <a:pt x="1095" y="351"/>
                      <a:pt x="1098" y="351"/>
                    </a:cubicBezTo>
                    <a:cubicBezTo>
                      <a:pt x="1152" y="351"/>
                      <a:pt x="1172" y="579"/>
                      <a:pt x="1178" y="626"/>
                    </a:cubicBezTo>
                    <a:cubicBezTo>
                      <a:pt x="1211" y="1047"/>
                      <a:pt x="1156" y="1469"/>
                      <a:pt x="1139" y="1890"/>
                    </a:cubicBezTo>
                    <a:cubicBezTo>
                      <a:pt x="1123" y="2191"/>
                      <a:pt x="1112" y="2498"/>
                      <a:pt x="1090" y="2810"/>
                    </a:cubicBezTo>
                    <a:cubicBezTo>
                      <a:pt x="1090" y="2875"/>
                      <a:pt x="1085" y="2952"/>
                      <a:pt x="1085" y="3018"/>
                    </a:cubicBezTo>
                    <a:cubicBezTo>
                      <a:pt x="1085" y="3040"/>
                      <a:pt x="1090" y="3062"/>
                      <a:pt x="1112" y="3073"/>
                    </a:cubicBezTo>
                    <a:cubicBezTo>
                      <a:pt x="1120" y="3078"/>
                      <a:pt x="1129" y="3081"/>
                      <a:pt x="1137" y="3081"/>
                    </a:cubicBezTo>
                    <a:cubicBezTo>
                      <a:pt x="1167" y="3081"/>
                      <a:pt x="1194" y="3046"/>
                      <a:pt x="1194" y="3007"/>
                    </a:cubicBezTo>
                    <a:cubicBezTo>
                      <a:pt x="1205" y="2930"/>
                      <a:pt x="1205" y="2865"/>
                      <a:pt x="1211" y="2788"/>
                    </a:cubicBezTo>
                    <a:cubicBezTo>
                      <a:pt x="1249" y="2076"/>
                      <a:pt x="1309" y="1343"/>
                      <a:pt x="1440" y="637"/>
                    </a:cubicBezTo>
                    <a:cubicBezTo>
                      <a:pt x="1502" y="270"/>
                      <a:pt x="1577" y="120"/>
                      <a:pt x="1647" y="120"/>
                    </a:cubicBezTo>
                    <a:cubicBezTo>
                      <a:pt x="1739" y="120"/>
                      <a:pt x="1822" y="377"/>
                      <a:pt x="1856" y="741"/>
                    </a:cubicBezTo>
                    <a:cubicBezTo>
                      <a:pt x="1906" y="1376"/>
                      <a:pt x="1878" y="2016"/>
                      <a:pt x="1878" y="2651"/>
                    </a:cubicBezTo>
                    <a:lnTo>
                      <a:pt x="1878" y="2903"/>
                    </a:lnTo>
                    <a:cubicBezTo>
                      <a:pt x="1878" y="2974"/>
                      <a:pt x="1878" y="3045"/>
                      <a:pt x="1884" y="3116"/>
                    </a:cubicBezTo>
                    <a:cubicBezTo>
                      <a:pt x="1889" y="3138"/>
                      <a:pt x="1906" y="3155"/>
                      <a:pt x="1922" y="3166"/>
                    </a:cubicBezTo>
                    <a:cubicBezTo>
                      <a:pt x="1927" y="3166"/>
                      <a:pt x="1931" y="3167"/>
                      <a:pt x="1935" y="3167"/>
                    </a:cubicBezTo>
                    <a:cubicBezTo>
                      <a:pt x="2024" y="3167"/>
                      <a:pt x="1999" y="3004"/>
                      <a:pt x="2015" y="2936"/>
                    </a:cubicBezTo>
                    <a:cubicBezTo>
                      <a:pt x="2043" y="2607"/>
                      <a:pt x="2081" y="2273"/>
                      <a:pt x="2114" y="1945"/>
                    </a:cubicBezTo>
                    <a:cubicBezTo>
                      <a:pt x="2146" y="1790"/>
                      <a:pt x="2265" y="120"/>
                      <a:pt x="2487" y="120"/>
                    </a:cubicBezTo>
                    <a:cubicBezTo>
                      <a:pt x="2532" y="120"/>
                      <a:pt x="2581" y="187"/>
                      <a:pt x="2634" y="347"/>
                    </a:cubicBezTo>
                    <a:cubicBezTo>
                      <a:pt x="2738" y="730"/>
                      <a:pt x="2765" y="1124"/>
                      <a:pt x="2792" y="1523"/>
                    </a:cubicBezTo>
                    <a:cubicBezTo>
                      <a:pt x="2825" y="2000"/>
                      <a:pt x="2825" y="2487"/>
                      <a:pt x="2853" y="2974"/>
                    </a:cubicBezTo>
                    <a:cubicBezTo>
                      <a:pt x="2864" y="3001"/>
                      <a:pt x="2880" y="3023"/>
                      <a:pt x="2907" y="3023"/>
                    </a:cubicBezTo>
                    <a:cubicBezTo>
                      <a:pt x="2951" y="3023"/>
                      <a:pt x="2973" y="2979"/>
                      <a:pt x="2973" y="2936"/>
                    </a:cubicBezTo>
                    <a:cubicBezTo>
                      <a:pt x="2989" y="2733"/>
                      <a:pt x="3000" y="2520"/>
                      <a:pt x="3011" y="2306"/>
                    </a:cubicBezTo>
                    <a:cubicBezTo>
                      <a:pt x="3061" y="1677"/>
                      <a:pt x="3088" y="1042"/>
                      <a:pt x="3192" y="418"/>
                    </a:cubicBezTo>
                    <a:cubicBezTo>
                      <a:pt x="3192" y="407"/>
                      <a:pt x="3197" y="390"/>
                      <a:pt x="3197" y="380"/>
                    </a:cubicBezTo>
                    <a:cubicBezTo>
                      <a:pt x="3176" y="336"/>
                      <a:pt x="3154" y="297"/>
                      <a:pt x="3126" y="254"/>
                    </a:cubicBezTo>
                    <a:lnTo>
                      <a:pt x="3115" y="243"/>
                    </a:lnTo>
                    <a:cubicBezTo>
                      <a:pt x="3093" y="303"/>
                      <a:pt x="3088" y="363"/>
                      <a:pt x="3072" y="418"/>
                    </a:cubicBezTo>
                    <a:cubicBezTo>
                      <a:pt x="2979" y="954"/>
                      <a:pt x="2962" y="1496"/>
                      <a:pt x="2929" y="2033"/>
                    </a:cubicBezTo>
                    <a:cubicBezTo>
                      <a:pt x="2907" y="1622"/>
                      <a:pt x="2880" y="1211"/>
                      <a:pt x="2836" y="801"/>
                    </a:cubicBezTo>
                    <a:cubicBezTo>
                      <a:pt x="2809" y="577"/>
                      <a:pt x="2781" y="330"/>
                      <a:pt x="2661" y="133"/>
                    </a:cubicBezTo>
                    <a:cubicBezTo>
                      <a:pt x="2624" y="59"/>
                      <a:pt x="2560" y="0"/>
                      <a:pt x="248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37"/>
              <p:cNvSpPr/>
              <p:nvPr/>
            </p:nvSpPr>
            <p:spPr>
              <a:xfrm>
                <a:off x="1211200" y="1820125"/>
                <a:ext cx="1425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448" extrusionOk="0">
                    <a:moveTo>
                      <a:pt x="119" y="1"/>
                    </a:moveTo>
                    <a:cubicBezTo>
                      <a:pt x="114" y="1"/>
                      <a:pt x="109" y="1"/>
                      <a:pt x="104" y="1"/>
                    </a:cubicBezTo>
                    <a:cubicBezTo>
                      <a:pt x="44" y="12"/>
                      <a:pt x="0" y="116"/>
                      <a:pt x="27" y="171"/>
                    </a:cubicBezTo>
                    <a:cubicBezTo>
                      <a:pt x="39" y="192"/>
                      <a:pt x="57" y="201"/>
                      <a:pt x="75" y="201"/>
                    </a:cubicBezTo>
                    <a:cubicBezTo>
                      <a:pt x="98" y="201"/>
                      <a:pt x="122" y="185"/>
                      <a:pt x="131" y="160"/>
                    </a:cubicBezTo>
                    <a:cubicBezTo>
                      <a:pt x="137" y="144"/>
                      <a:pt x="131" y="133"/>
                      <a:pt x="137" y="122"/>
                    </a:cubicBezTo>
                    <a:cubicBezTo>
                      <a:pt x="383" y="198"/>
                      <a:pt x="416" y="965"/>
                      <a:pt x="438" y="1200"/>
                    </a:cubicBezTo>
                    <a:cubicBezTo>
                      <a:pt x="465" y="1594"/>
                      <a:pt x="465" y="1994"/>
                      <a:pt x="438" y="2388"/>
                    </a:cubicBezTo>
                    <a:cubicBezTo>
                      <a:pt x="433" y="2415"/>
                      <a:pt x="454" y="2442"/>
                      <a:pt x="482" y="2448"/>
                    </a:cubicBezTo>
                    <a:cubicBezTo>
                      <a:pt x="509" y="2448"/>
                      <a:pt x="531" y="2426"/>
                      <a:pt x="542" y="2404"/>
                    </a:cubicBezTo>
                    <a:cubicBezTo>
                      <a:pt x="553" y="2256"/>
                      <a:pt x="553" y="2114"/>
                      <a:pt x="564" y="1972"/>
                    </a:cubicBezTo>
                    <a:cubicBezTo>
                      <a:pt x="569" y="1534"/>
                      <a:pt x="553" y="1090"/>
                      <a:pt x="493" y="658"/>
                    </a:cubicBezTo>
                    <a:cubicBezTo>
                      <a:pt x="455" y="443"/>
                      <a:pt x="386" y="1"/>
                      <a:pt x="119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37"/>
              <p:cNvSpPr/>
              <p:nvPr/>
            </p:nvSpPr>
            <p:spPr>
              <a:xfrm>
                <a:off x="1221500" y="1834400"/>
                <a:ext cx="1297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761" extrusionOk="0">
                    <a:moveTo>
                      <a:pt x="68" y="1"/>
                    </a:moveTo>
                    <a:cubicBezTo>
                      <a:pt x="33" y="1"/>
                      <a:pt x="0" y="25"/>
                      <a:pt x="4" y="71"/>
                    </a:cubicBezTo>
                    <a:cubicBezTo>
                      <a:pt x="4" y="98"/>
                      <a:pt x="31" y="125"/>
                      <a:pt x="59" y="125"/>
                    </a:cubicBezTo>
                    <a:cubicBezTo>
                      <a:pt x="86" y="142"/>
                      <a:pt x="108" y="164"/>
                      <a:pt x="130" y="191"/>
                    </a:cubicBezTo>
                    <a:cubicBezTo>
                      <a:pt x="349" y="503"/>
                      <a:pt x="349" y="935"/>
                      <a:pt x="382" y="1302"/>
                    </a:cubicBezTo>
                    <a:cubicBezTo>
                      <a:pt x="404" y="1767"/>
                      <a:pt x="420" y="2244"/>
                      <a:pt x="404" y="2709"/>
                    </a:cubicBezTo>
                    <a:cubicBezTo>
                      <a:pt x="404" y="2744"/>
                      <a:pt x="426" y="2760"/>
                      <a:pt x="450" y="2760"/>
                    </a:cubicBezTo>
                    <a:cubicBezTo>
                      <a:pt x="475" y="2760"/>
                      <a:pt x="502" y="2742"/>
                      <a:pt x="508" y="2709"/>
                    </a:cubicBezTo>
                    <a:cubicBezTo>
                      <a:pt x="519" y="2380"/>
                      <a:pt x="513" y="2041"/>
                      <a:pt x="508" y="1713"/>
                    </a:cubicBezTo>
                    <a:cubicBezTo>
                      <a:pt x="486" y="1269"/>
                      <a:pt x="497" y="279"/>
                      <a:pt x="114" y="16"/>
                    </a:cubicBezTo>
                    <a:cubicBezTo>
                      <a:pt x="100" y="6"/>
                      <a:pt x="84" y="1"/>
                      <a:pt x="6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37"/>
              <p:cNvSpPr/>
              <p:nvPr/>
            </p:nvSpPr>
            <p:spPr>
              <a:xfrm>
                <a:off x="1133325" y="1909350"/>
                <a:ext cx="984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107" extrusionOk="0">
                    <a:moveTo>
                      <a:pt x="33" y="1"/>
                    </a:moveTo>
                    <a:cubicBezTo>
                      <a:pt x="23" y="39"/>
                      <a:pt x="17" y="78"/>
                      <a:pt x="1" y="121"/>
                    </a:cubicBezTo>
                    <a:cubicBezTo>
                      <a:pt x="318" y="203"/>
                      <a:pt x="630" y="302"/>
                      <a:pt x="948" y="384"/>
                    </a:cubicBezTo>
                    <a:cubicBezTo>
                      <a:pt x="1347" y="488"/>
                      <a:pt x="1758" y="565"/>
                      <a:pt x="2168" y="658"/>
                    </a:cubicBezTo>
                    <a:cubicBezTo>
                      <a:pt x="2759" y="789"/>
                      <a:pt x="3329" y="997"/>
                      <a:pt x="3920" y="1107"/>
                    </a:cubicBezTo>
                    <a:cubicBezTo>
                      <a:pt x="3920" y="1063"/>
                      <a:pt x="3931" y="1014"/>
                      <a:pt x="3936" y="975"/>
                    </a:cubicBezTo>
                    <a:cubicBezTo>
                      <a:pt x="3832" y="953"/>
                      <a:pt x="3734" y="931"/>
                      <a:pt x="3630" y="921"/>
                    </a:cubicBezTo>
                    <a:cubicBezTo>
                      <a:pt x="3110" y="795"/>
                      <a:pt x="2595" y="636"/>
                      <a:pt x="2070" y="526"/>
                    </a:cubicBezTo>
                    <a:cubicBezTo>
                      <a:pt x="1818" y="477"/>
                      <a:pt x="1555" y="428"/>
                      <a:pt x="1303" y="362"/>
                    </a:cubicBezTo>
                    <a:cubicBezTo>
                      <a:pt x="876" y="258"/>
                      <a:pt x="460" y="121"/>
                      <a:pt x="3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37"/>
              <p:cNvSpPr/>
              <p:nvPr/>
            </p:nvSpPr>
            <p:spPr>
              <a:xfrm>
                <a:off x="1236925" y="1781550"/>
                <a:ext cx="275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82" y="159"/>
                    </a:lnTo>
                    <a:lnTo>
                      <a:pt x="82" y="137"/>
                    </a:lnTo>
                    <a:lnTo>
                      <a:pt x="110" y="137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37"/>
              <p:cNvSpPr/>
              <p:nvPr/>
            </p:nvSpPr>
            <p:spPr>
              <a:xfrm>
                <a:off x="1237050" y="1781500"/>
                <a:ext cx="2359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14169" extrusionOk="0">
                    <a:moveTo>
                      <a:pt x="295" y="0"/>
                    </a:moveTo>
                    <a:cubicBezTo>
                      <a:pt x="197" y="0"/>
                      <a:pt x="99" y="1"/>
                      <a:pt x="1" y="3"/>
                    </a:cubicBezTo>
                    <a:lnTo>
                      <a:pt x="1" y="139"/>
                    </a:lnTo>
                    <a:cubicBezTo>
                      <a:pt x="157" y="137"/>
                      <a:pt x="315" y="137"/>
                      <a:pt x="475" y="137"/>
                    </a:cubicBezTo>
                    <a:cubicBezTo>
                      <a:pt x="634" y="137"/>
                      <a:pt x="794" y="137"/>
                      <a:pt x="953" y="134"/>
                    </a:cubicBezTo>
                    <a:cubicBezTo>
                      <a:pt x="1172" y="134"/>
                      <a:pt x="1390" y="133"/>
                      <a:pt x="1606" y="133"/>
                    </a:cubicBezTo>
                    <a:cubicBezTo>
                      <a:pt x="1823" y="133"/>
                      <a:pt x="2040" y="134"/>
                      <a:pt x="2256" y="139"/>
                    </a:cubicBezTo>
                    <a:cubicBezTo>
                      <a:pt x="2798" y="161"/>
                      <a:pt x="3334" y="238"/>
                      <a:pt x="3870" y="315"/>
                    </a:cubicBezTo>
                    <a:cubicBezTo>
                      <a:pt x="4358" y="391"/>
                      <a:pt x="4845" y="462"/>
                      <a:pt x="5315" y="594"/>
                    </a:cubicBezTo>
                    <a:cubicBezTo>
                      <a:pt x="5595" y="676"/>
                      <a:pt x="5863" y="802"/>
                      <a:pt x="6131" y="922"/>
                    </a:cubicBezTo>
                    <a:cubicBezTo>
                      <a:pt x="6405" y="1043"/>
                      <a:pt x="6678" y="1174"/>
                      <a:pt x="6930" y="1333"/>
                    </a:cubicBezTo>
                    <a:cubicBezTo>
                      <a:pt x="7346" y="1606"/>
                      <a:pt x="7718" y="1946"/>
                      <a:pt x="8047" y="2323"/>
                    </a:cubicBezTo>
                    <a:cubicBezTo>
                      <a:pt x="8578" y="2931"/>
                      <a:pt x="8851" y="3725"/>
                      <a:pt x="9065" y="4507"/>
                    </a:cubicBezTo>
                    <a:cubicBezTo>
                      <a:pt x="9152" y="4819"/>
                      <a:pt x="9224" y="5137"/>
                      <a:pt x="9251" y="5465"/>
                    </a:cubicBezTo>
                    <a:cubicBezTo>
                      <a:pt x="9306" y="5963"/>
                      <a:pt x="9311" y="6472"/>
                      <a:pt x="9289" y="6976"/>
                    </a:cubicBezTo>
                    <a:cubicBezTo>
                      <a:pt x="9256" y="7835"/>
                      <a:pt x="9142" y="8678"/>
                      <a:pt x="8928" y="9510"/>
                    </a:cubicBezTo>
                    <a:cubicBezTo>
                      <a:pt x="8764" y="10162"/>
                      <a:pt x="8572" y="10802"/>
                      <a:pt x="8304" y="11410"/>
                    </a:cubicBezTo>
                    <a:cubicBezTo>
                      <a:pt x="8167" y="11727"/>
                      <a:pt x="8019" y="12034"/>
                      <a:pt x="7828" y="12318"/>
                    </a:cubicBezTo>
                    <a:cubicBezTo>
                      <a:pt x="7658" y="12565"/>
                      <a:pt x="7456" y="12794"/>
                      <a:pt x="7259" y="13019"/>
                    </a:cubicBezTo>
                    <a:cubicBezTo>
                      <a:pt x="7111" y="13178"/>
                      <a:pt x="6963" y="13342"/>
                      <a:pt x="6799" y="13479"/>
                    </a:cubicBezTo>
                    <a:cubicBezTo>
                      <a:pt x="6542" y="13665"/>
                      <a:pt x="6241" y="13763"/>
                      <a:pt x="5939" y="13862"/>
                    </a:cubicBezTo>
                    <a:cubicBezTo>
                      <a:pt x="5731" y="13927"/>
                      <a:pt x="5507" y="13993"/>
                      <a:pt x="5294" y="14015"/>
                    </a:cubicBezTo>
                    <a:cubicBezTo>
                      <a:pt x="5199" y="14027"/>
                      <a:pt x="5103" y="14034"/>
                      <a:pt x="5007" y="14034"/>
                    </a:cubicBezTo>
                    <a:cubicBezTo>
                      <a:pt x="4798" y="14034"/>
                      <a:pt x="4589" y="14002"/>
                      <a:pt x="4390" y="13927"/>
                    </a:cubicBezTo>
                    <a:cubicBezTo>
                      <a:pt x="4237" y="13867"/>
                      <a:pt x="4073" y="13802"/>
                      <a:pt x="3914" y="13725"/>
                    </a:cubicBezTo>
                    <a:cubicBezTo>
                      <a:pt x="3701" y="13621"/>
                      <a:pt x="3504" y="13490"/>
                      <a:pt x="3312" y="13353"/>
                    </a:cubicBezTo>
                    <a:cubicBezTo>
                      <a:pt x="3093" y="13189"/>
                      <a:pt x="2880" y="13019"/>
                      <a:pt x="2688" y="12822"/>
                    </a:cubicBezTo>
                    <a:cubicBezTo>
                      <a:pt x="2420" y="12532"/>
                      <a:pt x="2190" y="12214"/>
                      <a:pt x="1977" y="11886"/>
                    </a:cubicBezTo>
                    <a:cubicBezTo>
                      <a:pt x="1829" y="11650"/>
                      <a:pt x="1681" y="11404"/>
                      <a:pt x="1572" y="11147"/>
                    </a:cubicBezTo>
                    <a:cubicBezTo>
                      <a:pt x="1451" y="10824"/>
                      <a:pt x="1353" y="10496"/>
                      <a:pt x="1265" y="10167"/>
                    </a:cubicBezTo>
                    <a:cubicBezTo>
                      <a:pt x="1008" y="9193"/>
                      <a:pt x="822" y="8208"/>
                      <a:pt x="597" y="7233"/>
                    </a:cubicBezTo>
                    <a:cubicBezTo>
                      <a:pt x="389" y="6319"/>
                      <a:pt x="313" y="5389"/>
                      <a:pt x="302" y="4458"/>
                    </a:cubicBezTo>
                    <a:cubicBezTo>
                      <a:pt x="302" y="4458"/>
                      <a:pt x="296" y="4458"/>
                      <a:pt x="296" y="4453"/>
                    </a:cubicBezTo>
                    <a:cubicBezTo>
                      <a:pt x="258" y="4431"/>
                      <a:pt x="231" y="4398"/>
                      <a:pt x="225" y="4360"/>
                    </a:cubicBezTo>
                    <a:cubicBezTo>
                      <a:pt x="225" y="4343"/>
                      <a:pt x="220" y="4332"/>
                      <a:pt x="220" y="4316"/>
                    </a:cubicBezTo>
                    <a:cubicBezTo>
                      <a:pt x="203" y="4184"/>
                      <a:pt x="198" y="4064"/>
                      <a:pt x="198" y="3933"/>
                    </a:cubicBezTo>
                    <a:lnTo>
                      <a:pt x="198" y="3681"/>
                    </a:lnTo>
                    <a:lnTo>
                      <a:pt x="198" y="3599"/>
                    </a:lnTo>
                    <a:lnTo>
                      <a:pt x="198" y="3599"/>
                    </a:lnTo>
                    <a:cubicBezTo>
                      <a:pt x="165" y="4332"/>
                      <a:pt x="198" y="5060"/>
                      <a:pt x="280" y="5788"/>
                    </a:cubicBezTo>
                    <a:cubicBezTo>
                      <a:pt x="362" y="6648"/>
                      <a:pt x="532" y="7507"/>
                      <a:pt x="723" y="8344"/>
                    </a:cubicBezTo>
                    <a:cubicBezTo>
                      <a:pt x="876" y="8990"/>
                      <a:pt x="1024" y="9631"/>
                      <a:pt x="1188" y="10277"/>
                    </a:cubicBezTo>
                    <a:cubicBezTo>
                      <a:pt x="1325" y="10780"/>
                      <a:pt x="1484" y="11289"/>
                      <a:pt x="1758" y="11727"/>
                    </a:cubicBezTo>
                    <a:cubicBezTo>
                      <a:pt x="2004" y="12132"/>
                      <a:pt x="2267" y="12526"/>
                      <a:pt x="2584" y="12871"/>
                    </a:cubicBezTo>
                    <a:cubicBezTo>
                      <a:pt x="2798" y="13079"/>
                      <a:pt x="3033" y="13271"/>
                      <a:pt x="3268" y="13451"/>
                    </a:cubicBezTo>
                    <a:cubicBezTo>
                      <a:pt x="3569" y="13670"/>
                      <a:pt x="3887" y="13873"/>
                      <a:pt x="4237" y="14004"/>
                    </a:cubicBezTo>
                    <a:cubicBezTo>
                      <a:pt x="4467" y="14114"/>
                      <a:pt x="4713" y="14168"/>
                      <a:pt x="4965" y="14168"/>
                    </a:cubicBezTo>
                    <a:lnTo>
                      <a:pt x="5064" y="14168"/>
                    </a:lnTo>
                    <a:cubicBezTo>
                      <a:pt x="5419" y="14157"/>
                      <a:pt x="5759" y="14048"/>
                      <a:pt x="6098" y="13938"/>
                    </a:cubicBezTo>
                    <a:cubicBezTo>
                      <a:pt x="6372" y="13845"/>
                      <a:pt x="6635" y="13730"/>
                      <a:pt x="6875" y="13566"/>
                    </a:cubicBezTo>
                    <a:cubicBezTo>
                      <a:pt x="6990" y="13479"/>
                      <a:pt x="7094" y="13375"/>
                      <a:pt x="7198" y="13265"/>
                    </a:cubicBezTo>
                    <a:cubicBezTo>
                      <a:pt x="7385" y="13074"/>
                      <a:pt x="7560" y="12860"/>
                      <a:pt x="7724" y="12652"/>
                    </a:cubicBezTo>
                    <a:cubicBezTo>
                      <a:pt x="8085" y="12198"/>
                      <a:pt x="8342" y="11667"/>
                      <a:pt x="8550" y="11120"/>
                    </a:cubicBezTo>
                    <a:cubicBezTo>
                      <a:pt x="9016" y="9877"/>
                      <a:pt x="9333" y="8574"/>
                      <a:pt x="9388" y="7239"/>
                    </a:cubicBezTo>
                    <a:cubicBezTo>
                      <a:pt x="9421" y="6538"/>
                      <a:pt x="9437" y="5837"/>
                      <a:pt x="9339" y="5142"/>
                    </a:cubicBezTo>
                    <a:cubicBezTo>
                      <a:pt x="9306" y="4885"/>
                      <a:pt x="9229" y="4639"/>
                      <a:pt x="9163" y="4387"/>
                    </a:cubicBezTo>
                    <a:cubicBezTo>
                      <a:pt x="9016" y="3894"/>
                      <a:pt x="8846" y="3407"/>
                      <a:pt x="8605" y="2953"/>
                    </a:cubicBezTo>
                    <a:cubicBezTo>
                      <a:pt x="8233" y="2263"/>
                      <a:pt x="7675" y="1667"/>
                      <a:pt x="7034" y="1245"/>
                    </a:cubicBezTo>
                    <a:cubicBezTo>
                      <a:pt x="6793" y="1092"/>
                      <a:pt x="6547" y="971"/>
                      <a:pt x="6290" y="867"/>
                    </a:cubicBezTo>
                    <a:cubicBezTo>
                      <a:pt x="5978" y="736"/>
                      <a:pt x="5671" y="583"/>
                      <a:pt x="5348" y="484"/>
                    </a:cubicBezTo>
                    <a:cubicBezTo>
                      <a:pt x="5173" y="430"/>
                      <a:pt x="4987" y="391"/>
                      <a:pt x="4812" y="353"/>
                    </a:cubicBezTo>
                    <a:cubicBezTo>
                      <a:pt x="4199" y="238"/>
                      <a:pt x="3586" y="150"/>
                      <a:pt x="2962" y="79"/>
                    </a:cubicBezTo>
                    <a:cubicBezTo>
                      <a:pt x="2349" y="25"/>
                      <a:pt x="1725" y="25"/>
                      <a:pt x="1101" y="14"/>
                    </a:cubicBezTo>
                    <a:cubicBezTo>
                      <a:pt x="828" y="6"/>
                      <a:pt x="562" y="0"/>
                      <a:pt x="29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37"/>
              <p:cNvSpPr/>
              <p:nvPr/>
            </p:nvSpPr>
            <p:spPr>
              <a:xfrm>
                <a:off x="1261400" y="1813725"/>
                <a:ext cx="7995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3808" extrusionOk="0">
                    <a:moveTo>
                      <a:pt x="709" y="1"/>
                    </a:moveTo>
                    <a:cubicBezTo>
                      <a:pt x="639" y="1"/>
                      <a:pt x="574" y="57"/>
                      <a:pt x="537" y="131"/>
                    </a:cubicBezTo>
                    <a:cubicBezTo>
                      <a:pt x="422" y="334"/>
                      <a:pt x="395" y="580"/>
                      <a:pt x="368" y="805"/>
                    </a:cubicBezTo>
                    <a:cubicBezTo>
                      <a:pt x="318" y="1215"/>
                      <a:pt x="291" y="1626"/>
                      <a:pt x="269" y="2036"/>
                    </a:cubicBezTo>
                    <a:cubicBezTo>
                      <a:pt x="236" y="1494"/>
                      <a:pt x="220" y="952"/>
                      <a:pt x="127" y="421"/>
                    </a:cubicBezTo>
                    <a:cubicBezTo>
                      <a:pt x="110" y="367"/>
                      <a:pt x="105" y="301"/>
                      <a:pt x="83" y="241"/>
                    </a:cubicBezTo>
                    <a:lnTo>
                      <a:pt x="72" y="257"/>
                    </a:lnTo>
                    <a:cubicBezTo>
                      <a:pt x="45" y="296"/>
                      <a:pt x="23" y="339"/>
                      <a:pt x="1" y="378"/>
                    </a:cubicBezTo>
                    <a:cubicBezTo>
                      <a:pt x="1" y="394"/>
                      <a:pt x="12" y="405"/>
                      <a:pt x="12" y="421"/>
                    </a:cubicBezTo>
                    <a:cubicBezTo>
                      <a:pt x="110" y="1040"/>
                      <a:pt x="138" y="1680"/>
                      <a:pt x="187" y="2310"/>
                    </a:cubicBezTo>
                    <a:cubicBezTo>
                      <a:pt x="203" y="2523"/>
                      <a:pt x="209" y="2731"/>
                      <a:pt x="231" y="2939"/>
                    </a:cubicBezTo>
                    <a:cubicBezTo>
                      <a:pt x="231" y="2978"/>
                      <a:pt x="247" y="3021"/>
                      <a:pt x="291" y="3021"/>
                    </a:cubicBezTo>
                    <a:cubicBezTo>
                      <a:pt x="318" y="3021"/>
                      <a:pt x="340" y="2999"/>
                      <a:pt x="346" y="2972"/>
                    </a:cubicBezTo>
                    <a:cubicBezTo>
                      <a:pt x="373" y="2485"/>
                      <a:pt x="373" y="1998"/>
                      <a:pt x="406" y="1522"/>
                    </a:cubicBezTo>
                    <a:cubicBezTo>
                      <a:pt x="433" y="1127"/>
                      <a:pt x="461" y="728"/>
                      <a:pt x="565" y="345"/>
                    </a:cubicBezTo>
                    <a:cubicBezTo>
                      <a:pt x="619" y="185"/>
                      <a:pt x="668" y="118"/>
                      <a:pt x="713" y="118"/>
                    </a:cubicBezTo>
                    <a:cubicBezTo>
                      <a:pt x="939" y="118"/>
                      <a:pt x="1057" y="1793"/>
                      <a:pt x="1085" y="1943"/>
                    </a:cubicBezTo>
                    <a:cubicBezTo>
                      <a:pt x="1118" y="2271"/>
                      <a:pt x="1161" y="2611"/>
                      <a:pt x="1189" y="2939"/>
                    </a:cubicBezTo>
                    <a:cubicBezTo>
                      <a:pt x="1199" y="3001"/>
                      <a:pt x="1175" y="3165"/>
                      <a:pt x="1260" y="3165"/>
                    </a:cubicBezTo>
                    <a:cubicBezTo>
                      <a:pt x="1265" y="3165"/>
                      <a:pt x="1270" y="3165"/>
                      <a:pt x="1276" y="3164"/>
                    </a:cubicBezTo>
                    <a:cubicBezTo>
                      <a:pt x="1298" y="3158"/>
                      <a:pt x="1309" y="3136"/>
                      <a:pt x="1315" y="3114"/>
                    </a:cubicBezTo>
                    <a:cubicBezTo>
                      <a:pt x="1326" y="3049"/>
                      <a:pt x="1326" y="2972"/>
                      <a:pt x="1326" y="2901"/>
                    </a:cubicBezTo>
                    <a:lnTo>
                      <a:pt x="1326" y="2649"/>
                    </a:lnTo>
                    <a:cubicBezTo>
                      <a:pt x="1326" y="2014"/>
                      <a:pt x="1298" y="1379"/>
                      <a:pt x="1342" y="739"/>
                    </a:cubicBezTo>
                    <a:cubicBezTo>
                      <a:pt x="1379" y="377"/>
                      <a:pt x="1462" y="121"/>
                      <a:pt x="1553" y="121"/>
                    </a:cubicBezTo>
                    <a:cubicBezTo>
                      <a:pt x="1624" y="121"/>
                      <a:pt x="1699" y="272"/>
                      <a:pt x="1763" y="640"/>
                    </a:cubicBezTo>
                    <a:cubicBezTo>
                      <a:pt x="1889" y="1341"/>
                      <a:pt x="1955" y="2074"/>
                      <a:pt x="1988" y="2786"/>
                    </a:cubicBezTo>
                    <a:cubicBezTo>
                      <a:pt x="1993" y="2863"/>
                      <a:pt x="1993" y="2928"/>
                      <a:pt x="2010" y="3005"/>
                    </a:cubicBezTo>
                    <a:cubicBezTo>
                      <a:pt x="2010" y="3044"/>
                      <a:pt x="2034" y="3084"/>
                      <a:pt x="2067" y="3084"/>
                    </a:cubicBezTo>
                    <a:cubicBezTo>
                      <a:pt x="2075" y="3084"/>
                      <a:pt x="2083" y="3082"/>
                      <a:pt x="2092" y="3076"/>
                    </a:cubicBezTo>
                    <a:cubicBezTo>
                      <a:pt x="2108" y="3060"/>
                      <a:pt x="2119" y="3038"/>
                      <a:pt x="2119" y="3021"/>
                    </a:cubicBezTo>
                    <a:cubicBezTo>
                      <a:pt x="2119" y="2950"/>
                      <a:pt x="2108" y="2874"/>
                      <a:pt x="2108" y="2808"/>
                    </a:cubicBezTo>
                    <a:cubicBezTo>
                      <a:pt x="2092" y="2501"/>
                      <a:pt x="2075" y="2189"/>
                      <a:pt x="2064" y="1888"/>
                    </a:cubicBezTo>
                    <a:cubicBezTo>
                      <a:pt x="2043" y="1467"/>
                      <a:pt x="1988" y="1051"/>
                      <a:pt x="2021" y="624"/>
                    </a:cubicBezTo>
                    <a:cubicBezTo>
                      <a:pt x="2026" y="577"/>
                      <a:pt x="2046" y="349"/>
                      <a:pt x="2101" y="349"/>
                    </a:cubicBezTo>
                    <a:cubicBezTo>
                      <a:pt x="2103" y="349"/>
                      <a:pt x="2106" y="349"/>
                      <a:pt x="2108" y="350"/>
                    </a:cubicBezTo>
                    <a:cubicBezTo>
                      <a:pt x="2218" y="465"/>
                      <a:pt x="2262" y="629"/>
                      <a:pt x="2316" y="777"/>
                    </a:cubicBezTo>
                    <a:cubicBezTo>
                      <a:pt x="2623" y="1642"/>
                      <a:pt x="2754" y="2562"/>
                      <a:pt x="2995" y="3448"/>
                    </a:cubicBezTo>
                    <a:cubicBezTo>
                      <a:pt x="3022" y="3558"/>
                      <a:pt x="3055" y="3662"/>
                      <a:pt x="3088" y="3771"/>
                    </a:cubicBezTo>
                    <a:cubicBezTo>
                      <a:pt x="3094" y="3799"/>
                      <a:pt x="3115" y="3804"/>
                      <a:pt x="3137" y="3804"/>
                    </a:cubicBezTo>
                    <a:cubicBezTo>
                      <a:pt x="3143" y="3806"/>
                      <a:pt x="3149" y="3808"/>
                      <a:pt x="3155" y="3808"/>
                    </a:cubicBezTo>
                    <a:cubicBezTo>
                      <a:pt x="3175" y="3808"/>
                      <a:pt x="3192" y="3793"/>
                      <a:pt x="3192" y="3771"/>
                    </a:cubicBezTo>
                    <a:cubicBezTo>
                      <a:pt x="3198" y="3744"/>
                      <a:pt x="3187" y="3717"/>
                      <a:pt x="3176" y="3689"/>
                    </a:cubicBezTo>
                    <a:cubicBezTo>
                      <a:pt x="2864" y="2666"/>
                      <a:pt x="2732" y="1587"/>
                      <a:pt x="2355" y="580"/>
                    </a:cubicBezTo>
                    <a:cubicBezTo>
                      <a:pt x="2317" y="467"/>
                      <a:pt x="2218" y="229"/>
                      <a:pt x="2098" y="229"/>
                    </a:cubicBezTo>
                    <a:cubicBezTo>
                      <a:pt x="2061" y="229"/>
                      <a:pt x="2022" y="251"/>
                      <a:pt x="1982" y="306"/>
                    </a:cubicBezTo>
                    <a:cubicBezTo>
                      <a:pt x="1911" y="432"/>
                      <a:pt x="1911" y="591"/>
                      <a:pt x="1900" y="744"/>
                    </a:cubicBezTo>
                    <a:cubicBezTo>
                      <a:pt x="1851" y="520"/>
                      <a:pt x="1829" y="279"/>
                      <a:pt x="1698" y="82"/>
                    </a:cubicBezTo>
                    <a:cubicBezTo>
                      <a:pt x="1655" y="29"/>
                      <a:pt x="1609" y="6"/>
                      <a:pt x="1565" y="6"/>
                    </a:cubicBezTo>
                    <a:cubicBezTo>
                      <a:pt x="1477" y="6"/>
                      <a:pt x="1395" y="93"/>
                      <a:pt x="1358" y="202"/>
                    </a:cubicBezTo>
                    <a:cubicBezTo>
                      <a:pt x="1172" y="761"/>
                      <a:pt x="1200" y="1374"/>
                      <a:pt x="1194" y="1954"/>
                    </a:cubicBezTo>
                    <a:cubicBezTo>
                      <a:pt x="1134" y="1549"/>
                      <a:pt x="1052" y="285"/>
                      <a:pt x="811" y="44"/>
                    </a:cubicBezTo>
                    <a:cubicBezTo>
                      <a:pt x="777" y="14"/>
                      <a:pt x="743" y="1"/>
                      <a:pt x="709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37"/>
              <p:cNvSpPr/>
              <p:nvPr/>
            </p:nvSpPr>
            <p:spPr>
              <a:xfrm>
                <a:off x="1250725" y="1819575"/>
                <a:ext cx="1427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448" extrusionOk="0">
                    <a:moveTo>
                      <a:pt x="451" y="1"/>
                    </a:moveTo>
                    <a:cubicBezTo>
                      <a:pt x="179" y="1"/>
                      <a:pt x="115" y="443"/>
                      <a:pt x="72" y="658"/>
                    </a:cubicBezTo>
                    <a:cubicBezTo>
                      <a:pt x="12" y="1091"/>
                      <a:pt x="1" y="1534"/>
                      <a:pt x="6" y="1972"/>
                    </a:cubicBezTo>
                    <a:cubicBezTo>
                      <a:pt x="12" y="2114"/>
                      <a:pt x="12" y="2262"/>
                      <a:pt x="28" y="2404"/>
                    </a:cubicBezTo>
                    <a:cubicBezTo>
                      <a:pt x="34" y="2432"/>
                      <a:pt x="61" y="2448"/>
                      <a:pt x="89" y="2448"/>
                    </a:cubicBezTo>
                    <a:cubicBezTo>
                      <a:pt x="116" y="2443"/>
                      <a:pt x="138" y="2415"/>
                      <a:pt x="132" y="2388"/>
                    </a:cubicBezTo>
                    <a:cubicBezTo>
                      <a:pt x="105" y="1994"/>
                      <a:pt x="105" y="1594"/>
                      <a:pt x="132" y="1200"/>
                    </a:cubicBezTo>
                    <a:cubicBezTo>
                      <a:pt x="149" y="965"/>
                      <a:pt x="182" y="198"/>
                      <a:pt x="433" y="122"/>
                    </a:cubicBezTo>
                    <a:cubicBezTo>
                      <a:pt x="439" y="133"/>
                      <a:pt x="433" y="144"/>
                      <a:pt x="439" y="160"/>
                    </a:cubicBezTo>
                    <a:cubicBezTo>
                      <a:pt x="445" y="187"/>
                      <a:pt x="468" y="203"/>
                      <a:pt x="492" y="203"/>
                    </a:cubicBezTo>
                    <a:cubicBezTo>
                      <a:pt x="511" y="203"/>
                      <a:pt x="531" y="193"/>
                      <a:pt x="543" y="171"/>
                    </a:cubicBezTo>
                    <a:cubicBezTo>
                      <a:pt x="570" y="116"/>
                      <a:pt x="526" y="18"/>
                      <a:pt x="466" y="1"/>
                    </a:cubicBezTo>
                    <a:cubicBezTo>
                      <a:pt x="461" y="1"/>
                      <a:pt x="456" y="1"/>
                      <a:pt x="45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37"/>
              <p:cNvSpPr/>
              <p:nvPr/>
            </p:nvSpPr>
            <p:spPr>
              <a:xfrm>
                <a:off x="1241575" y="1833900"/>
                <a:ext cx="1307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761" extrusionOk="0">
                    <a:moveTo>
                      <a:pt x="457" y="1"/>
                    </a:moveTo>
                    <a:cubicBezTo>
                      <a:pt x="440" y="1"/>
                      <a:pt x="421" y="7"/>
                      <a:pt x="405" y="19"/>
                    </a:cubicBezTo>
                    <a:cubicBezTo>
                      <a:pt x="22" y="277"/>
                      <a:pt x="39" y="1267"/>
                      <a:pt x="17" y="1716"/>
                    </a:cubicBezTo>
                    <a:cubicBezTo>
                      <a:pt x="11" y="2045"/>
                      <a:pt x="0" y="2379"/>
                      <a:pt x="17" y="2707"/>
                    </a:cubicBezTo>
                    <a:cubicBezTo>
                      <a:pt x="20" y="2741"/>
                      <a:pt x="47" y="2760"/>
                      <a:pt x="74" y="2760"/>
                    </a:cubicBezTo>
                    <a:cubicBezTo>
                      <a:pt x="98" y="2760"/>
                      <a:pt x="121" y="2744"/>
                      <a:pt x="121" y="2707"/>
                    </a:cubicBezTo>
                    <a:cubicBezTo>
                      <a:pt x="99" y="2242"/>
                      <a:pt x="121" y="1766"/>
                      <a:pt x="137" y="1306"/>
                    </a:cubicBezTo>
                    <a:cubicBezTo>
                      <a:pt x="175" y="934"/>
                      <a:pt x="175" y="501"/>
                      <a:pt x="394" y="189"/>
                    </a:cubicBezTo>
                    <a:cubicBezTo>
                      <a:pt x="411" y="162"/>
                      <a:pt x="433" y="140"/>
                      <a:pt x="460" y="129"/>
                    </a:cubicBezTo>
                    <a:cubicBezTo>
                      <a:pt x="487" y="129"/>
                      <a:pt x="515" y="102"/>
                      <a:pt x="515" y="74"/>
                    </a:cubicBezTo>
                    <a:cubicBezTo>
                      <a:pt x="522" y="26"/>
                      <a:pt x="492" y="1"/>
                      <a:pt x="45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37"/>
              <p:cNvSpPr/>
              <p:nvPr/>
            </p:nvSpPr>
            <p:spPr>
              <a:xfrm>
                <a:off x="1244450" y="1908825"/>
                <a:ext cx="9827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1106" extrusionOk="0">
                    <a:moveTo>
                      <a:pt x="3897" y="0"/>
                    </a:moveTo>
                    <a:cubicBezTo>
                      <a:pt x="3470" y="121"/>
                      <a:pt x="3054" y="257"/>
                      <a:pt x="2633" y="367"/>
                    </a:cubicBezTo>
                    <a:cubicBezTo>
                      <a:pt x="2376" y="427"/>
                      <a:pt x="2118" y="476"/>
                      <a:pt x="1867" y="531"/>
                    </a:cubicBezTo>
                    <a:cubicBezTo>
                      <a:pt x="1336" y="640"/>
                      <a:pt x="827" y="794"/>
                      <a:pt x="307" y="920"/>
                    </a:cubicBezTo>
                    <a:cubicBezTo>
                      <a:pt x="197" y="931"/>
                      <a:pt x="99" y="952"/>
                      <a:pt x="0" y="974"/>
                    </a:cubicBezTo>
                    <a:cubicBezTo>
                      <a:pt x="6" y="1018"/>
                      <a:pt x="11" y="1062"/>
                      <a:pt x="11" y="1106"/>
                    </a:cubicBezTo>
                    <a:cubicBezTo>
                      <a:pt x="608" y="996"/>
                      <a:pt x="1177" y="788"/>
                      <a:pt x="1763" y="657"/>
                    </a:cubicBezTo>
                    <a:cubicBezTo>
                      <a:pt x="2173" y="564"/>
                      <a:pt x="2584" y="487"/>
                      <a:pt x="2989" y="383"/>
                    </a:cubicBezTo>
                    <a:cubicBezTo>
                      <a:pt x="3301" y="301"/>
                      <a:pt x="3618" y="203"/>
                      <a:pt x="3930" y="121"/>
                    </a:cubicBezTo>
                    <a:cubicBezTo>
                      <a:pt x="3919" y="77"/>
                      <a:pt x="3914" y="38"/>
                      <a:pt x="389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37"/>
              <p:cNvSpPr/>
              <p:nvPr/>
            </p:nvSpPr>
            <p:spPr>
              <a:xfrm>
                <a:off x="1047675" y="1430875"/>
                <a:ext cx="360600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14424" h="15003" extrusionOk="0">
                    <a:moveTo>
                      <a:pt x="7368" y="1855"/>
                    </a:moveTo>
                    <a:cubicBezTo>
                      <a:pt x="7519" y="1855"/>
                      <a:pt x="7670" y="1860"/>
                      <a:pt x="7822" y="1871"/>
                    </a:cubicBezTo>
                    <a:cubicBezTo>
                      <a:pt x="8539" y="1909"/>
                      <a:pt x="9256" y="2051"/>
                      <a:pt x="9913" y="2352"/>
                    </a:cubicBezTo>
                    <a:cubicBezTo>
                      <a:pt x="10148" y="2462"/>
                      <a:pt x="10373" y="2571"/>
                      <a:pt x="10586" y="2719"/>
                    </a:cubicBezTo>
                    <a:cubicBezTo>
                      <a:pt x="10805" y="2894"/>
                      <a:pt x="11002" y="3091"/>
                      <a:pt x="11199" y="3288"/>
                    </a:cubicBezTo>
                    <a:cubicBezTo>
                      <a:pt x="11341" y="3442"/>
                      <a:pt x="11462" y="3611"/>
                      <a:pt x="11582" y="3781"/>
                    </a:cubicBezTo>
                    <a:cubicBezTo>
                      <a:pt x="11643" y="3869"/>
                      <a:pt x="11708" y="3962"/>
                      <a:pt x="11768" y="4055"/>
                    </a:cubicBezTo>
                    <a:cubicBezTo>
                      <a:pt x="11772" y="4054"/>
                      <a:pt x="11776" y="4053"/>
                      <a:pt x="11779" y="4053"/>
                    </a:cubicBezTo>
                    <a:cubicBezTo>
                      <a:pt x="11794" y="4053"/>
                      <a:pt x="11804" y="4063"/>
                      <a:pt x="11818" y="4077"/>
                    </a:cubicBezTo>
                    <a:cubicBezTo>
                      <a:pt x="12157" y="4629"/>
                      <a:pt x="12431" y="5237"/>
                      <a:pt x="12617" y="5866"/>
                    </a:cubicBezTo>
                    <a:cubicBezTo>
                      <a:pt x="12693" y="6151"/>
                      <a:pt x="12748" y="6436"/>
                      <a:pt x="12792" y="6726"/>
                    </a:cubicBezTo>
                    <a:lnTo>
                      <a:pt x="12792" y="6731"/>
                    </a:lnTo>
                    <a:cubicBezTo>
                      <a:pt x="12792" y="6742"/>
                      <a:pt x="12803" y="6764"/>
                      <a:pt x="12803" y="6781"/>
                    </a:cubicBezTo>
                    <a:cubicBezTo>
                      <a:pt x="12808" y="6813"/>
                      <a:pt x="12808" y="6841"/>
                      <a:pt x="12814" y="6868"/>
                    </a:cubicBezTo>
                    <a:cubicBezTo>
                      <a:pt x="12819" y="6896"/>
                      <a:pt x="12819" y="6923"/>
                      <a:pt x="12830" y="6950"/>
                    </a:cubicBezTo>
                    <a:cubicBezTo>
                      <a:pt x="12918" y="7618"/>
                      <a:pt x="12923" y="8313"/>
                      <a:pt x="12836" y="8981"/>
                    </a:cubicBezTo>
                    <a:cubicBezTo>
                      <a:pt x="12836" y="8981"/>
                      <a:pt x="12836" y="8986"/>
                      <a:pt x="12830" y="9003"/>
                    </a:cubicBezTo>
                    <a:cubicBezTo>
                      <a:pt x="12830" y="9025"/>
                      <a:pt x="12819" y="9036"/>
                      <a:pt x="12819" y="9058"/>
                    </a:cubicBezTo>
                    <a:cubicBezTo>
                      <a:pt x="12819" y="9079"/>
                      <a:pt x="12814" y="9107"/>
                      <a:pt x="12814" y="9123"/>
                    </a:cubicBezTo>
                    <a:cubicBezTo>
                      <a:pt x="12754" y="9495"/>
                      <a:pt x="12672" y="9857"/>
                      <a:pt x="12546" y="10213"/>
                    </a:cubicBezTo>
                    <a:cubicBezTo>
                      <a:pt x="12458" y="10475"/>
                      <a:pt x="12327" y="10722"/>
                      <a:pt x="12190" y="10968"/>
                    </a:cubicBezTo>
                    <a:cubicBezTo>
                      <a:pt x="12037" y="11247"/>
                      <a:pt x="11861" y="11526"/>
                      <a:pt x="11664" y="11778"/>
                    </a:cubicBezTo>
                    <a:cubicBezTo>
                      <a:pt x="11467" y="12041"/>
                      <a:pt x="11232" y="12271"/>
                      <a:pt x="10986" y="12484"/>
                    </a:cubicBezTo>
                    <a:cubicBezTo>
                      <a:pt x="10712" y="12725"/>
                      <a:pt x="10422" y="12949"/>
                      <a:pt x="10099" y="13119"/>
                    </a:cubicBezTo>
                    <a:cubicBezTo>
                      <a:pt x="9502" y="13431"/>
                      <a:pt x="8862" y="13634"/>
                      <a:pt x="8211" y="13759"/>
                    </a:cubicBezTo>
                    <a:cubicBezTo>
                      <a:pt x="7791" y="13838"/>
                      <a:pt x="7372" y="13897"/>
                      <a:pt x="6952" y="13897"/>
                    </a:cubicBezTo>
                    <a:cubicBezTo>
                      <a:pt x="6934" y="13897"/>
                      <a:pt x="6915" y="13896"/>
                      <a:pt x="6897" y="13896"/>
                    </a:cubicBezTo>
                    <a:cubicBezTo>
                      <a:pt x="6213" y="13896"/>
                      <a:pt x="5534" y="13748"/>
                      <a:pt x="4883" y="13530"/>
                    </a:cubicBezTo>
                    <a:cubicBezTo>
                      <a:pt x="4582" y="13431"/>
                      <a:pt x="4291" y="13322"/>
                      <a:pt x="4001" y="13185"/>
                    </a:cubicBezTo>
                    <a:cubicBezTo>
                      <a:pt x="3585" y="12971"/>
                      <a:pt x="3180" y="12708"/>
                      <a:pt x="2819" y="12407"/>
                    </a:cubicBezTo>
                    <a:cubicBezTo>
                      <a:pt x="2244" y="11904"/>
                      <a:pt x="1785" y="11247"/>
                      <a:pt x="1538" y="10508"/>
                    </a:cubicBezTo>
                    <a:cubicBezTo>
                      <a:pt x="1456" y="10218"/>
                      <a:pt x="1379" y="9933"/>
                      <a:pt x="1325" y="9643"/>
                    </a:cubicBezTo>
                    <a:cubicBezTo>
                      <a:pt x="1319" y="9627"/>
                      <a:pt x="1319" y="9610"/>
                      <a:pt x="1314" y="9589"/>
                    </a:cubicBezTo>
                    <a:cubicBezTo>
                      <a:pt x="1314" y="9583"/>
                      <a:pt x="1308" y="9572"/>
                      <a:pt x="1308" y="9561"/>
                    </a:cubicBezTo>
                    <a:cubicBezTo>
                      <a:pt x="1308" y="9550"/>
                      <a:pt x="1297" y="9534"/>
                      <a:pt x="1297" y="9523"/>
                    </a:cubicBezTo>
                    <a:lnTo>
                      <a:pt x="1297" y="9517"/>
                    </a:lnTo>
                    <a:cubicBezTo>
                      <a:pt x="1232" y="9151"/>
                      <a:pt x="1188" y="8778"/>
                      <a:pt x="1182" y="8406"/>
                    </a:cubicBezTo>
                    <a:cubicBezTo>
                      <a:pt x="1155" y="7864"/>
                      <a:pt x="1182" y="7328"/>
                      <a:pt x="1259" y="6792"/>
                    </a:cubicBezTo>
                    <a:lnTo>
                      <a:pt x="1259" y="6786"/>
                    </a:lnTo>
                    <a:cubicBezTo>
                      <a:pt x="1259" y="6764"/>
                      <a:pt x="1265" y="6742"/>
                      <a:pt x="1265" y="6726"/>
                    </a:cubicBezTo>
                    <a:cubicBezTo>
                      <a:pt x="1265" y="6704"/>
                      <a:pt x="1265" y="6682"/>
                      <a:pt x="1270" y="6660"/>
                    </a:cubicBezTo>
                    <a:cubicBezTo>
                      <a:pt x="1308" y="6480"/>
                      <a:pt x="1341" y="6293"/>
                      <a:pt x="1379" y="6113"/>
                    </a:cubicBezTo>
                    <a:cubicBezTo>
                      <a:pt x="1527" y="5500"/>
                      <a:pt x="1664" y="4865"/>
                      <a:pt x="2003" y="4328"/>
                    </a:cubicBezTo>
                    <a:lnTo>
                      <a:pt x="2009" y="4323"/>
                    </a:lnTo>
                    <a:cubicBezTo>
                      <a:pt x="2020" y="4307"/>
                      <a:pt x="2031" y="4290"/>
                      <a:pt x="2047" y="4274"/>
                    </a:cubicBezTo>
                    <a:cubicBezTo>
                      <a:pt x="2064" y="4246"/>
                      <a:pt x="2086" y="4213"/>
                      <a:pt x="2107" y="4186"/>
                    </a:cubicBezTo>
                    <a:cubicBezTo>
                      <a:pt x="2195" y="4071"/>
                      <a:pt x="2283" y="3962"/>
                      <a:pt x="2381" y="3858"/>
                    </a:cubicBezTo>
                    <a:cubicBezTo>
                      <a:pt x="2939" y="3228"/>
                      <a:pt x="3662" y="2790"/>
                      <a:pt x="4417" y="2484"/>
                    </a:cubicBezTo>
                    <a:cubicBezTo>
                      <a:pt x="5355" y="2089"/>
                      <a:pt x="6356" y="1855"/>
                      <a:pt x="7368" y="1855"/>
                    </a:cubicBezTo>
                    <a:close/>
                    <a:moveTo>
                      <a:pt x="6658" y="0"/>
                    </a:moveTo>
                    <a:cubicBezTo>
                      <a:pt x="6481" y="0"/>
                      <a:pt x="6305" y="7"/>
                      <a:pt x="6131" y="26"/>
                    </a:cubicBezTo>
                    <a:cubicBezTo>
                      <a:pt x="6054" y="37"/>
                      <a:pt x="5988" y="43"/>
                      <a:pt x="5912" y="59"/>
                    </a:cubicBezTo>
                    <a:cubicBezTo>
                      <a:pt x="5890" y="59"/>
                      <a:pt x="5873" y="54"/>
                      <a:pt x="5857" y="32"/>
                    </a:cubicBezTo>
                    <a:cubicBezTo>
                      <a:pt x="5660" y="59"/>
                      <a:pt x="5452" y="70"/>
                      <a:pt x="5255" y="119"/>
                    </a:cubicBezTo>
                    <a:cubicBezTo>
                      <a:pt x="4904" y="201"/>
                      <a:pt x="4576" y="333"/>
                      <a:pt x="4275" y="519"/>
                    </a:cubicBezTo>
                    <a:cubicBezTo>
                      <a:pt x="4067" y="645"/>
                      <a:pt x="3864" y="792"/>
                      <a:pt x="3667" y="935"/>
                    </a:cubicBezTo>
                    <a:cubicBezTo>
                      <a:pt x="3312" y="1181"/>
                      <a:pt x="2978" y="1449"/>
                      <a:pt x="2655" y="1734"/>
                    </a:cubicBezTo>
                    <a:cubicBezTo>
                      <a:pt x="2058" y="2259"/>
                      <a:pt x="1577" y="2916"/>
                      <a:pt x="1177" y="3622"/>
                    </a:cubicBezTo>
                    <a:cubicBezTo>
                      <a:pt x="1007" y="3923"/>
                      <a:pt x="843" y="4230"/>
                      <a:pt x="701" y="4553"/>
                    </a:cubicBezTo>
                    <a:cubicBezTo>
                      <a:pt x="591" y="4821"/>
                      <a:pt x="498" y="5095"/>
                      <a:pt x="427" y="5368"/>
                    </a:cubicBezTo>
                    <a:cubicBezTo>
                      <a:pt x="241" y="6031"/>
                      <a:pt x="137" y="6715"/>
                      <a:pt x="77" y="7399"/>
                    </a:cubicBezTo>
                    <a:cubicBezTo>
                      <a:pt x="0" y="8384"/>
                      <a:pt x="55" y="9397"/>
                      <a:pt x="301" y="10355"/>
                    </a:cubicBezTo>
                    <a:cubicBezTo>
                      <a:pt x="537" y="11285"/>
                      <a:pt x="936" y="12156"/>
                      <a:pt x="1423" y="12971"/>
                    </a:cubicBezTo>
                    <a:cubicBezTo>
                      <a:pt x="1806" y="13590"/>
                      <a:pt x="2107" y="14121"/>
                      <a:pt x="2759" y="14476"/>
                    </a:cubicBezTo>
                    <a:cubicBezTo>
                      <a:pt x="3060" y="14646"/>
                      <a:pt x="3361" y="14794"/>
                      <a:pt x="3695" y="14865"/>
                    </a:cubicBezTo>
                    <a:cubicBezTo>
                      <a:pt x="3919" y="14903"/>
                      <a:pt x="4155" y="14914"/>
                      <a:pt x="4384" y="14942"/>
                    </a:cubicBezTo>
                    <a:cubicBezTo>
                      <a:pt x="4615" y="14970"/>
                      <a:pt x="4842" y="14977"/>
                      <a:pt x="5071" y="14977"/>
                    </a:cubicBezTo>
                    <a:cubicBezTo>
                      <a:pt x="5158" y="14977"/>
                      <a:pt x="5244" y="14976"/>
                      <a:pt x="5331" y="14975"/>
                    </a:cubicBezTo>
                    <a:cubicBezTo>
                      <a:pt x="5632" y="14975"/>
                      <a:pt x="5931" y="14973"/>
                      <a:pt x="6229" y="14973"/>
                    </a:cubicBezTo>
                    <a:cubicBezTo>
                      <a:pt x="6527" y="14973"/>
                      <a:pt x="6826" y="14975"/>
                      <a:pt x="7127" y="14980"/>
                    </a:cubicBezTo>
                    <a:cubicBezTo>
                      <a:pt x="7520" y="14989"/>
                      <a:pt x="7914" y="15002"/>
                      <a:pt x="8308" y="15002"/>
                    </a:cubicBezTo>
                    <a:cubicBezTo>
                      <a:pt x="9056" y="15002"/>
                      <a:pt x="9800" y="14956"/>
                      <a:pt x="10520" y="14756"/>
                    </a:cubicBezTo>
                    <a:cubicBezTo>
                      <a:pt x="10756" y="14695"/>
                      <a:pt x="10975" y="14597"/>
                      <a:pt x="11194" y="14487"/>
                    </a:cubicBezTo>
                    <a:cubicBezTo>
                      <a:pt x="11385" y="14394"/>
                      <a:pt x="11571" y="14296"/>
                      <a:pt x="11741" y="14164"/>
                    </a:cubicBezTo>
                    <a:cubicBezTo>
                      <a:pt x="12020" y="13956"/>
                      <a:pt x="12261" y="13683"/>
                      <a:pt x="12474" y="13398"/>
                    </a:cubicBezTo>
                    <a:cubicBezTo>
                      <a:pt x="12693" y="13114"/>
                      <a:pt x="12918" y="12840"/>
                      <a:pt x="13104" y="12522"/>
                    </a:cubicBezTo>
                    <a:cubicBezTo>
                      <a:pt x="13493" y="11849"/>
                      <a:pt x="13744" y="11094"/>
                      <a:pt x="13974" y="10344"/>
                    </a:cubicBezTo>
                    <a:cubicBezTo>
                      <a:pt x="14144" y="9764"/>
                      <a:pt x="14275" y="9173"/>
                      <a:pt x="14330" y="8570"/>
                    </a:cubicBezTo>
                    <a:cubicBezTo>
                      <a:pt x="14423" y="7470"/>
                      <a:pt x="14336" y="6354"/>
                      <a:pt x="14084" y="5281"/>
                    </a:cubicBezTo>
                    <a:cubicBezTo>
                      <a:pt x="13920" y="4575"/>
                      <a:pt x="13712" y="3880"/>
                      <a:pt x="13410" y="3201"/>
                    </a:cubicBezTo>
                    <a:cubicBezTo>
                      <a:pt x="13213" y="2774"/>
                      <a:pt x="12956" y="2380"/>
                      <a:pt x="12666" y="2024"/>
                    </a:cubicBezTo>
                    <a:cubicBezTo>
                      <a:pt x="12294" y="1559"/>
                      <a:pt x="11801" y="1241"/>
                      <a:pt x="11298" y="957"/>
                    </a:cubicBezTo>
                    <a:cubicBezTo>
                      <a:pt x="10832" y="683"/>
                      <a:pt x="10351" y="426"/>
                      <a:pt x="9831" y="305"/>
                    </a:cubicBezTo>
                    <a:cubicBezTo>
                      <a:pt x="9075" y="114"/>
                      <a:pt x="8287" y="86"/>
                      <a:pt x="7504" y="32"/>
                    </a:cubicBezTo>
                    <a:cubicBezTo>
                      <a:pt x="7228" y="18"/>
                      <a:pt x="6942" y="0"/>
                      <a:pt x="66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37"/>
              <p:cNvSpPr/>
              <p:nvPr/>
            </p:nvSpPr>
            <p:spPr>
              <a:xfrm>
                <a:off x="1097475" y="1480350"/>
                <a:ext cx="2507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029" h="2706" extrusionOk="0">
                    <a:moveTo>
                      <a:pt x="5457" y="1"/>
                    </a:moveTo>
                    <a:cubicBezTo>
                      <a:pt x="5083" y="1"/>
                      <a:pt x="4708" y="22"/>
                      <a:pt x="4336" y="72"/>
                    </a:cubicBezTo>
                    <a:cubicBezTo>
                      <a:pt x="3947" y="122"/>
                      <a:pt x="3558" y="226"/>
                      <a:pt x="3181" y="352"/>
                    </a:cubicBezTo>
                    <a:cubicBezTo>
                      <a:pt x="2584" y="549"/>
                      <a:pt x="1982" y="768"/>
                      <a:pt x="1446" y="1112"/>
                    </a:cubicBezTo>
                    <a:cubicBezTo>
                      <a:pt x="1079" y="1342"/>
                      <a:pt x="761" y="1638"/>
                      <a:pt x="466" y="1955"/>
                    </a:cubicBezTo>
                    <a:cubicBezTo>
                      <a:pt x="356" y="2070"/>
                      <a:pt x="258" y="2191"/>
                      <a:pt x="165" y="2322"/>
                    </a:cubicBezTo>
                    <a:cubicBezTo>
                      <a:pt x="143" y="2344"/>
                      <a:pt x="132" y="2377"/>
                      <a:pt x="110" y="2399"/>
                    </a:cubicBezTo>
                    <a:cubicBezTo>
                      <a:pt x="105" y="2404"/>
                      <a:pt x="105" y="2410"/>
                      <a:pt x="94" y="2421"/>
                    </a:cubicBezTo>
                    <a:cubicBezTo>
                      <a:pt x="61" y="2470"/>
                      <a:pt x="28" y="2530"/>
                      <a:pt x="1" y="2585"/>
                    </a:cubicBezTo>
                    <a:cubicBezTo>
                      <a:pt x="33" y="2574"/>
                      <a:pt x="77" y="2563"/>
                      <a:pt x="110" y="2557"/>
                    </a:cubicBezTo>
                    <a:cubicBezTo>
                      <a:pt x="767" y="2399"/>
                      <a:pt x="1424" y="2240"/>
                      <a:pt x="2091" y="2158"/>
                    </a:cubicBezTo>
                    <a:cubicBezTo>
                      <a:pt x="2940" y="2037"/>
                      <a:pt x="3805" y="1999"/>
                      <a:pt x="4659" y="1994"/>
                    </a:cubicBezTo>
                    <a:cubicBezTo>
                      <a:pt x="4729" y="1992"/>
                      <a:pt x="4800" y="1992"/>
                      <a:pt x="4870" y="1992"/>
                    </a:cubicBezTo>
                    <a:cubicBezTo>
                      <a:pt x="5472" y="1992"/>
                      <a:pt x="6070" y="2032"/>
                      <a:pt x="6673" y="2076"/>
                    </a:cubicBezTo>
                    <a:cubicBezTo>
                      <a:pt x="7198" y="2109"/>
                      <a:pt x="7718" y="2163"/>
                      <a:pt x="8233" y="2273"/>
                    </a:cubicBezTo>
                    <a:cubicBezTo>
                      <a:pt x="8835" y="2404"/>
                      <a:pt x="9437" y="2536"/>
                      <a:pt x="10028" y="2705"/>
                    </a:cubicBezTo>
                    <a:lnTo>
                      <a:pt x="9990" y="2623"/>
                    </a:lnTo>
                    <a:cubicBezTo>
                      <a:pt x="9941" y="2519"/>
                      <a:pt x="9886" y="2421"/>
                      <a:pt x="9820" y="2317"/>
                    </a:cubicBezTo>
                    <a:cubicBezTo>
                      <a:pt x="9804" y="2306"/>
                      <a:pt x="9782" y="2300"/>
                      <a:pt x="9776" y="2278"/>
                    </a:cubicBezTo>
                    <a:cubicBezTo>
                      <a:pt x="9711" y="2163"/>
                      <a:pt x="9634" y="2054"/>
                      <a:pt x="9557" y="1944"/>
                    </a:cubicBezTo>
                    <a:cubicBezTo>
                      <a:pt x="9426" y="1764"/>
                      <a:pt x="9300" y="1578"/>
                      <a:pt x="9147" y="1413"/>
                    </a:cubicBezTo>
                    <a:cubicBezTo>
                      <a:pt x="8950" y="1205"/>
                      <a:pt x="8742" y="1014"/>
                      <a:pt x="8523" y="839"/>
                    </a:cubicBezTo>
                    <a:cubicBezTo>
                      <a:pt x="8112" y="554"/>
                      <a:pt x="7658" y="362"/>
                      <a:pt x="7193" y="215"/>
                    </a:cubicBezTo>
                    <a:cubicBezTo>
                      <a:pt x="6739" y="78"/>
                      <a:pt x="6268" y="23"/>
                      <a:pt x="5803" y="7"/>
                    </a:cubicBezTo>
                    <a:cubicBezTo>
                      <a:pt x="5688" y="3"/>
                      <a:pt x="5572" y="1"/>
                      <a:pt x="5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37"/>
              <p:cNvSpPr/>
              <p:nvPr/>
            </p:nvSpPr>
            <p:spPr>
              <a:xfrm>
                <a:off x="1076275" y="1532450"/>
                <a:ext cx="295600" cy="2454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818" extrusionOk="0">
                    <a:moveTo>
                      <a:pt x="10625" y="0"/>
                    </a:moveTo>
                    <a:cubicBezTo>
                      <a:pt x="10613" y="0"/>
                      <a:pt x="10601" y="4"/>
                      <a:pt x="10592" y="14"/>
                    </a:cubicBezTo>
                    <a:cubicBezTo>
                      <a:pt x="10570" y="36"/>
                      <a:pt x="10564" y="68"/>
                      <a:pt x="10586" y="96"/>
                    </a:cubicBezTo>
                    <a:cubicBezTo>
                      <a:pt x="10679" y="238"/>
                      <a:pt x="10761" y="397"/>
                      <a:pt x="10838" y="545"/>
                    </a:cubicBezTo>
                    <a:cubicBezTo>
                      <a:pt x="11057" y="966"/>
                      <a:pt x="11243" y="1409"/>
                      <a:pt x="11363" y="1869"/>
                    </a:cubicBezTo>
                    <a:cubicBezTo>
                      <a:pt x="11500" y="2406"/>
                      <a:pt x="11588" y="2964"/>
                      <a:pt x="11637" y="3522"/>
                    </a:cubicBezTo>
                    <a:cubicBezTo>
                      <a:pt x="11670" y="4064"/>
                      <a:pt x="11637" y="4611"/>
                      <a:pt x="11533" y="5142"/>
                    </a:cubicBezTo>
                    <a:cubicBezTo>
                      <a:pt x="11424" y="5717"/>
                      <a:pt x="11259" y="6286"/>
                      <a:pt x="10969" y="6795"/>
                    </a:cubicBezTo>
                    <a:cubicBezTo>
                      <a:pt x="10789" y="7129"/>
                      <a:pt x="10592" y="7441"/>
                      <a:pt x="10345" y="7731"/>
                    </a:cubicBezTo>
                    <a:cubicBezTo>
                      <a:pt x="10121" y="7989"/>
                      <a:pt x="9875" y="8224"/>
                      <a:pt x="9612" y="8448"/>
                    </a:cubicBezTo>
                    <a:cubicBezTo>
                      <a:pt x="9393" y="8640"/>
                      <a:pt x="9163" y="8821"/>
                      <a:pt x="8900" y="8957"/>
                    </a:cubicBezTo>
                    <a:cubicBezTo>
                      <a:pt x="8490" y="9160"/>
                      <a:pt x="8052" y="9302"/>
                      <a:pt x="7608" y="9428"/>
                    </a:cubicBezTo>
                    <a:cubicBezTo>
                      <a:pt x="7143" y="9549"/>
                      <a:pt x="6672" y="9642"/>
                      <a:pt x="6191" y="9680"/>
                    </a:cubicBezTo>
                    <a:cubicBezTo>
                      <a:pt x="6078" y="9687"/>
                      <a:pt x="5966" y="9690"/>
                      <a:pt x="5854" y="9690"/>
                    </a:cubicBezTo>
                    <a:cubicBezTo>
                      <a:pt x="5590" y="9690"/>
                      <a:pt x="5328" y="9672"/>
                      <a:pt x="5063" y="9642"/>
                    </a:cubicBezTo>
                    <a:cubicBezTo>
                      <a:pt x="4374" y="9560"/>
                      <a:pt x="3695" y="9373"/>
                      <a:pt x="3060" y="9078"/>
                    </a:cubicBezTo>
                    <a:cubicBezTo>
                      <a:pt x="2649" y="8881"/>
                      <a:pt x="2255" y="8629"/>
                      <a:pt x="1894" y="8355"/>
                    </a:cubicBezTo>
                    <a:cubicBezTo>
                      <a:pt x="1702" y="8219"/>
                      <a:pt x="1533" y="8060"/>
                      <a:pt x="1374" y="7879"/>
                    </a:cubicBezTo>
                    <a:cubicBezTo>
                      <a:pt x="1133" y="7622"/>
                      <a:pt x="925" y="7343"/>
                      <a:pt x="750" y="7025"/>
                    </a:cubicBezTo>
                    <a:cubicBezTo>
                      <a:pt x="558" y="6686"/>
                      <a:pt x="465" y="6308"/>
                      <a:pt x="378" y="5931"/>
                    </a:cubicBezTo>
                    <a:cubicBezTo>
                      <a:pt x="296" y="5553"/>
                      <a:pt x="225" y="5181"/>
                      <a:pt x="175" y="4798"/>
                    </a:cubicBezTo>
                    <a:cubicBezTo>
                      <a:pt x="93" y="3955"/>
                      <a:pt x="159" y="3101"/>
                      <a:pt x="301" y="2263"/>
                    </a:cubicBezTo>
                    <a:cubicBezTo>
                      <a:pt x="389" y="1831"/>
                      <a:pt x="487" y="1404"/>
                      <a:pt x="635" y="993"/>
                    </a:cubicBezTo>
                    <a:cubicBezTo>
                      <a:pt x="717" y="764"/>
                      <a:pt x="821" y="539"/>
                      <a:pt x="953" y="337"/>
                    </a:cubicBezTo>
                    <a:cubicBezTo>
                      <a:pt x="984" y="285"/>
                      <a:pt x="950" y="227"/>
                      <a:pt x="907" y="227"/>
                    </a:cubicBezTo>
                    <a:cubicBezTo>
                      <a:pt x="891" y="227"/>
                      <a:pt x="874" y="235"/>
                      <a:pt x="859" y="254"/>
                    </a:cubicBezTo>
                    <a:cubicBezTo>
                      <a:pt x="520" y="785"/>
                      <a:pt x="378" y="1420"/>
                      <a:pt x="241" y="2039"/>
                    </a:cubicBezTo>
                    <a:cubicBezTo>
                      <a:pt x="60" y="2789"/>
                      <a:pt x="0" y="3566"/>
                      <a:pt x="33" y="4332"/>
                    </a:cubicBezTo>
                    <a:cubicBezTo>
                      <a:pt x="49" y="5044"/>
                      <a:pt x="192" y="5755"/>
                      <a:pt x="389" y="6429"/>
                    </a:cubicBezTo>
                    <a:cubicBezTo>
                      <a:pt x="635" y="7168"/>
                      <a:pt x="1095" y="7824"/>
                      <a:pt x="1670" y="8333"/>
                    </a:cubicBezTo>
                    <a:cubicBezTo>
                      <a:pt x="2031" y="8635"/>
                      <a:pt x="2436" y="8892"/>
                      <a:pt x="2852" y="9105"/>
                    </a:cubicBezTo>
                    <a:cubicBezTo>
                      <a:pt x="3142" y="9248"/>
                      <a:pt x="3432" y="9352"/>
                      <a:pt x="3733" y="9456"/>
                    </a:cubicBezTo>
                    <a:cubicBezTo>
                      <a:pt x="4384" y="9675"/>
                      <a:pt x="5063" y="9817"/>
                      <a:pt x="5747" y="9817"/>
                    </a:cubicBezTo>
                    <a:cubicBezTo>
                      <a:pt x="5766" y="9817"/>
                      <a:pt x="5785" y="9817"/>
                      <a:pt x="5804" y="9817"/>
                    </a:cubicBezTo>
                    <a:cubicBezTo>
                      <a:pt x="6228" y="9817"/>
                      <a:pt x="6647" y="9759"/>
                      <a:pt x="7061" y="9685"/>
                    </a:cubicBezTo>
                    <a:cubicBezTo>
                      <a:pt x="7712" y="9565"/>
                      <a:pt x="8353" y="9357"/>
                      <a:pt x="8949" y="9051"/>
                    </a:cubicBezTo>
                    <a:cubicBezTo>
                      <a:pt x="9272" y="8875"/>
                      <a:pt x="9563" y="8656"/>
                      <a:pt x="9836" y="8416"/>
                    </a:cubicBezTo>
                    <a:cubicBezTo>
                      <a:pt x="10077" y="8197"/>
                      <a:pt x="10318" y="7972"/>
                      <a:pt x="10515" y="7710"/>
                    </a:cubicBezTo>
                    <a:cubicBezTo>
                      <a:pt x="10712" y="7458"/>
                      <a:pt x="10887" y="7184"/>
                      <a:pt x="11040" y="6894"/>
                    </a:cubicBezTo>
                    <a:cubicBezTo>
                      <a:pt x="11177" y="6659"/>
                      <a:pt x="11309" y="6412"/>
                      <a:pt x="11396" y="6144"/>
                    </a:cubicBezTo>
                    <a:cubicBezTo>
                      <a:pt x="11752" y="5110"/>
                      <a:pt x="11823" y="3982"/>
                      <a:pt x="11681" y="2893"/>
                    </a:cubicBezTo>
                    <a:cubicBezTo>
                      <a:pt x="11626" y="2531"/>
                      <a:pt x="11560" y="2176"/>
                      <a:pt x="11467" y="1820"/>
                    </a:cubicBezTo>
                    <a:cubicBezTo>
                      <a:pt x="11281" y="1190"/>
                      <a:pt x="11008" y="583"/>
                      <a:pt x="10668" y="25"/>
                    </a:cubicBezTo>
                    <a:cubicBezTo>
                      <a:pt x="10659" y="9"/>
                      <a:pt x="10642" y="0"/>
                      <a:pt x="1062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37"/>
              <p:cNvSpPr/>
              <p:nvPr/>
            </p:nvSpPr>
            <p:spPr>
              <a:xfrm>
                <a:off x="1097475" y="1477100"/>
                <a:ext cx="2473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2557" extrusionOk="0">
                    <a:moveTo>
                      <a:pt x="5375" y="0"/>
                    </a:moveTo>
                    <a:cubicBezTo>
                      <a:pt x="4364" y="0"/>
                      <a:pt x="3364" y="233"/>
                      <a:pt x="2431" y="624"/>
                    </a:cubicBezTo>
                    <a:cubicBezTo>
                      <a:pt x="1670" y="930"/>
                      <a:pt x="953" y="1368"/>
                      <a:pt x="389" y="1998"/>
                    </a:cubicBezTo>
                    <a:cubicBezTo>
                      <a:pt x="296" y="2102"/>
                      <a:pt x="198" y="2211"/>
                      <a:pt x="115" y="2326"/>
                    </a:cubicBezTo>
                    <a:cubicBezTo>
                      <a:pt x="94" y="2359"/>
                      <a:pt x="77" y="2392"/>
                      <a:pt x="55" y="2419"/>
                    </a:cubicBezTo>
                    <a:cubicBezTo>
                      <a:pt x="28" y="2452"/>
                      <a:pt x="1" y="2501"/>
                      <a:pt x="33" y="2540"/>
                    </a:cubicBezTo>
                    <a:cubicBezTo>
                      <a:pt x="49" y="2551"/>
                      <a:pt x="62" y="2556"/>
                      <a:pt x="74" y="2556"/>
                    </a:cubicBezTo>
                    <a:cubicBezTo>
                      <a:pt x="117" y="2556"/>
                      <a:pt x="140" y="2491"/>
                      <a:pt x="170" y="2452"/>
                    </a:cubicBezTo>
                    <a:cubicBezTo>
                      <a:pt x="269" y="2321"/>
                      <a:pt x="362" y="2200"/>
                      <a:pt x="471" y="2085"/>
                    </a:cubicBezTo>
                    <a:cubicBezTo>
                      <a:pt x="767" y="1762"/>
                      <a:pt x="1090" y="1472"/>
                      <a:pt x="1451" y="1242"/>
                    </a:cubicBezTo>
                    <a:cubicBezTo>
                      <a:pt x="1993" y="898"/>
                      <a:pt x="2595" y="679"/>
                      <a:pt x="3186" y="482"/>
                    </a:cubicBezTo>
                    <a:cubicBezTo>
                      <a:pt x="3564" y="356"/>
                      <a:pt x="3947" y="246"/>
                      <a:pt x="4347" y="202"/>
                    </a:cubicBezTo>
                    <a:cubicBezTo>
                      <a:pt x="4715" y="152"/>
                      <a:pt x="5089" y="131"/>
                      <a:pt x="5462" y="131"/>
                    </a:cubicBezTo>
                    <a:cubicBezTo>
                      <a:pt x="5578" y="131"/>
                      <a:pt x="5693" y="133"/>
                      <a:pt x="5808" y="137"/>
                    </a:cubicBezTo>
                    <a:cubicBezTo>
                      <a:pt x="6273" y="153"/>
                      <a:pt x="6744" y="202"/>
                      <a:pt x="7198" y="345"/>
                    </a:cubicBezTo>
                    <a:cubicBezTo>
                      <a:pt x="7669" y="487"/>
                      <a:pt x="8123" y="684"/>
                      <a:pt x="8534" y="969"/>
                    </a:cubicBezTo>
                    <a:cubicBezTo>
                      <a:pt x="8758" y="1144"/>
                      <a:pt x="8955" y="1335"/>
                      <a:pt x="9152" y="1543"/>
                    </a:cubicBezTo>
                    <a:cubicBezTo>
                      <a:pt x="9306" y="1708"/>
                      <a:pt x="9437" y="1894"/>
                      <a:pt x="9563" y="2074"/>
                    </a:cubicBezTo>
                    <a:cubicBezTo>
                      <a:pt x="9640" y="2184"/>
                      <a:pt x="9716" y="2293"/>
                      <a:pt x="9782" y="2408"/>
                    </a:cubicBezTo>
                    <a:cubicBezTo>
                      <a:pt x="9793" y="2433"/>
                      <a:pt x="9811" y="2447"/>
                      <a:pt x="9829" y="2447"/>
                    </a:cubicBezTo>
                    <a:cubicBezTo>
                      <a:pt x="9839" y="2447"/>
                      <a:pt x="9849" y="2443"/>
                      <a:pt x="9859" y="2436"/>
                    </a:cubicBezTo>
                    <a:cubicBezTo>
                      <a:pt x="9886" y="2419"/>
                      <a:pt x="9891" y="2381"/>
                      <a:pt x="9880" y="2354"/>
                    </a:cubicBezTo>
                    <a:lnTo>
                      <a:pt x="9590" y="1927"/>
                    </a:lnTo>
                    <a:cubicBezTo>
                      <a:pt x="9470" y="1751"/>
                      <a:pt x="9355" y="1582"/>
                      <a:pt x="9207" y="1434"/>
                    </a:cubicBezTo>
                    <a:cubicBezTo>
                      <a:pt x="9010" y="1231"/>
                      <a:pt x="8813" y="1034"/>
                      <a:pt x="8594" y="865"/>
                    </a:cubicBezTo>
                    <a:cubicBezTo>
                      <a:pt x="8386" y="711"/>
                      <a:pt x="8156" y="607"/>
                      <a:pt x="7921" y="492"/>
                    </a:cubicBezTo>
                    <a:cubicBezTo>
                      <a:pt x="7259" y="202"/>
                      <a:pt x="6547" y="49"/>
                      <a:pt x="5830" y="16"/>
                    </a:cubicBezTo>
                    <a:cubicBezTo>
                      <a:pt x="5678" y="6"/>
                      <a:pt x="5527" y="0"/>
                      <a:pt x="5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37"/>
              <p:cNvSpPr/>
              <p:nvPr/>
            </p:nvSpPr>
            <p:spPr>
              <a:xfrm>
                <a:off x="1046025" y="1428225"/>
                <a:ext cx="365650" cy="380875"/>
              </a:xfrm>
              <a:custGeom>
                <a:avLst/>
                <a:gdLst/>
                <a:ahLst/>
                <a:cxnLst/>
                <a:rect l="l" t="t" r="r" b="b"/>
                <a:pathLst>
                  <a:path w="14626" h="15235" extrusionOk="0">
                    <a:moveTo>
                      <a:pt x="6753" y="134"/>
                    </a:moveTo>
                    <a:cubicBezTo>
                      <a:pt x="7037" y="134"/>
                      <a:pt x="7325" y="151"/>
                      <a:pt x="7609" y="165"/>
                    </a:cubicBezTo>
                    <a:cubicBezTo>
                      <a:pt x="8386" y="220"/>
                      <a:pt x="9174" y="247"/>
                      <a:pt x="9935" y="439"/>
                    </a:cubicBezTo>
                    <a:cubicBezTo>
                      <a:pt x="10455" y="565"/>
                      <a:pt x="10931" y="816"/>
                      <a:pt x="11397" y="1090"/>
                    </a:cubicBezTo>
                    <a:cubicBezTo>
                      <a:pt x="11906" y="1375"/>
                      <a:pt x="12398" y="1692"/>
                      <a:pt x="12765" y="2157"/>
                    </a:cubicBezTo>
                    <a:cubicBezTo>
                      <a:pt x="13060" y="2513"/>
                      <a:pt x="13312" y="2907"/>
                      <a:pt x="13509" y="3334"/>
                    </a:cubicBezTo>
                    <a:cubicBezTo>
                      <a:pt x="13794" y="3997"/>
                      <a:pt x="13996" y="4686"/>
                      <a:pt x="14161" y="5392"/>
                    </a:cubicBezTo>
                    <a:cubicBezTo>
                      <a:pt x="14412" y="6465"/>
                      <a:pt x="14506" y="7582"/>
                      <a:pt x="14407" y="8682"/>
                    </a:cubicBezTo>
                    <a:cubicBezTo>
                      <a:pt x="14347" y="9284"/>
                      <a:pt x="14221" y="9875"/>
                      <a:pt x="14051" y="10455"/>
                    </a:cubicBezTo>
                    <a:cubicBezTo>
                      <a:pt x="13821" y="11211"/>
                      <a:pt x="13575" y="11961"/>
                      <a:pt x="13181" y="12639"/>
                    </a:cubicBezTo>
                    <a:cubicBezTo>
                      <a:pt x="13000" y="12946"/>
                      <a:pt x="12770" y="13225"/>
                      <a:pt x="12551" y="13515"/>
                    </a:cubicBezTo>
                    <a:cubicBezTo>
                      <a:pt x="12332" y="13794"/>
                      <a:pt x="12103" y="14068"/>
                      <a:pt x="11818" y="14281"/>
                    </a:cubicBezTo>
                    <a:cubicBezTo>
                      <a:pt x="11648" y="14402"/>
                      <a:pt x="11462" y="14506"/>
                      <a:pt x="11271" y="14604"/>
                    </a:cubicBezTo>
                    <a:cubicBezTo>
                      <a:pt x="11057" y="14714"/>
                      <a:pt x="10833" y="14801"/>
                      <a:pt x="10603" y="14867"/>
                    </a:cubicBezTo>
                    <a:cubicBezTo>
                      <a:pt x="9884" y="15069"/>
                      <a:pt x="9148" y="15115"/>
                      <a:pt x="8412" y="15115"/>
                    </a:cubicBezTo>
                    <a:cubicBezTo>
                      <a:pt x="8010" y="15115"/>
                      <a:pt x="7608" y="15101"/>
                      <a:pt x="7209" y="15092"/>
                    </a:cubicBezTo>
                    <a:cubicBezTo>
                      <a:pt x="7008" y="15088"/>
                      <a:pt x="6808" y="15086"/>
                      <a:pt x="6608" y="15086"/>
                    </a:cubicBezTo>
                    <a:cubicBezTo>
                      <a:pt x="6209" y="15086"/>
                      <a:pt x="5813" y="15093"/>
                      <a:pt x="5430" y="15108"/>
                    </a:cubicBezTo>
                    <a:cubicBezTo>
                      <a:pt x="5311" y="15110"/>
                      <a:pt x="5190" y="15113"/>
                      <a:pt x="5069" y="15113"/>
                    </a:cubicBezTo>
                    <a:cubicBezTo>
                      <a:pt x="4875" y="15113"/>
                      <a:pt x="4681" y="15105"/>
                      <a:pt x="4489" y="15075"/>
                    </a:cubicBezTo>
                    <a:cubicBezTo>
                      <a:pt x="4253" y="15042"/>
                      <a:pt x="4024" y="15042"/>
                      <a:pt x="3794" y="14998"/>
                    </a:cubicBezTo>
                    <a:cubicBezTo>
                      <a:pt x="3460" y="14933"/>
                      <a:pt x="3159" y="14780"/>
                      <a:pt x="2858" y="14610"/>
                    </a:cubicBezTo>
                    <a:cubicBezTo>
                      <a:pt x="2201" y="14254"/>
                      <a:pt x="1905" y="13729"/>
                      <a:pt x="1522" y="13105"/>
                    </a:cubicBezTo>
                    <a:cubicBezTo>
                      <a:pt x="1040" y="12289"/>
                      <a:pt x="635" y="11419"/>
                      <a:pt x="400" y="10488"/>
                    </a:cubicBezTo>
                    <a:cubicBezTo>
                      <a:pt x="154" y="9530"/>
                      <a:pt x="99" y="8518"/>
                      <a:pt x="176" y="7532"/>
                    </a:cubicBezTo>
                    <a:cubicBezTo>
                      <a:pt x="236" y="6848"/>
                      <a:pt x="345" y="6164"/>
                      <a:pt x="526" y="5502"/>
                    </a:cubicBezTo>
                    <a:cubicBezTo>
                      <a:pt x="603" y="5223"/>
                      <a:pt x="690" y="4949"/>
                      <a:pt x="800" y="4686"/>
                    </a:cubicBezTo>
                    <a:cubicBezTo>
                      <a:pt x="942" y="4369"/>
                      <a:pt x="1106" y="4057"/>
                      <a:pt x="1276" y="3756"/>
                    </a:cubicBezTo>
                    <a:cubicBezTo>
                      <a:pt x="1670" y="3055"/>
                      <a:pt x="2152" y="2398"/>
                      <a:pt x="2754" y="1867"/>
                    </a:cubicBezTo>
                    <a:cubicBezTo>
                      <a:pt x="3077" y="1577"/>
                      <a:pt x="3421" y="1314"/>
                      <a:pt x="3766" y="1068"/>
                    </a:cubicBezTo>
                    <a:cubicBezTo>
                      <a:pt x="3969" y="926"/>
                      <a:pt x="4166" y="773"/>
                      <a:pt x="4379" y="652"/>
                    </a:cubicBezTo>
                    <a:cubicBezTo>
                      <a:pt x="4686" y="472"/>
                      <a:pt x="5014" y="335"/>
                      <a:pt x="5354" y="253"/>
                    </a:cubicBezTo>
                    <a:cubicBezTo>
                      <a:pt x="5556" y="209"/>
                      <a:pt x="5759" y="192"/>
                      <a:pt x="5956" y="165"/>
                    </a:cubicBezTo>
                    <a:cubicBezTo>
                      <a:pt x="5965" y="183"/>
                      <a:pt x="5985" y="194"/>
                      <a:pt x="6001" y="194"/>
                    </a:cubicBezTo>
                    <a:cubicBezTo>
                      <a:pt x="6005" y="194"/>
                      <a:pt x="6008" y="193"/>
                      <a:pt x="6010" y="192"/>
                    </a:cubicBezTo>
                    <a:cubicBezTo>
                      <a:pt x="6087" y="176"/>
                      <a:pt x="6158" y="165"/>
                      <a:pt x="6229" y="160"/>
                    </a:cubicBezTo>
                    <a:cubicBezTo>
                      <a:pt x="6401" y="141"/>
                      <a:pt x="6577" y="134"/>
                      <a:pt x="6753" y="134"/>
                    </a:cubicBezTo>
                    <a:close/>
                    <a:moveTo>
                      <a:pt x="6647" y="0"/>
                    </a:moveTo>
                    <a:cubicBezTo>
                      <a:pt x="6419" y="0"/>
                      <a:pt x="6192" y="15"/>
                      <a:pt x="5967" y="61"/>
                    </a:cubicBezTo>
                    <a:cubicBezTo>
                      <a:pt x="5950" y="42"/>
                      <a:pt x="5930" y="36"/>
                      <a:pt x="5909" y="36"/>
                    </a:cubicBezTo>
                    <a:cubicBezTo>
                      <a:pt x="5877" y="36"/>
                      <a:pt x="5841" y="50"/>
                      <a:pt x="5808" y="50"/>
                    </a:cubicBezTo>
                    <a:cubicBezTo>
                      <a:pt x="5655" y="61"/>
                      <a:pt x="5490" y="83"/>
                      <a:pt x="5343" y="116"/>
                    </a:cubicBezTo>
                    <a:cubicBezTo>
                      <a:pt x="5107" y="170"/>
                      <a:pt x="4877" y="242"/>
                      <a:pt x="4658" y="351"/>
                    </a:cubicBezTo>
                    <a:cubicBezTo>
                      <a:pt x="4385" y="488"/>
                      <a:pt x="4122" y="652"/>
                      <a:pt x="3870" y="822"/>
                    </a:cubicBezTo>
                    <a:cubicBezTo>
                      <a:pt x="3575" y="1024"/>
                      <a:pt x="3285" y="1227"/>
                      <a:pt x="3000" y="1457"/>
                    </a:cubicBezTo>
                    <a:cubicBezTo>
                      <a:pt x="2666" y="1730"/>
                      <a:pt x="2360" y="2037"/>
                      <a:pt x="2069" y="2360"/>
                    </a:cubicBezTo>
                    <a:cubicBezTo>
                      <a:pt x="1686" y="2787"/>
                      <a:pt x="1358" y="3263"/>
                      <a:pt x="1101" y="3778"/>
                    </a:cubicBezTo>
                    <a:cubicBezTo>
                      <a:pt x="887" y="4188"/>
                      <a:pt x="674" y="4610"/>
                      <a:pt x="526" y="5058"/>
                    </a:cubicBezTo>
                    <a:cubicBezTo>
                      <a:pt x="148" y="6159"/>
                      <a:pt x="0" y="7341"/>
                      <a:pt x="33" y="8512"/>
                    </a:cubicBezTo>
                    <a:cubicBezTo>
                      <a:pt x="39" y="9043"/>
                      <a:pt x="83" y="9574"/>
                      <a:pt x="176" y="10100"/>
                    </a:cubicBezTo>
                    <a:cubicBezTo>
                      <a:pt x="291" y="10702"/>
                      <a:pt x="493" y="11282"/>
                      <a:pt x="739" y="11846"/>
                    </a:cubicBezTo>
                    <a:cubicBezTo>
                      <a:pt x="1040" y="12557"/>
                      <a:pt x="1424" y="13220"/>
                      <a:pt x="1867" y="13844"/>
                    </a:cubicBezTo>
                    <a:cubicBezTo>
                      <a:pt x="2173" y="14287"/>
                      <a:pt x="2606" y="14615"/>
                      <a:pt x="3077" y="14845"/>
                    </a:cubicBezTo>
                    <a:cubicBezTo>
                      <a:pt x="3296" y="14955"/>
                      <a:pt x="3515" y="15053"/>
                      <a:pt x="3755" y="15102"/>
                    </a:cubicBezTo>
                    <a:cubicBezTo>
                      <a:pt x="3947" y="15141"/>
                      <a:pt x="4149" y="15141"/>
                      <a:pt x="4352" y="15163"/>
                    </a:cubicBezTo>
                    <a:cubicBezTo>
                      <a:pt x="4560" y="15185"/>
                      <a:pt x="4779" y="15206"/>
                      <a:pt x="4992" y="15212"/>
                    </a:cubicBezTo>
                    <a:cubicBezTo>
                      <a:pt x="5113" y="15213"/>
                      <a:pt x="5234" y="15213"/>
                      <a:pt x="5355" y="15213"/>
                    </a:cubicBezTo>
                    <a:cubicBezTo>
                      <a:pt x="5892" y="15213"/>
                      <a:pt x="6434" y="15204"/>
                      <a:pt x="6979" y="15196"/>
                    </a:cubicBezTo>
                    <a:cubicBezTo>
                      <a:pt x="7401" y="15196"/>
                      <a:pt x="7833" y="15217"/>
                      <a:pt x="8266" y="15228"/>
                    </a:cubicBezTo>
                    <a:cubicBezTo>
                      <a:pt x="8390" y="15233"/>
                      <a:pt x="8515" y="15235"/>
                      <a:pt x="8640" y="15235"/>
                    </a:cubicBezTo>
                    <a:cubicBezTo>
                      <a:pt x="9170" y="15235"/>
                      <a:pt x="9705" y="15195"/>
                      <a:pt x="10236" y="15102"/>
                    </a:cubicBezTo>
                    <a:cubicBezTo>
                      <a:pt x="10439" y="15059"/>
                      <a:pt x="10647" y="15009"/>
                      <a:pt x="10844" y="14938"/>
                    </a:cubicBezTo>
                    <a:cubicBezTo>
                      <a:pt x="11035" y="14867"/>
                      <a:pt x="11221" y="14780"/>
                      <a:pt x="11397" y="14681"/>
                    </a:cubicBezTo>
                    <a:cubicBezTo>
                      <a:pt x="11692" y="14533"/>
                      <a:pt x="11977" y="14353"/>
                      <a:pt x="12218" y="14117"/>
                    </a:cubicBezTo>
                    <a:cubicBezTo>
                      <a:pt x="12442" y="13898"/>
                      <a:pt x="12639" y="13641"/>
                      <a:pt x="12825" y="13384"/>
                    </a:cubicBezTo>
                    <a:cubicBezTo>
                      <a:pt x="12956" y="13203"/>
                      <a:pt x="13088" y="13028"/>
                      <a:pt x="13203" y="12836"/>
                    </a:cubicBezTo>
                    <a:cubicBezTo>
                      <a:pt x="13444" y="12448"/>
                      <a:pt x="13619" y="12010"/>
                      <a:pt x="13799" y="11583"/>
                    </a:cubicBezTo>
                    <a:cubicBezTo>
                      <a:pt x="14051" y="10932"/>
                      <a:pt x="14276" y="10275"/>
                      <a:pt x="14385" y="9585"/>
                    </a:cubicBezTo>
                    <a:cubicBezTo>
                      <a:pt x="14626" y="8370"/>
                      <a:pt x="14593" y="7100"/>
                      <a:pt x="14374" y="5879"/>
                    </a:cubicBezTo>
                    <a:cubicBezTo>
                      <a:pt x="14265" y="5332"/>
                      <a:pt x="14111" y="4790"/>
                      <a:pt x="13947" y="4265"/>
                    </a:cubicBezTo>
                    <a:cubicBezTo>
                      <a:pt x="13827" y="3871"/>
                      <a:pt x="13706" y="3487"/>
                      <a:pt x="13537" y="3121"/>
                    </a:cubicBezTo>
                    <a:cubicBezTo>
                      <a:pt x="13372" y="2770"/>
                      <a:pt x="13159" y="2442"/>
                      <a:pt x="12913" y="2146"/>
                    </a:cubicBezTo>
                    <a:cubicBezTo>
                      <a:pt x="12573" y="1730"/>
                      <a:pt x="12152" y="1402"/>
                      <a:pt x="11692" y="1134"/>
                    </a:cubicBezTo>
                    <a:cubicBezTo>
                      <a:pt x="11309" y="904"/>
                      <a:pt x="10926" y="663"/>
                      <a:pt x="10510" y="499"/>
                    </a:cubicBezTo>
                    <a:cubicBezTo>
                      <a:pt x="10127" y="351"/>
                      <a:pt x="9722" y="253"/>
                      <a:pt x="9311" y="192"/>
                    </a:cubicBezTo>
                    <a:cubicBezTo>
                      <a:pt x="8714" y="105"/>
                      <a:pt x="8112" y="77"/>
                      <a:pt x="7510" y="39"/>
                    </a:cubicBezTo>
                    <a:cubicBezTo>
                      <a:pt x="7223" y="24"/>
                      <a:pt x="6935" y="0"/>
                      <a:pt x="664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37"/>
              <p:cNvSpPr/>
              <p:nvPr/>
            </p:nvSpPr>
            <p:spPr>
              <a:xfrm>
                <a:off x="1092275" y="1529950"/>
                <a:ext cx="26140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897" extrusionOk="0">
                    <a:moveTo>
                      <a:pt x="5142" y="1"/>
                    </a:moveTo>
                    <a:cubicBezTo>
                      <a:pt x="5052" y="1"/>
                      <a:pt x="4962" y="2"/>
                      <a:pt x="4872" y="4"/>
                    </a:cubicBezTo>
                    <a:cubicBezTo>
                      <a:pt x="4018" y="10"/>
                      <a:pt x="3153" y="42"/>
                      <a:pt x="2305" y="168"/>
                    </a:cubicBezTo>
                    <a:cubicBezTo>
                      <a:pt x="1637" y="250"/>
                      <a:pt x="980" y="398"/>
                      <a:pt x="323" y="562"/>
                    </a:cubicBezTo>
                    <a:cubicBezTo>
                      <a:pt x="236" y="584"/>
                      <a:pt x="154" y="612"/>
                      <a:pt x="61" y="634"/>
                    </a:cubicBezTo>
                    <a:cubicBezTo>
                      <a:pt x="44" y="677"/>
                      <a:pt x="22" y="721"/>
                      <a:pt x="1" y="770"/>
                    </a:cubicBezTo>
                    <a:cubicBezTo>
                      <a:pt x="187" y="716"/>
                      <a:pt x="378" y="666"/>
                      <a:pt x="570" y="617"/>
                    </a:cubicBezTo>
                    <a:cubicBezTo>
                      <a:pt x="1374" y="431"/>
                      <a:pt x="2190" y="294"/>
                      <a:pt x="3006" y="207"/>
                    </a:cubicBezTo>
                    <a:cubicBezTo>
                      <a:pt x="3613" y="157"/>
                      <a:pt x="4215" y="157"/>
                      <a:pt x="4823" y="130"/>
                    </a:cubicBezTo>
                    <a:cubicBezTo>
                      <a:pt x="4986" y="122"/>
                      <a:pt x="5149" y="118"/>
                      <a:pt x="5314" y="118"/>
                    </a:cubicBezTo>
                    <a:cubicBezTo>
                      <a:pt x="5701" y="118"/>
                      <a:pt x="6091" y="139"/>
                      <a:pt x="6476" y="174"/>
                    </a:cubicBezTo>
                    <a:cubicBezTo>
                      <a:pt x="7269" y="234"/>
                      <a:pt x="8063" y="316"/>
                      <a:pt x="8840" y="502"/>
                    </a:cubicBezTo>
                    <a:cubicBezTo>
                      <a:pt x="9382" y="623"/>
                      <a:pt x="9930" y="738"/>
                      <a:pt x="10455" y="896"/>
                    </a:cubicBezTo>
                    <a:cubicBezTo>
                      <a:pt x="10439" y="853"/>
                      <a:pt x="10417" y="809"/>
                      <a:pt x="10395" y="770"/>
                    </a:cubicBezTo>
                    <a:cubicBezTo>
                      <a:pt x="9755" y="579"/>
                      <a:pt x="9098" y="442"/>
                      <a:pt x="8446" y="283"/>
                    </a:cubicBezTo>
                    <a:cubicBezTo>
                      <a:pt x="7932" y="174"/>
                      <a:pt x="7406" y="125"/>
                      <a:pt x="6886" y="86"/>
                    </a:cubicBezTo>
                    <a:cubicBezTo>
                      <a:pt x="6303" y="44"/>
                      <a:pt x="5724" y="1"/>
                      <a:pt x="514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37"/>
              <p:cNvSpPr/>
              <p:nvPr/>
            </p:nvSpPr>
            <p:spPr>
              <a:xfrm>
                <a:off x="1279750" y="1629350"/>
                <a:ext cx="256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499" extrusionOk="0">
                    <a:moveTo>
                      <a:pt x="236" y="128"/>
                    </a:moveTo>
                    <a:lnTo>
                      <a:pt x="236" y="128"/>
                    </a:lnTo>
                    <a:cubicBezTo>
                      <a:pt x="230" y="133"/>
                      <a:pt x="230" y="133"/>
                      <a:pt x="219" y="133"/>
                    </a:cubicBezTo>
                    <a:cubicBezTo>
                      <a:pt x="203" y="139"/>
                      <a:pt x="170" y="155"/>
                      <a:pt x="154" y="172"/>
                    </a:cubicBezTo>
                    <a:cubicBezTo>
                      <a:pt x="137" y="166"/>
                      <a:pt x="137" y="166"/>
                      <a:pt x="137" y="161"/>
                    </a:cubicBezTo>
                    <a:cubicBezTo>
                      <a:pt x="165" y="139"/>
                      <a:pt x="203" y="133"/>
                      <a:pt x="236" y="128"/>
                    </a:cubicBezTo>
                    <a:close/>
                    <a:moveTo>
                      <a:pt x="399" y="1"/>
                    </a:moveTo>
                    <a:cubicBezTo>
                      <a:pt x="297" y="1"/>
                      <a:pt x="194" y="14"/>
                      <a:pt x="132" y="35"/>
                    </a:cubicBezTo>
                    <a:cubicBezTo>
                      <a:pt x="44" y="68"/>
                      <a:pt x="0" y="183"/>
                      <a:pt x="77" y="248"/>
                    </a:cubicBezTo>
                    <a:cubicBezTo>
                      <a:pt x="50" y="336"/>
                      <a:pt x="132" y="407"/>
                      <a:pt x="208" y="418"/>
                    </a:cubicBezTo>
                    <a:cubicBezTo>
                      <a:pt x="269" y="456"/>
                      <a:pt x="340" y="478"/>
                      <a:pt x="405" y="489"/>
                    </a:cubicBezTo>
                    <a:cubicBezTo>
                      <a:pt x="451" y="491"/>
                      <a:pt x="519" y="498"/>
                      <a:pt x="587" y="498"/>
                    </a:cubicBezTo>
                    <a:cubicBezTo>
                      <a:pt x="725" y="498"/>
                      <a:pt x="867" y="469"/>
                      <a:pt x="849" y="309"/>
                    </a:cubicBezTo>
                    <a:cubicBezTo>
                      <a:pt x="925" y="309"/>
                      <a:pt x="1024" y="276"/>
                      <a:pt x="1002" y="183"/>
                    </a:cubicBezTo>
                    <a:cubicBezTo>
                      <a:pt x="958" y="68"/>
                      <a:pt x="783" y="57"/>
                      <a:pt x="679" y="57"/>
                    </a:cubicBezTo>
                    <a:cubicBezTo>
                      <a:pt x="622" y="17"/>
                      <a:pt x="511" y="1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37"/>
              <p:cNvSpPr/>
              <p:nvPr/>
            </p:nvSpPr>
            <p:spPr>
              <a:xfrm>
                <a:off x="1223650" y="1641625"/>
                <a:ext cx="142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83" extrusionOk="0">
                    <a:moveTo>
                      <a:pt x="284" y="1"/>
                    </a:moveTo>
                    <a:cubicBezTo>
                      <a:pt x="201" y="1"/>
                      <a:pt x="117" y="46"/>
                      <a:pt x="77" y="119"/>
                    </a:cubicBezTo>
                    <a:cubicBezTo>
                      <a:pt x="49" y="184"/>
                      <a:pt x="0" y="305"/>
                      <a:pt x="49" y="365"/>
                    </a:cubicBezTo>
                    <a:cubicBezTo>
                      <a:pt x="62" y="378"/>
                      <a:pt x="77" y="383"/>
                      <a:pt x="91" y="383"/>
                    </a:cubicBezTo>
                    <a:cubicBezTo>
                      <a:pt x="102" y="383"/>
                      <a:pt x="112" y="380"/>
                      <a:pt x="121" y="376"/>
                    </a:cubicBezTo>
                    <a:cubicBezTo>
                      <a:pt x="137" y="359"/>
                      <a:pt x="148" y="332"/>
                      <a:pt x="137" y="310"/>
                    </a:cubicBezTo>
                    <a:cubicBezTo>
                      <a:pt x="137" y="283"/>
                      <a:pt x="148" y="266"/>
                      <a:pt x="153" y="239"/>
                    </a:cubicBezTo>
                    <a:cubicBezTo>
                      <a:pt x="162" y="176"/>
                      <a:pt x="216" y="128"/>
                      <a:pt x="277" y="128"/>
                    </a:cubicBezTo>
                    <a:cubicBezTo>
                      <a:pt x="290" y="128"/>
                      <a:pt x="304" y="130"/>
                      <a:pt x="318" y="135"/>
                    </a:cubicBezTo>
                    <a:cubicBezTo>
                      <a:pt x="378" y="157"/>
                      <a:pt x="422" y="217"/>
                      <a:pt x="455" y="266"/>
                    </a:cubicBezTo>
                    <a:cubicBezTo>
                      <a:pt x="466" y="282"/>
                      <a:pt x="480" y="288"/>
                      <a:pt x="493" y="288"/>
                    </a:cubicBezTo>
                    <a:cubicBezTo>
                      <a:pt x="533" y="288"/>
                      <a:pt x="571" y="234"/>
                      <a:pt x="542" y="190"/>
                    </a:cubicBezTo>
                    <a:cubicBezTo>
                      <a:pt x="493" y="119"/>
                      <a:pt x="444" y="53"/>
                      <a:pt x="372" y="20"/>
                    </a:cubicBezTo>
                    <a:cubicBezTo>
                      <a:pt x="345" y="7"/>
                      <a:pt x="314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37"/>
              <p:cNvSpPr/>
              <p:nvPr/>
            </p:nvSpPr>
            <p:spPr>
              <a:xfrm>
                <a:off x="1209825" y="1671625"/>
                <a:ext cx="437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958" extrusionOk="0">
                    <a:moveTo>
                      <a:pt x="1686" y="1"/>
                    </a:moveTo>
                    <a:cubicBezTo>
                      <a:pt x="1665" y="1"/>
                      <a:pt x="1646" y="12"/>
                      <a:pt x="1637" y="41"/>
                    </a:cubicBezTo>
                    <a:cubicBezTo>
                      <a:pt x="1615" y="139"/>
                      <a:pt x="1582" y="227"/>
                      <a:pt x="1538" y="314"/>
                    </a:cubicBezTo>
                    <a:cubicBezTo>
                      <a:pt x="1456" y="500"/>
                      <a:pt x="1314" y="654"/>
                      <a:pt x="1144" y="747"/>
                    </a:cubicBezTo>
                    <a:cubicBezTo>
                      <a:pt x="1035" y="805"/>
                      <a:pt x="906" y="834"/>
                      <a:pt x="776" y="834"/>
                    </a:cubicBezTo>
                    <a:cubicBezTo>
                      <a:pt x="488" y="834"/>
                      <a:pt x="197" y="690"/>
                      <a:pt x="110" y="396"/>
                    </a:cubicBezTo>
                    <a:cubicBezTo>
                      <a:pt x="100" y="367"/>
                      <a:pt x="77" y="353"/>
                      <a:pt x="54" y="353"/>
                    </a:cubicBezTo>
                    <a:cubicBezTo>
                      <a:pt x="27" y="353"/>
                      <a:pt x="0" y="374"/>
                      <a:pt x="0" y="413"/>
                    </a:cubicBezTo>
                    <a:cubicBezTo>
                      <a:pt x="61" y="747"/>
                      <a:pt x="411" y="933"/>
                      <a:pt x="712" y="955"/>
                    </a:cubicBezTo>
                    <a:cubicBezTo>
                      <a:pt x="735" y="956"/>
                      <a:pt x="758" y="957"/>
                      <a:pt x="780" y="957"/>
                    </a:cubicBezTo>
                    <a:cubicBezTo>
                      <a:pt x="1280" y="957"/>
                      <a:pt x="1626" y="555"/>
                      <a:pt x="1741" y="68"/>
                    </a:cubicBezTo>
                    <a:cubicBezTo>
                      <a:pt x="1748" y="28"/>
                      <a:pt x="1716" y="1"/>
                      <a:pt x="16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37"/>
              <p:cNvSpPr/>
              <p:nvPr/>
            </p:nvSpPr>
            <p:spPr>
              <a:xfrm>
                <a:off x="1288300" y="1579125"/>
                <a:ext cx="204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86" extrusionOk="0">
                    <a:moveTo>
                      <a:pt x="360" y="1"/>
                    </a:moveTo>
                    <a:cubicBezTo>
                      <a:pt x="351" y="1"/>
                      <a:pt x="341" y="1"/>
                      <a:pt x="332" y="2"/>
                    </a:cubicBezTo>
                    <a:cubicBezTo>
                      <a:pt x="228" y="8"/>
                      <a:pt x="52" y="40"/>
                      <a:pt x="9" y="150"/>
                    </a:cubicBezTo>
                    <a:cubicBezTo>
                      <a:pt x="0" y="192"/>
                      <a:pt x="34" y="234"/>
                      <a:pt x="67" y="234"/>
                    </a:cubicBezTo>
                    <a:cubicBezTo>
                      <a:pt x="77" y="234"/>
                      <a:pt x="87" y="230"/>
                      <a:pt x="96" y="221"/>
                    </a:cubicBezTo>
                    <a:cubicBezTo>
                      <a:pt x="118" y="183"/>
                      <a:pt x="146" y="172"/>
                      <a:pt x="178" y="155"/>
                    </a:cubicBezTo>
                    <a:cubicBezTo>
                      <a:pt x="237" y="132"/>
                      <a:pt x="290" y="121"/>
                      <a:pt x="339" y="121"/>
                    </a:cubicBezTo>
                    <a:cubicBezTo>
                      <a:pt x="484" y="121"/>
                      <a:pt x="595" y="216"/>
                      <a:pt x="693" y="363"/>
                    </a:cubicBezTo>
                    <a:cubicBezTo>
                      <a:pt x="707" y="379"/>
                      <a:pt x="723" y="385"/>
                      <a:pt x="738" y="385"/>
                    </a:cubicBezTo>
                    <a:cubicBezTo>
                      <a:pt x="781" y="385"/>
                      <a:pt x="817" y="333"/>
                      <a:pt x="780" y="292"/>
                    </a:cubicBezTo>
                    <a:cubicBezTo>
                      <a:pt x="687" y="147"/>
                      <a:pt x="539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37"/>
              <p:cNvSpPr/>
              <p:nvPr/>
            </p:nvSpPr>
            <p:spPr>
              <a:xfrm>
                <a:off x="1259500" y="1656250"/>
                <a:ext cx="68725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0" extrusionOk="0">
                    <a:moveTo>
                      <a:pt x="1534" y="1"/>
                    </a:moveTo>
                    <a:cubicBezTo>
                      <a:pt x="1483" y="1"/>
                      <a:pt x="1431" y="6"/>
                      <a:pt x="1380" y="15"/>
                    </a:cubicBezTo>
                    <a:cubicBezTo>
                      <a:pt x="914" y="21"/>
                      <a:pt x="416" y="530"/>
                      <a:pt x="258" y="957"/>
                    </a:cubicBezTo>
                    <a:cubicBezTo>
                      <a:pt x="0" y="1657"/>
                      <a:pt x="504" y="2238"/>
                      <a:pt x="1166" y="2292"/>
                    </a:cubicBezTo>
                    <a:cubicBezTo>
                      <a:pt x="1214" y="2297"/>
                      <a:pt x="1262" y="2299"/>
                      <a:pt x="1310" y="2299"/>
                    </a:cubicBezTo>
                    <a:cubicBezTo>
                      <a:pt x="1717" y="2299"/>
                      <a:pt x="2118" y="2134"/>
                      <a:pt x="2387" y="1816"/>
                    </a:cubicBezTo>
                    <a:cubicBezTo>
                      <a:pt x="2710" y="1411"/>
                      <a:pt x="2748" y="814"/>
                      <a:pt x="2387" y="426"/>
                    </a:cubicBezTo>
                    <a:cubicBezTo>
                      <a:pt x="2169" y="185"/>
                      <a:pt x="1858" y="1"/>
                      <a:pt x="1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37"/>
              <p:cNvSpPr/>
              <p:nvPr/>
            </p:nvSpPr>
            <p:spPr>
              <a:xfrm>
                <a:off x="1117450" y="1654600"/>
                <a:ext cx="596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247" extrusionOk="0">
                    <a:moveTo>
                      <a:pt x="964" y="0"/>
                    </a:moveTo>
                    <a:cubicBezTo>
                      <a:pt x="937" y="0"/>
                      <a:pt x="909" y="2"/>
                      <a:pt x="882" y="5"/>
                    </a:cubicBezTo>
                    <a:cubicBezTo>
                      <a:pt x="384" y="92"/>
                      <a:pt x="1" y="705"/>
                      <a:pt x="23" y="1214"/>
                    </a:cubicBezTo>
                    <a:cubicBezTo>
                      <a:pt x="34" y="1597"/>
                      <a:pt x="324" y="1888"/>
                      <a:pt x="636" y="2046"/>
                    </a:cubicBezTo>
                    <a:cubicBezTo>
                      <a:pt x="844" y="2161"/>
                      <a:pt x="1063" y="2238"/>
                      <a:pt x="1292" y="2243"/>
                    </a:cubicBezTo>
                    <a:cubicBezTo>
                      <a:pt x="1320" y="2246"/>
                      <a:pt x="1348" y="2247"/>
                      <a:pt x="1375" y="2247"/>
                    </a:cubicBezTo>
                    <a:cubicBezTo>
                      <a:pt x="2029" y="2247"/>
                      <a:pt x="2387" y="1560"/>
                      <a:pt x="2239" y="930"/>
                    </a:cubicBezTo>
                    <a:cubicBezTo>
                      <a:pt x="2130" y="541"/>
                      <a:pt x="1801" y="267"/>
                      <a:pt x="1451" y="114"/>
                    </a:cubicBezTo>
                    <a:cubicBezTo>
                      <a:pt x="1369" y="87"/>
                      <a:pt x="1281" y="59"/>
                      <a:pt x="1199" y="37"/>
                    </a:cubicBezTo>
                    <a:cubicBezTo>
                      <a:pt x="1177" y="37"/>
                      <a:pt x="1156" y="48"/>
                      <a:pt x="1145" y="59"/>
                    </a:cubicBezTo>
                    <a:cubicBezTo>
                      <a:pt x="1139" y="10"/>
                      <a:pt x="1084" y="5"/>
                      <a:pt x="1046" y="5"/>
                    </a:cubicBezTo>
                    <a:cubicBezTo>
                      <a:pt x="1019" y="2"/>
                      <a:pt x="991" y="0"/>
                      <a:pt x="9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37"/>
              <p:cNvSpPr/>
              <p:nvPr/>
            </p:nvSpPr>
            <p:spPr>
              <a:xfrm>
                <a:off x="1058350" y="1539375"/>
                <a:ext cx="24650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772" extrusionOk="0">
                    <a:moveTo>
                      <a:pt x="901" y="0"/>
                    </a:moveTo>
                    <a:cubicBezTo>
                      <a:pt x="730" y="0"/>
                      <a:pt x="586" y="635"/>
                      <a:pt x="531" y="771"/>
                    </a:cubicBezTo>
                    <a:cubicBezTo>
                      <a:pt x="493" y="960"/>
                      <a:pt x="1" y="2770"/>
                      <a:pt x="201" y="2770"/>
                    </a:cubicBezTo>
                    <a:cubicBezTo>
                      <a:pt x="203" y="2770"/>
                      <a:pt x="206" y="2770"/>
                      <a:pt x="208" y="2769"/>
                    </a:cubicBezTo>
                    <a:cubicBezTo>
                      <a:pt x="212" y="2770"/>
                      <a:pt x="216" y="2771"/>
                      <a:pt x="220" y="2771"/>
                    </a:cubicBezTo>
                    <a:cubicBezTo>
                      <a:pt x="341" y="2771"/>
                      <a:pt x="358" y="2141"/>
                      <a:pt x="411" y="2008"/>
                    </a:cubicBezTo>
                    <a:cubicBezTo>
                      <a:pt x="536" y="1379"/>
                      <a:pt x="662" y="722"/>
                      <a:pt x="947" y="142"/>
                    </a:cubicBezTo>
                    <a:cubicBezTo>
                      <a:pt x="985" y="103"/>
                      <a:pt x="985" y="49"/>
                      <a:pt x="947" y="16"/>
                    </a:cubicBezTo>
                    <a:cubicBezTo>
                      <a:pt x="931" y="5"/>
                      <a:pt x="916" y="0"/>
                      <a:pt x="901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37"/>
              <p:cNvSpPr/>
              <p:nvPr/>
            </p:nvSpPr>
            <p:spPr>
              <a:xfrm>
                <a:off x="1358700" y="1504350"/>
                <a:ext cx="31400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517" extrusionOk="0">
                    <a:moveTo>
                      <a:pt x="103" y="0"/>
                    </a:moveTo>
                    <a:cubicBezTo>
                      <a:pt x="78" y="0"/>
                      <a:pt x="55" y="9"/>
                      <a:pt x="33" y="26"/>
                    </a:cubicBezTo>
                    <a:cubicBezTo>
                      <a:pt x="1" y="141"/>
                      <a:pt x="127" y="256"/>
                      <a:pt x="170" y="355"/>
                    </a:cubicBezTo>
                    <a:cubicBezTo>
                      <a:pt x="499" y="1012"/>
                      <a:pt x="740" y="1712"/>
                      <a:pt x="948" y="2418"/>
                    </a:cubicBezTo>
                    <a:cubicBezTo>
                      <a:pt x="968" y="2487"/>
                      <a:pt x="1020" y="2516"/>
                      <a:pt x="1074" y="2516"/>
                    </a:cubicBezTo>
                    <a:cubicBezTo>
                      <a:pt x="1163" y="2516"/>
                      <a:pt x="1255" y="2438"/>
                      <a:pt x="1221" y="2325"/>
                    </a:cubicBezTo>
                    <a:cubicBezTo>
                      <a:pt x="1160" y="2022"/>
                      <a:pt x="480" y="0"/>
                      <a:pt x="103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6" name="Google Shape;5086;p37"/>
            <p:cNvGrpSpPr/>
            <p:nvPr/>
          </p:nvGrpSpPr>
          <p:grpSpPr>
            <a:xfrm>
              <a:off x="5508930" y="3989373"/>
              <a:ext cx="3166659" cy="1309360"/>
              <a:chOff x="824200" y="2416650"/>
              <a:chExt cx="801625" cy="331450"/>
            </a:xfrm>
          </p:grpSpPr>
          <p:sp>
            <p:nvSpPr>
              <p:cNvPr id="5087" name="Google Shape;5087;p37"/>
              <p:cNvSpPr/>
              <p:nvPr/>
            </p:nvSpPr>
            <p:spPr>
              <a:xfrm>
                <a:off x="874975" y="2641750"/>
                <a:ext cx="115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73" extrusionOk="0">
                    <a:moveTo>
                      <a:pt x="230" y="0"/>
                    </a:moveTo>
                    <a:cubicBezTo>
                      <a:pt x="0" y="0"/>
                      <a:pt x="0" y="373"/>
                      <a:pt x="230" y="373"/>
                    </a:cubicBezTo>
                    <a:cubicBezTo>
                      <a:pt x="460" y="373"/>
                      <a:pt x="460" y="0"/>
                      <a:pt x="23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37"/>
              <p:cNvSpPr/>
              <p:nvPr/>
            </p:nvSpPr>
            <p:spPr>
              <a:xfrm>
                <a:off x="1027825" y="2634075"/>
                <a:ext cx="60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3" extrusionOk="0">
                    <a:moveTo>
                      <a:pt x="121" y="1"/>
                    </a:moveTo>
                    <a:cubicBezTo>
                      <a:pt x="49" y="1"/>
                      <a:pt x="0" y="61"/>
                      <a:pt x="0" y="132"/>
                    </a:cubicBezTo>
                    <a:cubicBezTo>
                      <a:pt x="11" y="198"/>
                      <a:pt x="66" y="247"/>
                      <a:pt x="126" y="253"/>
                    </a:cubicBezTo>
                    <a:cubicBezTo>
                      <a:pt x="192" y="253"/>
                      <a:pt x="241" y="192"/>
                      <a:pt x="241" y="127"/>
                    </a:cubicBezTo>
                    <a:cubicBezTo>
                      <a:pt x="241" y="50"/>
                      <a:pt x="186" y="1"/>
                      <a:pt x="121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37"/>
              <p:cNvSpPr/>
              <p:nvPr/>
            </p:nvSpPr>
            <p:spPr>
              <a:xfrm>
                <a:off x="1043150" y="2653800"/>
                <a:ext cx="145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89" extrusionOk="0">
                    <a:moveTo>
                      <a:pt x="279" y="0"/>
                    </a:moveTo>
                    <a:cubicBezTo>
                      <a:pt x="121" y="0"/>
                      <a:pt x="0" y="148"/>
                      <a:pt x="6" y="307"/>
                    </a:cubicBezTo>
                    <a:cubicBezTo>
                      <a:pt x="6" y="383"/>
                      <a:pt x="39" y="460"/>
                      <a:pt x="93" y="515"/>
                    </a:cubicBezTo>
                    <a:cubicBezTo>
                      <a:pt x="145" y="561"/>
                      <a:pt x="204" y="588"/>
                      <a:pt x="268" y="588"/>
                    </a:cubicBezTo>
                    <a:cubicBezTo>
                      <a:pt x="279" y="588"/>
                      <a:pt x="290" y="587"/>
                      <a:pt x="301" y="586"/>
                    </a:cubicBezTo>
                    <a:cubicBezTo>
                      <a:pt x="455" y="586"/>
                      <a:pt x="580" y="438"/>
                      <a:pt x="575" y="279"/>
                    </a:cubicBezTo>
                    <a:cubicBezTo>
                      <a:pt x="575" y="203"/>
                      <a:pt x="537" y="131"/>
                      <a:pt x="482" y="77"/>
                    </a:cubicBezTo>
                    <a:cubicBezTo>
                      <a:pt x="422" y="22"/>
                      <a:pt x="356" y="0"/>
                      <a:pt x="279" y="0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37"/>
              <p:cNvSpPr/>
              <p:nvPr/>
            </p:nvSpPr>
            <p:spPr>
              <a:xfrm>
                <a:off x="967475" y="2654050"/>
                <a:ext cx="70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97" extrusionOk="0">
                    <a:moveTo>
                      <a:pt x="132" y="1"/>
                    </a:moveTo>
                    <a:cubicBezTo>
                      <a:pt x="55" y="1"/>
                      <a:pt x="0" y="78"/>
                      <a:pt x="0" y="154"/>
                    </a:cubicBezTo>
                    <a:cubicBezTo>
                      <a:pt x="6" y="193"/>
                      <a:pt x="22" y="231"/>
                      <a:pt x="50" y="258"/>
                    </a:cubicBezTo>
                    <a:cubicBezTo>
                      <a:pt x="77" y="286"/>
                      <a:pt x="110" y="297"/>
                      <a:pt x="154" y="297"/>
                    </a:cubicBezTo>
                    <a:cubicBezTo>
                      <a:pt x="225" y="297"/>
                      <a:pt x="280" y="220"/>
                      <a:pt x="280" y="149"/>
                    </a:cubicBezTo>
                    <a:cubicBezTo>
                      <a:pt x="274" y="105"/>
                      <a:pt x="263" y="72"/>
                      <a:pt x="236" y="45"/>
                    </a:cubicBezTo>
                    <a:cubicBezTo>
                      <a:pt x="208" y="17"/>
                      <a:pt x="165" y="1"/>
                      <a:pt x="132" y="1"/>
                    </a:cubicBezTo>
                    <a:close/>
                  </a:path>
                </a:pathLst>
              </a:custGeom>
              <a:solidFill>
                <a:srgbClr val="F49B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37"/>
              <p:cNvSpPr/>
              <p:nvPr/>
            </p:nvSpPr>
            <p:spPr>
              <a:xfrm>
                <a:off x="1107050" y="2574250"/>
                <a:ext cx="560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81" extrusionOk="0">
                    <a:moveTo>
                      <a:pt x="624" y="1"/>
                    </a:moveTo>
                    <a:cubicBezTo>
                      <a:pt x="335" y="1"/>
                      <a:pt x="95" y="179"/>
                      <a:pt x="6" y="473"/>
                    </a:cubicBezTo>
                    <a:cubicBezTo>
                      <a:pt x="6" y="484"/>
                      <a:pt x="0" y="495"/>
                      <a:pt x="0" y="505"/>
                    </a:cubicBezTo>
                    <a:cubicBezTo>
                      <a:pt x="17" y="500"/>
                      <a:pt x="33" y="500"/>
                      <a:pt x="50" y="500"/>
                    </a:cubicBezTo>
                    <a:lnTo>
                      <a:pt x="252" y="478"/>
                    </a:lnTo>
                    <a:cubicBezTo>
                      <a:pt x="310" y="472"/>
                      <a:pt x="367" y="470"/>
                      <a:pt x="425" y="470"/>
                    </a:cubicBezTo>
                    <a:cubicBezTo>
                      <a:pt x="648" y="470"/>
                      <a:pt x="872" y="509"/>
                      <a:pt x="1090" y="566"/>
                    </a:cubicBezTo>
                    <a:cubicBezTo>
                      <a:pt x="1456" y="664"/>
                      <a:pt x="1823" y="812"/>
                      <a:pt x="2152" y="1025"/>
                    </a:cubicBezTo>
                    <a:cubicBezTo>
                      <a:pt x="2173" y="1042"/>
                      <a:pt x="2212" y="1058"/>
                      <a:pt x="2239" y="1080"/>
                    </a:cubicBezTo>
                    <a:cubicBezTo>
                      <a:pt x="2234" y="1020"/>
                      <a:pt x="2223" y="949"/>
                      <a:pt x="2217" y="889"/>
                    </a:cubicBezTo>
                    <a:cubicBezTo>
                      <a:pt x="2152" y="812"/>
                      <a:pt x="2075" y="746"/>
                      <a:pt x="2004" y="675"/>
                    </a:cubicBezTo>
                    <a:cubicBezTo>
                      <a:pt x="1812" y="495"/>
                      <a:pt x="1610" y="336"/>
                      <a:pt x="1385" y="199"/>
                    </a:cubicBezTo>
                    <a:cubicBezTo>
                      <a:pt x="1166" y="73"/>
                      <a:pt x="920" y="2"/>
                      <a:pt x="663" y="2"/>
                    </a:cubicBezTo>
                    <a:cubicBezTo>
                      <a:pt x="650" y="1"/>
                      <a:pt x="637" y="1"/>
                      <a:pt x="624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37"/>
              <p:cNvSpPr/>
              <p:nvPr/>
            </p:nvSpPr>
            <p:spPr>
              <a:xfrm>
                <a:off x="1105675" y="2588175"/>
                <a:ext cx="58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154" extrusionOk="0">
                    <a:moveTo>
                      <a:pt x="546" y="1"/>
                    </a:moveTo>
                    <a:cubicBezTo>
                      <a:pt x="520" y="1"/>
                      <a:pt x="493" y="2"/>
                      <a:pt x="466" y="3"/>
                    </a:cubicBezTo>
                    <a:cubicBezTo>
                      <a:pt x="362" y="3"/>
                      <a:pt x="269" y="14"/>
                      <a:pt x="165" y="25"/>
                    </a:cubicBezTo>
                    <a:cubicBezTo>
                      <a:pt x="127" y="31"/>
                      <a:pt x="88" y="36"/>
                      <a:pt x="50" y="36"/>
                    </a:cubicBezTo>
                    <a:lnTo>
                      <a:pt x="28" y="36"/>
                    </a:lnTo>
                    <a:cubicBezTo>
                      <a:pt x="6" y="124"/>
                      <a:pt x="1" y="222"/>
                      <a:pt x="6" y="310"/>
                    </a:cubicBezTo>
                    <a:cubicBezTo>
                      <a:pt x="34" y="523"/>
                      <a:pt x="170" y="704"/>
                      <a:pt x="329" y="830"/>
                    </a:cubicBezTo>
                    <a:cubicBezTo>
                      <a:pt x="608" y="1076"/>
                      <a:pt x="986" y="1147"/>
                      <a:pt x="1342" y="1153"/>
                    </a:cubicBezTo>
                    <a:cubicBezTo>
                      <a:pt x="1365" y="1153"/>
                      <a:pt x="1389" y="1153"/>
                      <a:pt x="1412" y="1153"/>
                    </a:cubicBezTo>
                    <a:cubicBezTo>
                      <a:pt x="1729" y="1153"/>
                      <a:pt x="2048" y="1118"/>
                      <a:pt x="2349" y="1016"/>
                    </a:cubicBezTo>
                    <a:cubicBezTo>
                      <a:pt x="2332" y="884"/>
                      <a:pt x="2322" y="764"/>
                      <a:pt x="2305" y="638"/>
                    </a:cubicBezTo>
                    <a:cubicBezTo>
                      <a:pt x="1988" y="419"/>
                      <a:pt x="1643" y="244"/>
                      <a:pt x="1271" y="140"/>
                    </a:cubicBezTo>
                    <a:cubicBezTo>
                      <a:pt x="1034" y="66"/>
                      <a:pt x="792" y="1"/>
                      <a:pt x="546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37"/>
              <p:cNvSpPr/>
              <p:nvPr/>
            </p:nvSpPr>
            <p:spPr>
              <a:xfrm>
                <a:off x="1176300" y="2598375"/>
                <a:ext cx="48600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752" extrusionOk="0">
                    <a:moveTo>
                      <a:pt x="1806" y="0"/>
                    </a:moveTo>
                    <a:cubicBezTo>
                      <a:pt x="1642" y="88"/>
                      <a:pt x="1478" y="175"/>
                      <a:pt x="1325" y="285"/>
                    </a:cubicBezTo>
                    <a:cubicBezTo>
                      <a:pt x="1089" y="465"/>
                      <a:pt x="859" y="657"/>
                      <a:pt x="646" y="871"/>
                    </a:cubicBezTo>
                    <a:cubicBezTo>
                      <a:pt x="433" y="1100"/>
                      <a:pt x="235" y="1347"/>
                      <a:pt x="38" y="1593"/>
                    </a:cubicBezTo>
                    <a:cubicBezTo>
                      <a:pt x="22" y="1609"/>
                      <a:pt x="17" y="1620"/>
                      <a:pt x="0" y="1637"/>
                    </a:cubicBezTo>
                    <a:cubicBezTo>
                      <a:pt x="0" y="1675"/>
                      <a:pt x="11" y="1708"/>
                      <a:pt x="17" y="1752"/>
                    </a:cubicBezTo>
                    <a:cubicBezTo>
                      <a:pt x="82" y="1735"/>
                      <a:pt x="148" y="1730"/>
                      <a:pt x="208" y="1719"/>
                    </a:cubicBezTo>
                    <a:cubicBezTo>
                      <a:pt x="329" y="1697"/>
                      <a:pt x="460" y="1670"/>
                      <a:pt x="586" y="1637"/>
                    </a:cubicBezTo>
                    <a:cubicBezTo>
                      <a:pt x="816" y="1571"/>
                      <a:pt x="1040" y="1489"/>
                      <a:pt x="1254" y="1363"/>
                    </a:cubicBezTo>
                    <a:cubicBezTo>
                      <a:pt x="1407" y="1270"/>
                      <a:pt x="1555" y="1172"/>
                      <a:pt x="1664" y="1035"/>
                    </a:cubicBezTo>
                    <a:cubicBezTo>
                      <a:pt x="1790" y="871"/>
                      <a:pt x="1883" y="679"/>
                      <a:pt x="1927" y="471"/>
                    </a:cubicBezTo>
                    <a:cubicBezTo>
                      <a:pt x="1943" y="367"/>
                      <a:pt x="1910" y="257"/>
                      <a:pt x="1878" y="164"/>
                    </a:cubicBezTo>
                    <a:cubicBezTo>
                      <a:pt x="1856" y="104"/>
                      <a:pt x="1834" y="50"/>
                      <a:pt x="1806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37"/>
              <p:cNvSpPr/>
              <p:nvPr/>
            </p:nvSpPr>
            <p:spPr>
              <a:xfrm>
                <a:off x="1175750" y="2591575"/>
                <a:ext cx="449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778" extrusionOk="0">
                    <a:moveTo>
                      <a:pt x="1388" y="1"/>
                    </a:moveTo>
                    <a:cubicBezTo>
                      <a:pt x="1359" y="1"/>
                      <a:pt x="1331" y="2"/>
                      <a:pt x="1303" y="4"/>
                    </a:cubicBezTo>
                    <a:cubicBezTo>
                      <a:pt x="1133" y="26"/>
                      <a:pt x="958" y="75"/>
                      <a:pt x="816" y="185"/>
                    </a:cubicBezTo>
                    <a:cubicBezTo>
                      <a:pt x="679" y="278"/>
                      <a:pt x="597" y="431"/>
                      <a:pt x="515" y="568"/>
                    </a:cubicBezTo>
                    <a:cubicBezTo>
                      <a:pt x="460" y="655"/>
                      <a:pt x="411" y="743"/>
                      <a:pt x="367" y="831"/>
                    </a:cubicBezTo>
                    <a:cubicBezTo>
                      <a:pt x="236" y="1077"/>
                      <a:pt x="110" y="1323"/>
                      <a:pt x="28" y="1586"/>
                    </a:cubicBezTo>
                    <a:cubicBezTo>
                      <a:pt x="22" y="1619"/>
                      <a:pt x="11" y="1652"/>
                      <a:pt x="0" y="1690"/>
                    </a:cubicBezTo>
                    <a:cubicBezTo>
                      <a:pt x="0" y="1717"/>
                      <a:pt x="0" y="1750"/>
                      <a:pt x="11" y="1777"/>
                    </a:cubicBezTo>
                    <a:lnTo>
                      <a:pt x="296" y="1427"/>
                    </a:lnTo>
                    <a:cubicBezTo>
                      <a:pt x="422" y="1268"/>
                      <a:pt x="548" y="1121"/>
                      <a:pt x="695" y="984"/>
                    </a:cubicBezTo>
                    <a:cubicBezTo>
                      <a:pt x="892" y="798"/>
                      <a:pt x="1089" y="628"/>
                      <a:pt x="1308" y="469"/>
                    </a:cubicBezTo>
                    <a:cubicBezTo>
                      <a:pt x="1467" y="365"/>
                      <a:pt x="1631" y="278"/>
                      <a:pt x="1796" y="190"/>
                    </a:cubicBezTo>
                    <a:lnTo>
                      <a:pt x="1752" y="130"/>
                    </a:lnTo>
                    <a:cubicBezTo>
                      <a:pt x="1653" y="27"/>
                      <a:pt x="1518" y="1"/>
                      <a:pt x="1388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37"/>
              <p:cNvSpPr/>
              <p:nvPr/>
            </p:nvSpPr>
            <p:spPr>
              <a:xfrm>
                <a:off x="1157950" y="2530500"/>
                <a:ext cx="28625" cy="21390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556" extrusionOk="0">
                    <a:moveTo>
                      <a:pt x="110" y="0"/>
                    </a:moveTo>
                    <a:cubicBezTo>
                      <a:pt x="105" y="11"/>
                      <a:pt x="94" y="28"/>
                      <a:pt x="83" y="39"/>
                    </a:cubicBezTo>
                    <a:cubicBezTo>
                      <a:pt x="72" y="55"/>
                      <a:pt x="66" y="66"/>
                      <a:pt x="50" y="82"/>
                    </a:cubicBezTo>
                    <a:cubicBezTo>
                      <a:pt x="39" y="93"/>
                      <a:pt x="28" y="110"/>
                      <a:pt x="17" y="121"/>
                    </a:cubicBezTo>
                    <a:lnTo>
                      <a:pt x="1" y="137"/>
                    </a:lnTo>
                    <a:cubicBezTo>
                      <a:pt x="17" y="373"/>
                      <a:pt x="44" y="619"/>
                      <a:pt x="72" y="860"/>
                    </a:cubicBezTo>
                    <a:cubicBezTo>
                      <a:pt x="83" y="964"/>
                      <a:pt x="99" y="1057"/>
                      <a:pt x="110" y="1161"/>
                    </a:cubicBezTo>
                    <a:lnTo>
                      <a:pt x="154" y="1511"/>
                    </a:lnTo>
                    <a:cubicBezTo>
                      <a:pt x="187" y="1834"/>
                      <a:pt x="214" y="2151"/>
                      <a:pt x="247" y="2474"/>
                    </a:cubicBezTo>
                    <a:cubicBezTo>
                      <a:pt x="258" y="2524"/>
                      <a:pt x="258" y="2562"/>
                      <a:pt x="263" y="2611"/>
                    </a:cubicBezTo>
                    <a:cubicBezTo>
                      <a:pt x="263" y="2633"/>
                      <a:pt x="269" y="2661"/>
                      <a:pt x="269" y="2682"/>
                    </a:cubicBezTo>
                    <a:cubicBezTo>
                      <a:pt x="269" y="2699"/>
                      <a:pt x="274" y="2726"/>
                      <a:pt x="274" y="2748"/>
                    </a:cubicBezTo>
                    <a:cubicBezTo>
                      <a:pt x="285" y="2803"/>
                      <a:pt x="291" y="2852"/>
                      <a:pt x="296" y="2907"/>
                    </a:cubicBezTo>
                    <a:cubicBezTo>
                      <a:pt x="302" y="2940"/>
                      <a:pt x="302" y="2983"/>
                      <a:pt x="313" y="3022"/>
                    </a:cubicBezTo>
                    <a:cubicBezTo>
                      <a:pt x="318" y="3109"/>
                      <a:pt x="329" y="3202"/>
                      <a:pt x="340" y="3290"/>
                    </a:cubicBezTo>
                    <a:cubicBezTo>
                      <a:pt x="340" y="3323"/>
                      <a:pt x="345" y="3350"/>
                      <a:pt x="345" y="3383"/>
                    </a:cubicBezTo>
                    <a:cubicBezTo>
                      <a:pt x="356" y="3531"/>
                      <a:pt x="373" y="3668"/>
                      <a:pt x="384" y="3810"/>
                    </a:cubicBezTo>
                    <a:cubicBezTo>
                      <a:pt x="400" y="3952"/>
                      <a:pt x="411" y="4089"/>
                      <a:pt x="428" y="4231"/>
                    </a:cubicBezTo>
                    <a:cubicBezTo>
                      <a:pt x="477" y="4653"/>
                      <a:pt x="543" y="5069"/>
                      <a:pt x="575" y="5485"/>
                    </a:cubicBezTo>
                    <a:cubicBezTo>
                      <a:pt x="597" y="5666"/>
                      <a:pt x="614" y="5841"/>
                      <a:pt x="619" y="6021"/>
                    </a:cubicBezTo>
                    <a:cubicBezTo>
                      <a:pt x="619" y="6060"/>
                      <a:pt x="625" y="6109"/>
                      <a:pt x="625" y="6158"/>
                    </a:cubicBezTo>
                    <a:cubicBezTo>
                      <a:pt x="625" y="6196"/>
                      <a:pt x="630" y="6229"/>
                      <a:pt x="630" y="6268"/>
                    </a:cubicBezTo>
                    <a:cubicBezTo>
                      <a:pt x="630" y="6300"/>
                      <a:pt x="641" y="6339"/>
                      <a:pt x="641" y="6377"/>
                    </a:cubicBezTo>
                    <a:lnTo>
                      <a:pt x="641" y="6393"/>
                    </a:lnTo>
                    <a:cubicBezTo>
                      <a:pt x="641" y="6443"/>
                      <a:pt x="647" y="6492"/>
                      <a:pt x="647" y="6541"/>
                    </a:cubicBezTo>
                    <a:cubicBezTo>
                      <a:pt x="647" y="6569"/>
                      <a:pt x="652" y="6601"/>
                      <a:pt x="652" y="6634"/>
                    </a:cubicBezTo>
                    <a:cubicBezTo>
                      <a:pt x="652" y="6684"/>
                      <a:pt x="652" y="6738"/>
                      <a:pt x="657" y="6793"/>
                    </a:cubicBezTo>
                    <a:cubicBezTo>
                      <a:pt x="657" y="6820"/>
                      <a:pt x="668" y="6853"/>
                      <a:pt x="668" y="6881"/>
                    </a:cubicBezTo>
                    <a:lnTo>
                      <a:pt x="668" y="6897"/>
                    </a:lnTo>
                    <a:cubicBezTo>
                      <a:pt x="674" y="6963"/>
                      <a:pt x="679" y="7039"/>
                      <a:pt x="685" y="7105"/>
                    </a:cubicBezTo>
                    <a:lnTo>
                      <a:pt x="729" y="7516"/>
                    </a:lnTo>
                    <a:cubicBezTo>
                      <a:pt x="740" y="7663"/>
                      <a:pt x="756" y="7806"/>
                      <a:pt x="778" y="7948"/>
                    </a:cubicBezTo>
                    <a:cubicBezTo>
                      <a:pt x="783" y="8019"/>
                      <a:pt x="794" y="8090"/>
                      <a:pt x="805" y="8161"/>
                    </a:cubicBezTo>
                    <a:cubicBezTo>
                      <a:pt x="816" y="8293"/>
                      <a:pt x="833" y="8430"/>
                      <a:pt x="849" y="8556"/>
                    </a:cubicBezTo>
                    <a:lnTo>
                      <a:pt x="1134" y="8556"/>
                    </a:lnTo>
                    <a:cubicBezTo>
                      <a:pt x="1134" y="8523"/>
                      <a:pt x="1128" y="8484"/>
                      <a:pt x="1145" y="8441"/>
                    </a:cubicBezTo>
                    <a:cubicBezTo>
                      <a:pt x="1139" y="8419"/>
                      <a:pt x="1139" y="8402"/>
                      <a:pt x="1139" y="8380"/>
                    </a:cubicBezTo>
                    <a:cubicBezTo>
                      <a:pt x="1123" y="8216"/>
                      <a:pt x="1112" y="8057"/>
                      <a:pt x="1095" y="7899"/>
                    </a:cubicBezTo>
                    <a:cubicBezTo>
                      <a:pt x="1084" y="7778"/>
                      <a:pt x="1068" y="7647"/>
                      <a:pt x="1063" y="7527"/>
                    </a:cubicBezTo>
                    <a:cubicBezTo>
                      <a:pt x="1063" y="7499"/>
                      <a:pt x="1057" y="7461"/>
                      <a:pt x="1057" y="7433"/>
                    </a:cubicBezTo>
                    <a:lnTo>
                      <a:pt x="1057" y="7428"/>
                    </a:lnTo>
                    <a:cubicBezTo>
                      <a:pt x="1052" y="7368"/>
                      <a:pt x="1052" y="7313"/>
                      <a:pt x="1041" y="7253"/>
                    </a:cubicBezTo>
                    <a:cubicBezTo>
                      <a:pt x="1041" y="7215"/>
                      <a:pt x="1035" y="7182"/>
                      <a:pt x="1035" y="7149"/>
                    </a:cubicBezTo>
                    <a:lnTo>
                      <a:pt x="1035" y="7127"/>
                    </a:lnTo>
                    <a:cubicBezTo>
                      <a:pt x="1030" y="7017"/>
                      <a:pt x="1013" y="6908"/>
                      <a:pt x="1008" y="6799"/>
                    </a:cubicBezTo>
                    <a:cubicBezTo>
                      <a:pt x="1002" y="6749"/>
                      <a:pt x="1002" y="6695"/>
                      <a:pt x="997" y="6640"/>
                    </a:cubicBezTo>
                    <a:cubicBezTo>
                      <a:pt x="997" y="6629"/>
                      <a:pt x="986" y="6607"/>
                      <a:pt x="986" y="6596"/>
                    </a:cubicBezTo>
                    <a:cubicBezTo>
                      <a:pt x="980" y="6503"/>
                      <a:pt x="969" y="6415"/>
                      <a:pt x="959" y="6328"/>
                    </a:cubicBezTo>
                    <a:cubicBezTo>
                      <a:pt x="948" y="6240"/>
                      <a:pt x="942" y="6147"/>
                      <a:pt x="926" y="6065"/>
                    </a:cubicBezTo>
                    <a:lnTo>
                      <a:pt x="887" y="5780"/>
                    </a:lnTo>
                    <a:cubicBezTo>
                      <a:pt x="871" y="5709"/>
                      <a:pt x="865" y="5638"/>
                      <a:pt x="849" y="5562"/>
                    </a:cubicBezTo>
                    <a:cubicBezTo>
                      <a:pt x="794" y="5228"/>
                      <a:pt x="740" y="4888"/>
                      <a:pt x="696" y="4554"/>
                    </a:cubicBezTo>
                    <a:cubicBezTo>
                      <a:pt x="679" y="4549"/>
                      <a:pt x="674" y="4527"/>
                      <a:pt x="674" y="4516"/>
                    </a:cubicBezTo>
                    <a:lnTo>
                      <a:pt x="674" y="4500"/>
                    </a:lnTo>
                    <a:cubicBezTo>
                      <a:pt x="674" y="4494"/>
                      <a:pt x="679" y="4483"/>
                      <a:pt x="679" y="4483"/>
                    </a:cubicBezTo>
                    <a:lnTo>
                      <a:pt x="679" y="4478"/>
                    </a:lnTo>
                    <a:lnTo>
                      <a:pt x="668" y="4385"/>
                    </a:lnTo>
                    <a:lnTo>
                      <a:pt x="657" y="4385"/>
                    </a:lnTo>
                    <a:lnTo>
                      <a:pt x="652" y="4374"/>
                    </a:lnTo>
                    <a:cubicBezTo>
                      <a:pt x="647" y="4374"/>
                      <a:pt x="647" y="4374"/>
                      <a:pt x="647" y="4368"/>
                    </a:cubicBezTo>
                    <a:cubicBezTo>
                      <a:pt x="641" y="4368"/>
                      <a:pt x="641" y="4363"/>
                      <a:pt x="641" y="4363"/>
                    </a:cubicBezTo>
                    <a:lnTo>
                      <a:pt x="641" y="4341"/>
                    </a:lnTo>
                    <a:cubicBezTo>
                      <a:pt x="647" y="4335"/>
                      <a:pt x="647" y="4330"/>
                      <a:pt x="652" y="4324"/>
                    </a:cubicBezTo>
                    <a:cubicBezTo>
                      <a:pt x="652" y="4314"/>
                      <a:pt x="647" y="4303"/>
                      <a:pt x="647" y="4286"/>
                    </a:cubicBezTo>
                    <a:cubicBezTo>
                      <a:pt x="641" y="4275"/>
                      <a:pt x="641" y="4259"/>
                      <a:pt x="641" y="4248"/>
                    </a:cubicBezTo>
                    <a:cubicBezTo>
                      <a:pt x="630" y="4210"/>
                      <a:pt x="630" y="4171"/>
                      <a:pt x="625" y="4127"/>
                    </a:cubicBezTo>
                    <a:cubicBezTo>
                      <a:pt x="619" y="4116"/>
                      <a:pt x="619" y="4100"/>
                      <a:pt x="619" y="4089"/>
                    </a:cubicBezTo>
                    <a:cubicBezTo>
                      <a:pt x="603" y="3958"/>
                      <a:pt x="592" y="3837"/>
                      <a:pt x="586" y="3711"/>
                    </a:cubicBezTo>
                    <a:cubicBezTo>
                      <a:pt x="570" y="3509"/>
                      <a:pt x="559" y="3295"/>
                      <a:pt x="543" y="3082"/>
                    </a:cubicBezTo>
                    <a:cubicBezTo>
                      <a:pt x="537" y="3022"/>
                      <a:pt x="537" y="2967"/>
                      <a:pt x="532" y="2907"/>
                    </a:cubicBezTo>
                    <a:cubicBezTo>
                      <a:pt x="532" y="2830"/>
                      <a:pt x="521" y="2754"/>
                      <a:pt x="515" y="2677"/>
                    </a:cubicBezTo>
                    <a:cubicBezTo>
                      <a:pt x="482" y="2261"/>
                      <a:pt x="433" y="1839"/>
                      <a:pt x="395" y="1413"/>
                    </a:cubicBezTo>
                    <a:cubicBezTo>
                      <a:pt x="378" y="1303"/>
                      <a:pt x="367" y="1194"/>
                      <a:pt x="356" y="1084"/>
                    </a:cubicBezTo>
                    <a:cubicBezTo>
                      <a:pt x="351" y="1029"/>
                      <a:pt x="351" y="975"/>
                      <a:pt x="345" y="920"/>
                    </a:cubicBezTo>
                    <a:cubicBezTo>
                      <a:pt x="340" y="865"/>
                      <a:pt x="340" y="810"/>
                      <a:pt x="329" y="756"/>
                    </a:cubicBezTo>
                    <a:cubicBezTo>
                      <a:pt x="313" y="537"/>
                      <a:pt x="296" y="312"/>
                      <a:pt x="274" y="93"/>
                    </a:cubicBezTo>
                    <a:lnTo>
                      <a:pt x="236" y="71"/>
                    </a:lnTo>
                    <a:cubicBezTo>
                      <a:pt x="220" y="66"/>
                      <a:pt x="209" y="66"/>
                      <a:pt x="203" y="61"/>
                    </a:cubicBezTo>
                    <a:cubicBezTo>
                      <a:pt x="187" y="55"/>
                      <a:pt x="176" y="44"/>
                      <a:pt x="165" y="39"/>
                    </a:cubicBezTo>
                    <a:cubicBezTo>
                      <a:pt x="159" y="33"/>
                      <a:pt x="148" y="28"/>
                      <a:pt x="137" y="17"/>
                    </a:cubicBezTo>
                    <a:cubicBezTo>
                      <a:pt x="132" y="11"/>
                      <a:pt x="121" y="6"/>
                      <a:pt x="110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37"/>
              <p:cNvSpPr/>
              <p:nvPr/>
            </p:nvSpPr>
            <p:spPr>
              <a:xfrm>
                <a:off x="1129500" y="2684575"/>
                <a:ext cx="42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642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0" y="116"/>
                      <a:pt x="27" y="225"/>
                      <a:pt x="121" y="329"/>
                    </a:cubicBezTo>
                    <a:cubicBezTo>
                      <a:pt x="279" y="493"/>
                      <a:pt x="575" y="608"/>
                      <a:pt x="799" y="630"/>
                    </a:cubicBezTo>
                    <a:cubicBezTo>
                      <a:pt x="880" y="638"/>
                      <a:pt x="961" y="641"/>
                      <a:pt x="1043" y="641"/>
                    </a:cubicBezTo>
                    <a:cubicBezTo>
                      <a:pt x="1177" y="641"/>
                      <a:pt x="1312" y="633"/>
                      <a:pt x="1445" y="630"/>
                    </a:cubicBezTo>
                    <a:cubicBezTo>
                      <a:pt x="1516" y="630"/>
                      <a:pt x="1593" y="625"/>
                      <a:pt x="1670" y="614"/>
                    </a:cubicBezTo>
                    <a:lnTo>
                      <a:pt x="1708" y="614"/>
                    </a:lnTo>
                    <a:cubicBezTo>
                      <a:pt x="1702" y="553"/>
                      <a:pt x="1702" y="493"/>
                      <a:pt x="1697" y="433"/>
                    </a:cubicBezTo>
                    <a:cubicBezTo>
                      <a:pt x="1571" y="384"/>
                      <a:pt x="1445" y="334"/>
                      <a:pt x="1319" y="285"/>
                    </a:cubicBezTo>
                    <a:cubicBezTo>
                      <a:pt x="958" y="176"/>
                      <a:pt x="586" y="94"/>
                      <a:pt x="214" y="28"/>
                    </a:cubicBezTo>
                    <a:cubicBezTo>
                      <a:pt x="148" y="23"/>
                      <a:pt x="82" y="6"/>
                      <a:pt x="22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37"/>
              <p:cNvSpPr/>
              <p:nvPr/>
            </p:nvSpPr>
            <p:spPr>
              <a:xfrm>
                <a:off x="1185600" y="2674600"/>
                <a:ext cx="432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665" extrusionOk="0">
                    <a:moveTo>
                      <a:pt x="1588" y="0"/>
                    </a:moveTo>
                    <a:cubicBezTo>
                      <a:pt x="1489" y="71"/>
                      <a:pt x="1396" y="137"/>
                      <a:pt x="1298" y="214"/>
                    </a:cubicBezTo>
                    <a:cubicBezTo>
                      <a:pt x="1007" y="432"/>
                      <a:pt x="717" y="662"/>
                      <a:pt x="460" y="925"/>
                    </a:cubicBezTo>
                    <a:cubicBezTo>
                      <a:pt x="301" y="1084"/>
                      <a:pt x="159" y="1253"/>
                      <a:pt x="0" y="1412"/>
                    </a:cubicBezTo>
                    <a:cubicBezTo>
                      <a:pt x="6" y="1500"/>
                      <a:pt x="11" y="1582"/>
                      <a:pt x="22" y="1664"/>
                    </a:cubicBezTo>
                    <a:cubicBezTo>
                      <a:pt x="28" y="1659"/>
                      <a:pt x="33" y="1659"/>
                      <a:pt x="39" y="1659"/>
                    </a:cubicBezTo>
                    <a:cubicBezTo>
                      <a:pt x="186" y="1631"/>
                      <a:pt x="323" y="1604"/>
                      <a:pt x="466" y="1571"/>
                    </a:cubicBezTo>
                    <a:cubicBezTo>
                      <a:pt x="608" y="1549"/>
                      <a:pt x="739" y="1478"/>
                      <a:pt x="871" y="1412"/>
                    </a:cubicBezTo>
                    <a:cubicBezTo>
                      <a:pt x="1068" y="1319"/>
                      <a:pt x="1259" y="1226"/>
                      <a:pt x="1434" y="1095"/>
                    </a:cubicBezTo>
                    <a:cubicBezTo>
                      <a:pt x="1571" y="1002"/>
                      <a:pt x="1670" y="848"/>
                      <a:pt x="1703" y="684"/>
                    </a:cubicBezTo>
                    <a:cubicBezTo>
                      <a:pt x="1730" y="536"/>
                      <a:pt x="1730" y="383"/>
                      <a:pt x="1697" y="241"/>
                    </a:cubicBezTo>
                    <a:cubicBezTo>
                      <a:pt x="1675" y="148"/>
                      <a:pt x="1642" y="66"/>
                      <a:pt x="1588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37"/>
              <p:cNvSpPr/>
              <p:nvPr/>
            </p:nvSpPr>
            <p:spPr>
              <a:xfrm>
                <a:off x="1184775" y="2671700"/>
                <a:ext cx="388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4" extrusionOk="0">
                    <a:moveTo>
                      <a:pt x="1329" y="0"/>
                    </a:moveTo>
                    <a:cubicBezTo>
                      <a:pt x="1319" y="0"/>
                      <a:pt x="1308" y="1"/>
                      <a:pt x="1298" y="1"/>
                    </a:cubicBezTo>
                    <a:cubicBezTo>
                      <a:pt x="1161" y="7"/>
                      <a:pt x="1019" y="45"/>
                      <a:pt x="893" y="111"/>
                    </a:cubicBezTo>
                    <a:cubicBezTo>
                      <a:pt x="559" y="291"/>
                      <a:pt x="285" y="581"/>
                      <a:pt x="72" y="904"/>
                    </a:cubicBezTo>
                    <a:cubicBezTo>
                      <a:pt x="44" y="948"/>
                      <a:pt x="22" y="986"/>
                      <a:pt x="0" y="1030"/>
                    </a:cubicBezTo>
                    <a:cubicBezTo>
                      <a:pt x="11" y="1156"/>
                      <a:pt x="17" y="1282"/>
                      <a:pt x="33" y="1413"/>
                    </a:cubicBezTo>
                    <a:cubicBezTo>
                      <a:pt x="94" y="1337"/>
                      <a:pt x="159" y="1265"/>
                      <a:pt x="225" y="1200"/>
                    </a:cubicBezTo>
                    <a:cubicBezTo>
                      <a:pt x="488" y="910"/>
                      <a:pt x="778" y="647"/>
                      <a:pt x="1084" y="412"/>
                    </a:cubicBezTo>
                    <a:cubicBezTo>
                      <a:pt x="1243" y="297"/>
                      <a:pt x="1402" y="171"/>
                      <a:pt x="1555" y="61"/>
                    </a:cubicBezTo>
                    <a:cubicBezTo>
                      <a:pt x="1496" y="22"/>
                      <a:pt x="1419" y="0"/>
                      <a:pt x="1329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37"/>
              <p:cNvSpPr/>
              <p:nvPr/>
            </p:nvSpPr>
            <p:spPr>
              <a:xfrm>
                <a:off x="1130725" y="2674850"/>
                <a:ext cx="4120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19" extrusionOk="0">
                    <a:moveTo>
                      <a:pt x="450" y="1"/>
                    </a:moveTo>
                    <a:cubicBezTo>
                      <a:pt x="326" y="1"/>
                      <a:pt x="204" y="45"/>
                      <a:pt x="115" y="138"/>
                    </a:cubicBezTo>
                    <a:cubicBezTo>
                      <a:pt x="66" y="182"/>
                      <a:pt x="28" y="247"/>
                      <a:pt x="0" y="308"/>
                    </a:cubicBezTo>
                    <a:cubicBezTo>
                      <a:pt x="61" y="313"/>
                      <a:pt x="121" y="318"/>
                      <a:pt x="181" y="335"/>
                    </a:cubicBezTo>
                    <a:cubicBezTo>
                      <a:pt x="608" y="412"/>
                      <a:pt x="1040" y="499"/>
                      <a:pt x="1451" y="641"/>
                    </a:cubicBezTo>
                    <a:cubicBezTo>
                      <a:pt x="1517" y="669"/>
                      <a:pt x="1577" y="696"/>
                      <a:pt x="1648" y="718"/>
                    </a:cubicBezTo>
                    <a:cubicBezTo>
                      <a:pt x="1642" y="658"/>
                      <a:pt x="1642" y="592"/>
                      <a:pt x="1632" y="526"/>
                    </a:cubicBezTo>
                    <a:cubicBezTo>
                      <a:pt x="1533" y="450"/>
                      <a:pt x="1429" y="384"/>
                      <a:pt x="1320" y="318"/>
                    </a:cubicBezTo>
                    <a:cubicBezTo>
                      <a:pt x="1084" y="176"/>
                      <a:pt x="832" y="61"/>
                      <a:pt x="559" y="12"/>
                    </a:cubicBezTo>
                    <a:cubicBezTo>
                      <a:pt x="523" y="4"/>
                      <a:pt x="486" y="1"/>
                      <a:pt x="450" y="1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37"/>
              <p:cNvSpPr/>
              <p:nvPr/>
            </p:nvSpPr>
            <p:spPr>
              <a:xfrm>
                <a:off x="1110325" y="2445100"/>
                <a:ext cx="999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3875" extrusionOk="0">
                    <a:moveTo>
                      <a:pt x="2163" y="1993"/>
                    </a:moveTo>
                    <a:cubicBezTo>
                      <a:pt x="2210" y="1993"/>
                      <a:pt x="2256" y="2001"/>
                      <a:pt x="2300" y="2021"/>
                    </a:cubicBezTo>
                    <a:cubicBezTo>
                      <a:pt x="2333" y="2032"/>
                      <a:pt x="2354" y="2081"/>
                      <a:pt x="2333" y="2114"/>
                    </a:cubicBezTo>
                    <a:cubicBezTo>
                      <a:pt x="2464" y="2300"/>
                      <a:pt x="2333" y="2431"/>
                      <a:pt x="2163" y="2491"/>
                    </a:cubicBezTo>
                    <a:cubicBezTo>
                      <a:pt x="2072" y="2523"/>
                      <a:pt x="1943" y="2559"/>
                      <a:pt x="1824" y="2559"/>
                    </a:cubicBezTo>
                    <a:cubicBezTo>
                      <a:pt x="1699" y="2559"/>
                      <a:pt x="1587" y="2519"/>
                      <a:pt x="1544" y="2393"/>
                    </a:cubicBezTo>
                    <a:cubicBezTo>
                      <a:pt x="1506" y="2190"/>
                      <a:pt x="1780" y="2092"/>
                      <a:pt x="1922" y="2037"/>
                    </a:cubicBezTo>
                    <a:cubicBezTo>
                      <a:pt x="1999" y="2016"/>
                      <a:pt x="2082" y="1993"/>
                      <a:pt x="2163" y="1993"/>
                    </a:cubicBezTo>
                    <a:close/>
                    <a:moveTo>
                      <a:pt x="1610" y="1"/>
                    </a:moveTo>
                    <a:cubicBezTo>
                      <a:pt x="1397" y="6"/>
                      <a:pt x="1189" y="121"/>
                      <a:pt x="1090" y="307"/>
                    </a:cubicBezTo>
                    <a:cubicBezTo>
                      <a:pt x="1008" y="444"/>
                      <a:pt x="997" y="608"/>
                      <a:pt x="1008" y="773"/>
                    </a:cubicBezTo>
                    <a:cubicBezTo>
                      <a:pt x="1008" y="948"/>
                      <a:pt x="1035" y="1128"/>
                      <a:pt x="1090" y="1293"/>
                    </a:cubicBezTo>
                    <a:cubicBezTo>
                      <a:pt x="1128" y="1408"/>
                      <a:pt x="1200" y="1517"/>
                      <a:pt x="1265" y="1621"/>
                    </a:cubicBezTo>
                    <a:cubicBezTo>
                      <a:pt x="1293" y="1648"/>
                      <a:pt x="1320" y="1681"/>
                      <a:pt x="1342" y="1714"/>
                    </a:cubicBezTo>
                    <a:cubicBezTo>
                      <a:pt x="1364" y="1741"/>
                      <a:pt x="1380" y="1769"/>
                      <a:pt x="1391" y="1807"/>
                    </a:cubicBezTo>
                    <a:cubicBezTo>
                      <a:pt x="1391" y="1818"/>
                      <a:pt x="1391" y="1834"/>
                      <a:pt x="1375" y="1845"/>
                    </a:cubicBezTo>
                    <a:cubicBezTo>
                      <a:pt x="1369" y="1851"/>
                      <a:pt x="1369" y="1851"/>
                      <a:pt x="1364" y="1851"/>
                    </a:cubicBezTo>
                    <a:cubicBezTo>
                      <a:pt x="1358" y="1856"/>
                      <a:pt x="1353" y="1859"/>
                      <a:pt x="1347" y="1859"/>
                    </a:cubicBezTo>
                    <a:cubicBezTo>
                      <a:pt x="1340" y="1859"/>
                      <a:pt x="1334" y="1856"/>
                      <a:pt x="1325" y="1851"/>
                    </a:cubicBezTo>
                    <a:cubicBezTo>
                      <a:pt x="1309" y="1845"/>
                      <a:pt x="1293" y="1834"/>
                      <a:pt x="1287" y="1813"/>
                    </a:cubicBezTo>
                    <a:cubicBezTo>
                      <a:pt x="1254" y="1763"/>
                      <a:pt x="1227" y="1714"/>
                      <a:pt x="1200" y="1676"/>
                    </a:cubicBezTo>
                    <a:cubicBezTo>
                      <a:pt x="1123" y="1594"/>
                      <a:pt x="1041" y="1522"/>
                      <a:pt x="953" y="1462"/>
                    </a:cubicBezTo>
                    <a:cubicBezTo>
                      <a:pt x="798" y="1367"/>
                      <a:pt x="617" y="1289"/>
                      <a:pt x="440" y="1289"/>
                    </a:cubicBezTo>
                    <a:cubicBezTo>
                      <a:pt x="373" y="1289"/>
                      <a:pt x="306" y="1300"/>
                      <a:pt x="242" y="1325"/>
                    </a:cubicBezTo>
                    <a:cubicBezTo>
                      <a:pt x="165" y="1358"/>
                      <a:pt x="83" y="1402"/>
                      <a:pt x="56" y="1490"/>
                    </a:cubicBezTo>
                    <a:cubicBezTo>
                      <a:pt x="1" y="1736"/>
                      <a:pt x="165" y="1982"/>
                      <a:pt x="340" y="2125"/>
                    </a:cubicBezTo>
                    <a:cubicBezTo>
                      <a:pt x="461" y="2223"/>
                      <a:pt x="586" y="2289"/>
                      <a:pt x="723" y="2333"/>
                    </a:cubicBezTo>
                    <a:cubicBezTo>
                      <a:pt x="805" y="2354"/>
                      <a:pt x="882" y="2371"/>
                      <a:pt x="964" y="2393"/>
                    </a:cubicBezTo>
                    <a:cubicBezTo>
                      <a:pt x="1014" y="2398"/>
                      <a:pt x="1059" y="2421"/>
                      <a:pt x="1108" y="2421"/>
                    </a:cubicBezTo>
                    <a:cubicBezTo>
                      <a:pt x="1113" y="2421"/>
                      <a:pt x="1118" y="2421"/>
                      <a:pt x="1123" y="2420"/>
                    </a:cubicBezTo>
                    <a:cubicBezTo>
                      <a:pt x="1132" y="2419"/>
                      <a:pt x="1143" y="2417"/>
                      <a:pt x="1153" y="2417"/>
                    </a:cubicBezTo>
                    <a:cubicBezTo>
                      <a:pt x="1179" y="2417"/>
                      <a:pt x="1204" y="2424"/>
                      <a:pt x="1216" y="2448"/>
                    </a:cubicBezTo>
                    <a:cubicBezTo>
                      <a:pt x="1265" y="2448"/>
                      <a:pt x="1282" y="2508"/>
                      <a:pt x="1243" y="2530"/>
                    </a:cubicBezTo>
                    <a:cubicBezTo>
                      <a:pt x="1238" y="2535"/>
                      <a:pt x="1227" y="2535"/>
                      <a:pt x="1216" y="2535"/>
                    </a:cubicBezTo>
                    <a:cubicBezTo>
                      <a:pt x="1210" y="2535"/>
                      <a:pt x="1200" y="2535"/>
                      <a:pt x="1189" y="2530"/>
                    </a:cubicBezTo>
                    <a:cubicBezTo>
                      <a:pt x="1178" y="2530"/>
                      <a:pt x="1172" y="2524"/>
                      <a:pt x="1156" y="2524"/>
                    </a:cubicBezTo>
                    <a:cubicBezTo>
                      <a:pt x="1134" y="2519"/>
                      <a:pt x="1117" y="2519"/>
                      <a:pt x="1096" y="2508"/>
                    </a:cubicBezTo>
                    <a:cubicBezTo>
                      <a:pt x="937" y="2530"/>
                      <a:pt x="789" y="2606"/>
                      <a:pt x="652" y="2688"/>
                    </a:cubicBezTo>
                    <a:cubicBezTo>
                      <a:pt x="477" y="2781"/>
                      <a:pt x="329" y="2918"/>
                      <a:pt x="225" y="3099"/>
                    </a:cubicBezTo>
                    <a:cubicBezTo>
                      <a:pt x="83" y="3329"/>
                      <a:pt x="88" y="3548"/>
                      <a:pt x="307" y="3734"/>
                    </a:cubicBezTo>
                    <a:cubicBezTo>
                      <a:pt x="444" y="3838"/>
                      <a:pt x="614" y="3875"/>
                      <a:pt x="778" y="3875"/>
                    </a:cubicBezTo>
                    <a:cubicBezTo>
                      <a:pt x="811" y="3875"/>
                      <a:pt x="844" y="3873"/>
                      <a:pt x="877" y="3871"/>
                    </a:cubicBezTo>
                    <a:cubicBezTo>
                      <a:pt x="1128" y="3843"/>
                      <a:pt x="1369" y="3767"/>
                      <a:pt x="1594" y="3652"/>
                    </a:cubicBezTo>
                    <a:cubicBezTo>
                      <a:pt x="1616" y="3641"/>
                      <a:pt x="1637" y="3630"/>
                      <a:pt x="1654" y="3619"/>
                    </a:cubicBezTo>
                    <a:cubicBezTo>
                      <a:pt x="1676" y="3602"/>
                      <a:pt x="1698" y="3591"/>
                      <a:pt x="1709" y="3575"/>
                    </a:cubicBezTo>
                    <a:lnTo>
                      <a:pt x="1720" y="3570"/>
                    </a:lnTo>
                    <a:cubicBezTo>
                      <a:pt x="1730" y="3559"/>
                      <a:pt x="1752" y="3548"/>
                      <a:pt x="1763" y="3537"/>
                    </a:cubicBezTo>
                    <a:cubicBezTo>
                      <a:pt x="1774" y="3531"/>
                      <a:pt x="1780" y="3531"/>
                      <a:pt x="1780" y="3520"/>
                    </a:cubicBezTo>
                    <a:cubicBezTo>
                      <a:pt x="1791" y="3515"/>
                      <a:pt x="1802" y="3504"/>
                      <a:pt x="1813" y="3493"/>
                    </a:cubicBezTo>
                    <a:lnTo>
                      <a:pt x="1829" y="3482"/>
                    </a:lnTo>
                    <a:lnTo>
                      <a:pt x="1873" y="3433"/>
                    </a:lnTo>
                    <a:cubicBezTo>
                      <a:pt x="1884" y="3433"/>
                      <a:pt x="1884" y="3427"/>
                      <a:pt x="1884" y="3422"/>
                    </a:cubicBezTo>
                    <a:cubicBezTo>
                      <a:pt x="1889" y="3411"/>
                      <a:pt x="1889" y="3411"/>
                      <a:pt x="1889" y="3405"/>
                    </a:cubicBezTo>
                    <a:lnTo>
                      <a:pt x="1900" y="3394"/>
                    </a:lnTo>
                    <a:cubicBezTo>
                      <a:pt x="1917" y="3373"/>
                      <a:pt x="1938" y="3351"/>
                      <a:pt x="1949" y="3323"/>
                    </a:cubicBezTo>
                    <a:cubicBezTo>
                      <a:pt x="1966" y="3299"/>
                      <a:pt x="1984" y="3290"/>
                      <a:pt x="2004" y="3290"/>
                    </a:cubicBezTo>
                    <a:cubicBezTo>
                      <a:pt x="2037" y="3290"/>
                      <a:pt x="2072" y="3316"/>
                      <a:pt x="2103" y="3340"/>
                    </a:cubicBezTo>
                    <a:cubicBezTo>
                      <a:pt x="2119" y="3351"/>
                      <a:pt x="2136" y="3356"/>
                      <a:pt x="2157" y="3367"/>
                    </a:cubicBezTo>
                    <a:cubicBezTo>
                      <a:pt x="2163" y="3367"/>
                      <a:pt x="2163" y="3373"/>
                      <a:pt x="2168" y="3373"/>
                    </a:cubicBezTo>
                    <a:cubicBezTo>
                      <a:pt x="2185" y="3378"/>
                      <a:pt x="2196" y="3383"/>
                      <a:pt x="2218" y="3394"/>
                    </a:cubicBezTo>
                    <a:cubicBezTo>
                      <a:pt x="2229" y="3400"/>
                      <a:pt x="2245" y="3405"/>
                      <a:pt x="2267" y="3405"/>
                    </a:cubicBezTo>
                    <a:cubicBezTo>
                      <a:pt x="2272" y="3405"/>
                      <a:pt x="2272" y="3405"/>
                      <a:pt x="2278" y="3411"/>
                    </a:cubicBezTo>
                    <a:lnTo>
                      <a:pt x="2283" y="3411"/>
                    </a:lnTo>
                    <a:cubicBezTo>
                      <a:pt x="2305" y="3422"/>
                      <a:pt x="2327" y="3427"/>
                      <a:pt x="2349" y="3427"/>
                    </a:cubicBezTo>
                    <a:cubicBezTo>
                      <a:pt x="2376" y="3433"/>
                      <a:pt x="2393" y="3438"/>
                      <a:pt x="2420" y="3438"/>
                    </a:cubicBezTo>
                    <a:cubicBezTo>
                      <a:pt x="2458" y="3449"/>
                      <a:pt x="2491" y="3449"/>
                      <a:pt x="2524" y="3455"/>
                    </a:cubicBezTo>
                    <a:lnTo>
                      <a:pt x="2557" y="3455"/>
                    </a:lnTo>
                    <a:cubicBezTo>
                      <a:pt x="2572" y="3455"/>
                      <a:pt x="2587" y="3455"/>
                      <a:pt x="2603" y="3455"/>
                    </a:cubicBezTo>
                    <a:cubicBezTo>
                      <a:pt x="2735" y="3455"/>
                      <a:pt x="2867" y="3435"/>
                      <a:pt x="2995" y="3405"/>
                    </a:cubicBezTo>
                    <a:cubicBezTo>
                      <a:pt x="3033" y="3400"/>
                      <a:pt x="3066" y="3383"/>
                      <a:pt x="3099" y="3373"/>
                    </a:cubicBezTo>
                    <a:cubicBezTo>
                      <a:pt x="3154" y="3351"/>
                      <a:pt x="3203" y="3329"/>
                      <a:pt x="3252" y="3312"/>
                    </a:cubicBezTo>
                    <a:cubicBezTo>
                      <a:pt x="3263" y="3301"/>
                      <a:pt x="3285" y="3296"/>
                      <a:pt x="3296" y="3290"/>
                    </a:cubicBezTo>
                    <a:cubicBezTo>
                      <a:pt x="3334" y="3274"/>
                      <a:pt x="3362" y="3258"/>
                      <a:pt x="3389" y="3236"/>
                    </a:cubicBezTo>
                    <a:cubicBezTo>
                      <a:pt x="3400" y="3230"/>
                      <a:pt x="3416" y="3214"/>
                      <a:pt x="3427" y="3208"/>
                    </a:cubicBezTo>
                    <a:cubicBezTo>
                      <a:pt x="3608" y="3093"/>
                      <a:pt x="3772" y="2946"/>
                      <a:pt x="3882" y="2754"/>
                    </a:cubicBezTo>
                    <a:cubicBezTo>
                      <a:pt x="3980" y="2623"/>
                      <a:pt x="3997" y="2469"/>
                      <a:pt x="3854" y="2338"/>
                    </a:cubicBezTo>
                    <a:cubicBezTo>
                      <a:pt x="3734" y="2245"/>
                      <a:pt x="3581" y="2229"/>
                      <a:pt x="3433" y="2223"/>
                    </a:cubicBezTo>
                    <a:cubicBezTo>
                      <a:pt x="3406" y="2221"/>
                      <a:pt x="3380" y="2220"/>
                      <a:pt x="3354" y="2220"/>
                    </a:cubicBezTo>
                    <a:cubicBezTo>
                      <a:pt x="3151" y="2220"/>
                      <a:pt x="2953" y="2272"/>
                      <a:pt x="2760" y="2311"/>
                    </a:cubicBezTo>
                    <a:cubicBezTo>
                      <a:pt x="2716" y="2311"/>
                      <a:pt x="2694" y="2261"/>
                      <a:pt x="2721" y="2234"/>
                    </a:cubicBezTo>
                    <a:cubicBezTo>
                      <a:pt x="2770" y="2196"/>
                      <a:pt x="2831" y="2168"/>
                      <a:pt x="2885" y="2136"/>
                    </a:cubicBezTo>
                    <a:cubicBezTo>
                      <a:pt x="3197" y="1944"/>
                      <a:pt x="3482" y="1687"/>
                      <a:pt x="3504" y="1287"/>
                    </a:cubicBezTo>
                    <a:cubicBezTo>
                      <a:pt x="3502" y="999"/>
                      <a:pt x="3395" y="898"/>
                      <a:pt x="3246" y="898"/>
                    </a:cubicBezTo>
                    <a:cubicBezTo>
                      <a:pt x="2990" y="898"/>
                      <a:pt x="2610" y="1193"/>
                      <a:pt x="2420" y="1342"/>
                    </a:cubicBezTo>
                    <a:cubicBezTo>
                      <a:pt x="2382" y="1375"/>
                      <a:pt x="2338" y="1408"/>
                      <a:pt x="2294" y="1435"/>
                    </a:cubicBezTo>
                    <a:cubicBezTo>
                      <a:pt x="2272" y="1451"/>
                      <a:pt x="2250" y="1468"/>
                      <a:pt x="2229" y="1479"/>
                    </a:cubicBezTo>
                    <a:cubicBezTo>
                      <a:pt x="2224" y="1480"/>
                      <a:pt x="2219" y="1481"/>
                      <a:pt x="2214" y="1481"/>
                    </a:cubicBezTo>
                    <a:cubicBezTo>
                      <a:pt x="2187" y="1481"/>
                      <a:pt x="2164" y="1456"/>
                      <a:pt x="2168" y="1424"/>
                    </a:cubicBezTo>
                    <a:cubicBezTo>
                      <a:pt x="2201" y="1287"/>
                      <a:pt x="2305" y="1167"/>
                      <a:pt x="2322" y="1024"/>
                    </a:cubicBezTo>
                    <a:cubicBezTo>
                      <a:pt x="2354" y="773"/>
                      <a:pt x="2272" y="504"/>
                      <a:pt x="2114" y="313"/>
                    </a:cubicBezTo>
                    <a:cubicBezTo>
                      <a:pt x="1982" y="160"/>
                      <a:pt x="1818" y="12"/>
                      <a:pt x="16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37"/>
              <p:cNvSpPr/>
              <p:nvPr/>
            </p:nvSpPr>
            <p:spPr>
              <a:xfrm>
                <a:off x="1149550" y="2497350"/>
                <a:ext cx="1827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5" extrusionOk="0">
                    <a:moveTo>
                      <a:pt x="596" y="1"/>
                    </a:moveTo>
                    <a:cubicBezTo>
                      <a:pt x="425" y="1"/>
                      <a:pt x="186" y="98"/>
                      <a:pt x="85" y="199"/>
                    </a:cubicBezTo>
                    <a:cubicBezTo>
                      <a:pt x="0" y="326"/>
                      <a:pt x="162" y="384"/>
                      <a:pt x="272" y="384"/>
                    </a:cubicBezTo>
                    <a:cubicBezTo>
                      <a:pt x="290" y="384"/>
                      <a:pt x="306" y="382"/>
                      <a:pt x="320" y="379"/>
                    </a:cubicBezTo>
                    <a:cubicBezTo>
                      <a:pt x="413" y="363"/>
                      <a:pt x="725" y="297"/>
                      <a:pt x="731" y="177"/>
                    </a:cubicBezTo>
                    <a:cubicBezTo>
                      <a:pt x="731" y="139"/>
                      <a:pt x="725" y="111"/>
                      <a:pt x="703" y="84"/>
                    </a:cubicBezTo>
                    <a:cubicBezTo>
                      <a:pt x="681" y="67"/>
                      <a:pt x="676" y="40"/>
                      <a:pt x="687" y="24"/>
                    </a:cubicBezTo>
                    <a:lnTo>
                      <a:pt x="687" y="13"/>
                    </a:lnTo>
                    <a:cubicBezTo>
                      <a:pt x="660" y="5"/>
                      <a:pt x="629" y="1"/>
                      <a:pt x="596" y="1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37"/>
              <p:cNvSpPr/>
              <p:nvPr/>
            </p:nvSpPr>
            <p:spPr>
              <a:xfrm>
                <a:off x="1105675" y="2588175"/>
                <a:ext cx="58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154" extrusionOk="0">
                    <a:moveTo>
                      <a:pt x="546" y="1"/>
                    </a:moveTo>
                    <a:cubicBezTo>
                      <a:pt x="520" y="1"/>
                      <a:pt x="493" y="2"/>
                      <a:pt x="466" y="3"/>
                    </a:cubicBezTo>
                    <a:cubicBezTo>
                      <a:pt x="362" y="3"/>
                      <a:pt x="269" y="14"/>
                      <a:pt x="165" y="25"/>
                    </a:cubicBezTo>
                    <a:cubicBezTo>
                      <a:pt x="127" y="31"/>
                      <a:pt x="88" y="36"/>
                      <a:pt x="50" y="36"/>
                    </a:cubicBezTo>
                    <a:lnTo>
                      <a:pt x="28" y="36"/>
                    </a:lnTo>
                    <a:cubicBezTo>
                      <a:pt x="6" y="124"/>
                      <a:pt x="1" y="222"/>
                      <a:pt x="6" y="310"/>
                    </a:cubicBezTo>
                    <a:cubicBezTo>
                      <a:pt x="34" y="523"/>
                      <a:pt x="170" y="704"/>
                      <a:pt x="329" y="830"/>
                    </a:cubicBezTo>
                    <a:cubicBezTo>
                      <a:pt x="608" y="1076"/>
                      <a:pt x="986" y="1147"/>
                      <a:pt x="1342" y="1153"/>
                    </a:cubicBezTo>
                    <a:cubicBezTo>
                      <a:pt x="1365" y="1153"/>
                      <a:pt x="1389" y="1153"/>
                      <a:pt x="1412" y="1153"/>
                    </a:cubicBezTo>
                    <a:cubicBezTo>
                      <a:pt x="1729" y="1153"/>
                      <a:pt x="2048" y="1118"/>
                      <a:pt x="2349" y="1016"/>
                    </a:cubicBezTo>
                    <a:cubicBezTo>
                      <a:pt x="2332" y="884"/>
                      <a:pt x="2322" y="764"/>
                      <a:pt x="2305" y="638"/>
                    </a:cubicBezTo>
                    <a:cubicBezTo>
                      <a:pt x="1988" y="419"/>
                      <a:pt x="1643" y="244"/>
                      <a:pt x="1271" y="140"/>
                    </a:cubicBezTo>
                    <a:cubicBezTo>
                      <a:pt x="1034" y="66"/>
                      <a:pt x="792" y="1"/>
                      <a:pt x="54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37"/>
              <p:cNvSpPr/>
              <p:nvPr/>
            </p:nvSpPr>
            <p:spPr>
              <a:xfrm>
                <a:off x="1107050" y="2574250"/>
                <a:ext cx="560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81" extrusionOk="0">
                    <a:moveTo>
                      <a:pt x="624" y="1"/>
                    </a:moveTo>
                    <a:cubicBezTo>
                      <a:pt x="335" y="1"/>
                      <a:pt x="95" y="179"/>
                      <a:pt x="6" y="473"/>
                    </a:cubicBezTo>
                    <a:cubicBezTo>
                      <a:pt x="6" y="484"/>
                      <a:pt x="0" y="495"/>
                      <a:pt x="0" y="505"/>
                    </a:cubicBezTo>
                    <a:cubicBezTo>
                      <a:pt x="17" y="500"/>
                      <a:pt x="33" y="500"/>
                      <a:pt x="50" y="500"/>
                    </a:cubicBezTo>
                    <a:lnTo>
                      <a:pt x="252" y="478"/>
                    </a:lnTo>
                    <a:cubicBezTo>
                      <a:pt x="310" y="472"/>
                      <a:pt x="367" y="470"/>
                      <a:pt x="425" y="470"/>
                    </a:cubicBezTo>
                    <a:cubicBezTo>
                      <a:pt x="648" y="470"/>
                      <a:pt x="872" y="509"/>
                      <a:pt x="1090" y="566"/>
                    </a:cubicBezTo>
                    <a:cubicBezTo>
                      <a:pt x="1456" y="664"/>
                      <a:pt x="1823" y="812"/>
                      <a:pt x="2152" y="1025"/>
                    </a:cubicBezTo>
                    <a:cubicBezTo>
                      <a:pt x="2173" y="1042"/>
                      <a:pt x="2212" y="1058"/>
                      <a:pt x="2239" y="1080"/>
                    </a:cubicBezTo>
                    <a:cubicBezTo>
                      <a:pt x="2234" y="1020"/>
                      <a:pt x="2223" y="949"/>
                      <a:pt x="2217" y="889"/>
                    </a:cubicBezTo>
                    <a:cubicBezTo>
                      <a:pt x="2152" y="812"/>
                      <a:pt x="2075" y="746"/>
                      <a:pt x="2004" y="675"/>
                    </a:cubicBezTo>
                    <a:cubicBezTo>
                      <a:pt x="1812" y="495"/>
                      <a:pt x="1610" y="336"/>
                      <a:pt x="1385" y="199"/>
                    </a:cubicBezTo>
                    <a:cubicBezTo>
                      <a:pt x="1166" y="73"/>
                      <a:pt x="920" y="2"/>
                      <a:pt x="663" y="2"/>
                    </a:cubicBezTo>
                    <a:cubicBezTo>
                      <a:pt x="650" y="1"/>
                      <a:pt x="637" y="1"/>
                      <a:pt x="624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37"/>
              <p:cNvSpPr/>
              <p:nvPr/>
            </p:nvSpPr>
            <p:spPr>
              <a:xfrm>
                <a:off x="1157950" y="2530500"/>
                <a:ext cx="28625" cy="21390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556" extrusionOk="0">
                    <a:moveTo>
                      <a:pt x="110" y="0"/>
                    </a:moveTo>
                    <a:cubicBezTo>
                      <a:pt x="105" y="11"/>
                      <a:pt x="94" y="28"/>
                      <a:pt x="83" y="39"/>
                    </a:cubicBezTo>
                    <a:cubicBezTo>
                      <a:pt x="72" y="55"/>
                      <a:pt x="66" y="66"/>
                      <a:pt x="50" y="82"/>
                    </a:cubicBezTo>
                    <a:cubicBezTo>
                      <a:pt x="39" y="93"/>
                      <a:pt x="28" y="110"/>
                      <a:pt x="17" y="121"/>
                    </a:cubicBezTo>
                    <a:lnTo>
                      <a:pt x="1" y="137"/>
                    </a:lnTo>
                    <a:cubicBezTo>
                      <a:pt x="17" y="373"/>
                      <a:pt x="44" y="619"/>
                      <a:pt x="72" y="860"/>
                    </a:cubicBezTo>
                    <a:cubicBezTo>
                      <a:pt x="83" y="964"/>
                      <a:pt x="99" y="1057"/>
                      <a:pt x="110" y="1161"/>
                    </a:cubicBezTo>
                    <a:lnTo>
                      <a:pt x="154" y="1511"/>
                    </a:lnTo>
                    <a:cubicBezTo>
                      <a:pt x="187" y="1834"/>
                      <a:pt x="214" y="2151"/>
                      <a:pt x="247" y="2474"/>
                    </a:cubicBezTo>
                    <a:cubicBezTo>
                      <a:pt x="258" y="2524"/>
                      <a:pt x="258" y="2562"/>
                      <a:pt x="263" y="2611"/>
                    </a:cubicBezTo>
                    <a:cubicBezTo>
                      <a:pt x="263" y="2633"/>
                      <a:pt x="269" y="2661"/>
                      <a:pt x="269" y="2682"/>
                    </a:cubicBezTo>
                    <a:cubicBezTo>
                      <a:pt x="269" y="2699"/>
                      <a:pt x="274" y="2726"/>
                      <a:pt x="274" y="2748"/>
                    </a:cubicBezTo>
                    <a:cubicBezTo>
                      <a:pt x="285" y="2803"/>
                      <a:pt x="291" y="2852"/>
                      <a:pt x="296" y="2907"/>
                    </a:cubicBezTo>
                    <a:cubicBezTo>
                      <a:pt x="302" y="2940"/>
                      <a:pt x="302" y="2983"/>
                      <a:pt x="313" y="3022"/>
                    </a:cubicBezTo>
                    <a:cubicBezTo>
                      <a:pt x="318" y="3109"/>
                      <a:pt x="329" y="3202"/>
                      <a:pt x="340" y="3290"/>
                    </a:cubicBezTo>
                    <a:cubicBezTo>
                      <a:pt x="340" y="3323"/>
                      <a:pt x="345" y="3350"/>
                      <a:pt x="345" y="3383"/>
                    </a:cubicBezTo>
                    <a:cubicBezTo>
                      <a:pt x="356" y="3531"/>
                      <a:pt x="373" y="3668"/>
                      <a:pt x="384" y="3810"/>
                    </a:cubicBezTo>
                    <a:cubicBezTo>
                      <a:pt x="400" y="3952"/>
                      <a:pt x="411" y="4089"/>
                      <a:pt x="428" y="4231"/>
                    </a:cubicBezTo>
                    <a:cubicBezTo>
                      <a:pt x="477" y="4653"/>
                      <a:pt x="543" y="5069"/>
                      <a:pt x="575" y="5485"/>
                    </a:cubicBezTo>
                    <a:cubicBezTo>
                      <a:pt x="597" y="5666"/>
                      <a:pt x="614" y="5841"/>
                      <a:pt x="619" y="6021"/>
                    </a:cubicBezTo>
                    <a:cubicBezTo>
                      <a:pt x="619" y="6060"/>
                      <a:pt x="625" y="6109"/>
                      <a:pt x="625" y="6158"/>
                    </a:cubicBezTo>
                    <a:cubicBezTo>
                      <a:pt x="625" y="6196"/>
                      <a:pt x="630" y="6229"/>
                      <a:pt x="630" y="6268"/>
                    </a:cubicBezTo>
                    <a:cubicBezTo>
                      <a:pt x="630" y="6300"/>
                      <a:pt x="641" y="6339"/>
                      <a:pt x="641" y="6377"/>
                    </a:cubicBezTo>
                    <a:lnTo>
                      <a:pt x="641" y="6393"/>
                    </a:lnTo>
                    <a:cubicBezTo>
                      <a:pt x="641" y="6443"/>
                      <a:pt x="647" y="6492"/>
                      <a:pt x="647" y="6541"/>
                    </a:cubicBezTo>
                    <a:cubicBezTo>
                      <a:pt x="647" y="6569"/>
                      <a:pt x="652" y="6601"/>
                      <a:pt x="652" y="6634"/>
                    </a:cubicBezTo>
                    <a:cubicBezTo>
                      <a:pt x="652" y="6684"/>
                      <a:pt x="652" y="6738"/>
                      <a:pt x="657" y="6793"/>
                    </a:cubicBezTo>
                    <a:cubicBezTo>
                      <a:pt x="657" y="6820"/>
                      <a:pt x="668" y="6853"/>
                      <a:pt x="668" y="6881"/>
                    </a:cubicBezTo>
                    <a:lnTo>
                      <a:pt x="668" y="6897"/>
                    </a:lnTo>
                    <a:cubicBezTo>
                      <a:pt x="674" y="6963"/>
                      <a:pt x="679" y="7039"/>
                      <a:pt x="685" y="7105"/>
                    </a:cubicBezTo>
                    <a:lnTo>
                      <a:pt x="729" y="7516"/>
                    </a:lnTo>
                    <a:cubicBezTo>
                      <a:pt x="740" y="7663"/>
                      <a:pt x="756" y="7806"/>
                      <a:pt x="778" y="7948"/>
                    </a:cubicBezTo>
                    <a:cubicBezTo>
                      <a:pt x="783" y="8019"/>
                      <a:pt x="794" y="8090"/>
                      <a:pt x="805" y="8161"/>
                    </a:cubicBezTo>
                    <a:cubicBezTo>
                      <a:pt x="816" y="8293"/>
                      <a:pt x="833" y="8430"/>
                      <a:pt x="849" y="8556"/>
                    </a:cubicBezTo>
                    <a:lnTo>
                      <a:pt x="1134" y="8556"/>
                    </a:lnTo>
                    <a:cubicBezTo>
                      <a:pt x="1134" y="8523"/>
                      <a:pt x="1128" y="8484"/>
                      <a:pt x="1145" y="8441"/>
                    </a:cubicBezTo>
                    <a:cubicBezTo>
                      <a:pt x="1139" y="8419"/>
                      <a:pt x="1139" y="8402"/>
                      <a:pt x="1139" y="8380"/>
                    </a:cubicBezTo>
                    <a:cubicBezTo>
                      <a:pt x="1123" y="8216"/>
                      <a:pt x="1112" y="8057"/>
                      <a:pt x="1095" y="7899"/>
                    </a:cubicBezTo>
                    <a:cubicBezTo>
                      <a:pt x="1084" y="7778"/>
                      <a:pt x="1068" y="7647"/>
                      <a:pt x="1063" y="7527"/>
                    </a:cubicBezTo>
                    <a:cubicBezTo>
                      <a:pt x="1063" y="7499"/>
                      <a:pt x="1057" y="7461"/>
                      <a:pt x="1057" y="7433"/>
                    </a:cubicBezTo>
                    <a:lnTo>
                      <a:pt x="1057" y="7428"/>
                    </a:lnTo>
                    <a:cubicBezTo>
                      <a:pt x="1052" y="7368"/>
                      <a:pt x="1052" y="7313"/>
                      <a:pt x="1041" y="7253"/>
                    </a:cubicBezTo>
                    <a:cubicBezTo>
                      <a:pt x="1041" y="7215"/>
                      <a:pt x="1035" y="7182"/>
                      <a:pt x="1035" y="7149"/>
                    </a:cubicBezTo>
                    <a:lnTo>
                      <a:pt x="1035" y="7127"/>
                    </a:lnTo>
                    <a:cubicBezTo>
                      <a:pt x="1030" y="7017"/>
                      <a:pt x="1013" y="6908"/>
                      <a:pt x="1008" y="6799"/>
                    </a:cubicBezTo>
                    <a:cubicBezTo>
                      <a:pt x="1002" y="6749"/>
                      <a:pt x="1002" y="6695"/>
                      <a:pt x="997" y="6640"/>
                    </a:cubicBezTo>
                    <a:cubicBezTo>
                      <a:pt x="997" y="6629"/>
                      <a:pt x="986" y="6607"/>
                      <a:pt x="986" y="6596"/>
                    </a:cubicBezTo>
                    <a:cubicBezTo>
                      <a:pt x="980" y="6503"/>
                      <a:pt x="969" y="6415"/>
                      <a:pt x="959" y="6328"/>
                    </a:cubicBezTo>
                    <a:cubicBezTo>
                      <a:pt x="948" y="6240"/>
                      <a:pt x="942" y="6147"/>
                      <a:pt x="926" y="6065"/>
                    </a:cubicBezTo>
                    <a:lnTo>
                      <a:pt x="887" y="5780"/>
                    </a:lnTo>
                    <a:cubicBezTo>
                      <a:pt x="871" y="5709"/>
                      <a:pt x="865" y="5638"/>
                      <a:pt x="849" y="5562"/>
                    </a:cubicBezTo>
                    <a:cubicBezTo>
                      <a:pt x="794" y="5228"/>
                      <a:pt x="740" y="4888"/>
                      <a:pt x="696" y="4554"/>
                    </a:cubicBezTo>
                    <a:cubicBezTo>
                      <a:pt x="679" y="4549"/>
                      <a:pt x="674" y="4527"/>
                      <a:pt x="674" y="4516"/>
                    </a:cubicBezTo>
                    <a:lnTo>
                      <a:pt x="674" y="4500"/>
                    </a:lnTo>
                    <a:cubicBezTo>
                      <a:pt x="674" y="4494"/>
                      <a:pt x="679" y="4483"/>
                      <a:pt x="679" y="4483"/>
                    </a:cubicBezTo>
                    <a:lnTo>
                      <a:pt x="679" y="4478"/>
                    </a:lnTo>
                    <a:lnTo>
                      <a:pt x="668" y="4385"/>
                    </a:lnTo>
                    <a:lnTo>
                      <a:pt x="657" y="4385"/>
                    </a:lnTo>
                    <a:lnTo>
                      <a:pt x="652" y="4374"/>
                    </a:lnTo>
                    <a:cubicBezTo>
                      <a:pt x="647" y="4374"/>
                      <a:pt x="647" y="4374"/>
                      <a:pt x="647" y="4368"/>
                    </a:cubicBezTo>
                    <a:cubicBezTo>
                      <a:pt x="641" y="4368"/>
                      <a:pt x="641" y="4363"/>
                      <a:pt x="641" y="4363"/>
                    </a:cubicBezTo>
                    <a:lnTo>
                      <a:pt x="641" y="4341"/>
                    </a:lnTo>
                    <a:cubicBezTo>
                      <a:pt x="647" y="4335"/>
                      <a:pt x="647" y="4330"/>
                      <a:pt x="652" y="4324"/>
                    </a:cubicBezTo>
                    <a:cubicBezTo>
                      <a:pt x="652" y="4314"/>
                      <a:pt x="647" y="4303"/>
                      <a:pt x="647" y="4286"/>
                    </a:cubicBezTo>
                    <a:cubicBezTo>
                      <a:pt x="641" y="4275"/>
                      <a:pt x="641" y="4259"/>
                      <a:pt x="641" y="4248"/>
                    </a:cubicBezTo>
                    <a:cubicBezTo>
                      <a:pt x="630" y="4210"/>
                      <a:pt x="630" y="4171"/>
                      <a:pt x="625" y="4127"/>
                    </a:cubicBezTo>
                    <a:cubicBezTo>
                      <a:pt x="619" y="4116"/>
                      <a:pt x="619" y="4100"/>
                      <a:pt x="619" y="4089"/>
                    </a:cubicBezTo>
                    <a:cubicBezTo>
                      <a:pt x="603" y="3958"/>
                      <a:pt x="592" y="3837"/>
                      <a:pt x="586" y="3711"/>
                    </a:cubicBezTo>
                    <a:cubicBezTo>
                      <a:pt x="570" y="3509"/>
                      <a:pt x="559" y="3295"/>
                      <a:pt x="543" y="3082"/>
                    </a:cubicBezTo>
                    <a:cubicBezTo>
                      <a:pt x="537" y="3022"/>
                      <a:pt x="537" y="2967"/>
                      <a:pt x="532" y="2907"/>
                    </a:cubicBezTo>
                    <a:cubicBezTo>
                      <a:pt x="532" y="2830"/>
                      <a:pt x="521" y="2754"/>
                      <a:pt x="515" y="2677"/>
                    </a:cubicBezTo>
                    <a:cubicBezTo>
                      <a:pt x="482" y="2261"/>
                      <a:pt x="433" y="1839"/>
                      <a:pt x="395" y="1413"/>
                    </a:cubicBezTo>
                    <a:cubicBezTo>
                      <a:pt x="378" y="1303"/>
                      <a:pt x="367" y="1194"/>
                      <a:pt x="356" y="1084"/>
                    </a:cubicBezTo>
                    <a:cubicBezTo>
                      <a:pt x="351" y="1029"/>
                      <a:pt x="351" y="975"/>
                      <a:pt x="345" y="920"/>
                    </a:cubicBezTo>
                    <a:cubicBezTo>
                      <a:pt x="340" y="865"/>
                      <a:pt x="340" y="810"/>
                      <a:pt x="329" y="756"/>
                    </a:cubicBezTo>
                    <a:cubicBezTo>
                      <a:pt x="313" y="537"/>
                      <a:pt x="296" y="312"/>
                      <a:pt x="274" y="93"/>
                    </a:cubicBezTo>
                    <a:lnTo>
                      <a:pt x="236" y="71"/>
                    </a:lnTo>
                    <a:cubicBezTo>
                      <a:pt x="220" y="66"/>
                      <a:pt x="209" y="66"/>
                      <a:pt x="203" y="61"/>
                    </a:cubicBezTo>
                    <a:cubicBezTo>
                      <a:pt x="187" y="55"/>
                      <a:pt x="176" y="44"/>
                      <a:pt x="165" y="39"/>
                    </a:cubicBezTo>
                    <a:cubicBezTo>
                      <a:pt x="159" y="33"/>
                      <a:pt x="148" y="28"/>
                      <a:pt x="137" y="17"/>
                    </a:cubicBezTo>
                    <a:cubicBezTo>
                      <a:pt x="132" y="11"/>
                      <a:pt x="121" y="6"/>
                      <a:pt x="11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37"/>
              <p:cNvSpPr/>
              <p:nvPr/>
            </p:nvSpPr>
            <p:spPr>
              <a:xfrm>
                <a:off x="1176300" y="2598375"/>
                <a:ext cx="48600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752" extrusionOk="0">
                    <a:moveTo>
                      <a:pt x="1806" y="0"/>
                    </a:moveTo>
                    <a:cubicBezTo>
                      <a:pt x="1642" y="88"/>
                      <a:pt x="1478" y="175"/>
                      <a:pt x="1325" y="285"/>
                    </a:cubicBezTo>
                    <a:cubicBezTo>
                      <a:pt x="1089" y="465"/>
                      <a:pt x="859" y="657"/>
                      <a:pt x="646" y="871"/>
                    </a:cubicBezTo>
                    <a:cubicBezTo>
                      <a:pt x="433" y="1100"/>
                      <a:pt x="235" y="1347"/>
                      <a:pt x="38" y="1593"/>
                    </a:cubicBezTo>
                    <a:cubicBezTo>
                      <a:pt x="22" y="1609"/>
                      <a:pt x="17" y="1620"/>
                      <a:pt x="0" y="1637"/>
                    </a:cubicBezTo>
                    <a:cubicBezTo>
                      <a:pt x="0" y="1675"/>
                      <a:pt x="11" y="1708"/>
                      <a:pt x="17" y="1752"/>
                    </a:cubicBezTo>
                    <a:cubicBezTo>
                      <a:pt x="82" y="1735"/>
                      <a:pt x="148" y="1730"/>
                      <a:pt x="208" y="1719"/>
                    </a:cubicBezTo>
                    <a:cubicBezTo>
                      <a:pt x="329" y="1697"/>
                      <a:pt x="460" y="1670"/>
                      <a:pt x="586" y="1637"/>
                    </a:cubicBezTo>
                    <a:cubicBezTo>
                      <a:pt x="816" y="1571"/>
                      <a:pt x="1040" y="1489"/>
                      <a:pt x="1254" y="1363"/>
                    </a:cubicBezTo>
                    <a:cubicBezTo>
                      <a:pt x="1407" y="1270"/>
                      <a:pt x="1555" y="1172"/>
                      <a:pt x="1664" y="1035"/>
                    </a:cubicBezTo>
                    <a:cubicBezTo>
                      <a:pt x="1790" y="871"/>
                      <a:pt x="1883" y="679"/>
                      <a:pt x="1927" y="471"/>
                    </a:cubicBezTo>
                    <a:cubicBezTo>
                      <a:pt x="1943" y="367"/>
                      <a:pt x="1910" y="257"/>
                      <a:pt x="1878" y="164"/>
                    </a:cubicBezTo>
                    <a:cubicBezTo>
                      <a:pt x="1856" y="104"/>
                      <a:pt x="1834" y="50"/>
                      <a:pt x="180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37"/>
              <p:cNvSpPr/>
              <p:nvPr/>
            </p:nvSpPr>
            <p:spPr>
              <a:xfrm>
                <a:off x="1175750" y="2591575"/>
                <a:ext cx="449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778" extrusionOk="0">
                    <a:moveTo>
                      <a:pt x="1388" y="1"/>
                    </a:moveTo>
                    <a:cubicBezTo>
                      <a:pt x="1359" y="1"/>
                      <a:pt x="1331" y="2"/>
                      <a:pt x="1303" y="4"/>
                    </a:cubicBezTo>
                    <a:cubicBezTo>
                      <a:pt x="1133" y="26"/>
                      <a:pt x="958" y="75"/>
                      <a:pt x="816" y="185"/>
                    </a:cubicBezTo>
                    <a:cubicBezTo>
                      <a:pt x="679" y="278"/>
                      <a:pt x="597" y="431"/>
                      <a:pt x="515" y="568"/>
                    </a:cubicBezTo>
                    <a:cubicBezTo>
                      <a:pt x="460" y="655"/>
                      <a:pt x="411" y="743"/>
                      <a:pt x="367" y="831"/>
                    </a:cubicBezTo>
                    <a:cubicBezTo>
                      <a:pt x="236" y="1077"/>
                      <a:pt x="110" y="1323"/>
                      <a:pt x="28" y="1586"/>
                    </a:cubicBezTo>
                    <a:cubicBezTo>
                      <a:pt x="22" y="1619"/>
                      <a:pt x="11" y="1652"/>
                      <a:pt x="0" y="1690"/>
                    </a:cubicBezTo>
                    <a:cubicBezTo>
                      <a:pt x="0" y="1717"/>
                      <a:pt x="0" y="1750"/>
                      <a:pt x="11" y="1777"/>
                    </a:cubicBezTo>
                    <a:lnTo>
                      <a:pt x="296" y="1427"/>
                    </a:lnTo>
                    <a:cubicBezTo>
                      <a:pt x="422" y="1268"/>
                      <a:pt x="548" y="1121"/>
                      <a:pt x="695" y="984"/>
                    </a:cubicBezTo>
                    <a:cubicBezTo>
                      <a:pt x="892" y="798"/>
                      <a:pt x="1089" y="628"/>
                      <a:pt x="1308" y="469"/>
                    </a:cubicBezTo>
                    <a:cubicBezTo>
                      <a:pt x="1467" y="365"/>
                      <a:pt x="1631" y="278"/>
                      <a:pt x="1796" y="190"/>
                    </a:cubicBezTo>
                    <a:lnTo>
                      <a:pt x="1752" y="130"/>
                    </a:lnTo>
                    <a:cubicBezTo>
                      <a:pt x="1653" y="27"/>
                      <a:pt x="1518" y="1"/>
                      <a:pt x="1388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37"/>
              <p:cNvSpPr/>
              <p:nvPr/>
            </p:nvSpPr>
            <p:spPr>
              <a:xfrm>
                <a:off x="1185600" y="2674600"/>
                <a:ext cx="432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665" extrusionOk="0">
                    <a:moveTo>
                      <a:pt x="1588" y="0"/>
                    </a:moveTo>
                    <a:cubicBezTo>
                      <a:pt x="1489" y="71"/>
                      <a:pt x="1396" y="137"/>
                      <a:pt x="1298" y="214"/>
                    </a:cubicBezTo>
                    <a:cubicBezTo>
                      <a:pt x="1007" y="432"/>
                      <a:pt x="717" y="662"/>
                      <a:pt x="460" y="925"/>
                    </a:cubicBezTo>
                    <a:cubicBezTo>
                      <a:pt x="301" y="1084"/>
                      <a:pt x="159" y="1253"/>
                      <a:pt x="0" y="1412"/>
                    </a:cubicBezTo>
                    <a:cubicBezTo>
                      <a:pt x="6" y="1500"/>
                      <a:pt x="11" y="1582"/>
                      <a:pt x="22" y="1664"/>
                    </a:cubicBezTo>
                    <a:cubicBezTo>
                      <a:pt x="28" y="1659"/>
                      <a:pt x="33" y="1659"/>
                      <a:pt x="39" y="1659"/>
                    </a:cubicBezTo>
                    <a:cubicBezTo>
                      <a:pt x="186" y="1631"/>
                      <a:pt x="323" y="1604"/>
                      <a:pt x="466" y="1571"/>
                    </a:cubicBezTo>
                    <a:cubicBezTo>
                      <a:pt x="608" y="1549"/>
                      <a:pt x="739" y="1478"/>
                      <a:pt x="871" y="1412"/>
                    </a:cubicBezTo>
                    <a:cubicBezTo>
                      <a:pt x="1068" y="1319"/>
                      <a:pt x="1259" y="1226"/>
                      <a:pt x="1434" y="1095"/>
                    </a:cubicBezTo>
                    <a:cubicBezTo>
                      <a:pt x="1571" y="1002"/>
                      <a:pt x="1670" y="848"/>
                      <a:pt x="1703" y="684"/>
                    </a:cubicBezTo>
                    <a:cubicBezTo>
                      <a:pt x="1730" y="536"/>
                      <a:pt x="1730" y="383"/>
                      <a:pt x="1697" y="241"/>
                    </a:cubicBezTo>
                    <a:cubicBezTo>
                      <a:pt x="1675" y="148"/>
                      <a:pt x="1642" y="66"/>
                      <a:pt x="158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37"/>
              <p:cNvSpPr/>
              <p:nvPr/>
            </p:nvSpPr>
            <p:spPr>
              <a:xfrm>
                <a:off x="1184775" y="2671700"/>
                <a:ext cx="388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4" extrusionOk="0">
                    <a:moveTo>
                      <a:pt x="1329" y="0"/>
                    </a:moveTo>
                    <a:cubicBezTo>
                      <a:pt x="1319" y="0"/>
                      <a:pt x="1308" y="1"/>
                      <a:pt x="1298" y="1"/>
                    </a:cubicBezTo>
                    <a:cubicBezTo>
                      <a:pt x="1161" y="7"/>
                      <a:pt x="1019" y="45"/>
                      <a:pt x="893" y="111"/>
                    </a:cubicBezTo>
                    <a:cubicBezTo>
                      <a:pt x="559" y="291"/>
                      <a:pt x="285" y="581"/>
                      <a:pt x="72" y="904"/>
                    </a:cubicBezTo>
                    <a:cubicBezTo>
                      <a:pt x="44" y="948"/>
                      <a:pt x="22" y="986"/>
                      <a:pt x="0" y="1030"/>
                    </a:cubicBezTo>
                    <a:cubicBezTo>
                      <a:pt x="11" y="1156"/>
                      <a:pt x="17" y="1282"/>
                      <a:pt x="33" y="1413"/>
                    </a:cubicBezTo>
                    <a:cubicBezTo>
                      <a:pt x="94" y="1337"/>
                      <a:pt x="159" y="1265"/>
                      <a:pt x="225" y="1200"/>
                    </a:cubicBezTo>
                    <a:cubicBezTo>
                      <a:pt x="488" y="910"/>
                      <a:pt x="778" y="647"/>
                      <a:pt x="1084" y="412"/>
                    </a:cubicBezTo>
                    <a:cubicBezTo>
                      <a:pt x="1243" y="297"/>
                      <a:pt x="1402" y="171"/>
                      <a:pt x="1555" y="61"/>
                    </a:cubicBezTo>
                    <a:cubicBezTo>
                      <a:pt x="1496" y="22"/>
                      <a:pt x="1419" y="0"/>
                      <a:pt x="1329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37"/>
              <p:cNvSpPr/>
              <p:nvPr/>
            </p:nvSpPr>
            <p:spPr>
              <a:xfrm>
                <a:off x="1129500" y="2684575"/>
                <a:ext cx="42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642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0" y="116"/>
                      <a:pt x="27" y="225"/>
                      <a:pt x="121" y="329"/>
                    </a:cubicBezTo>
                    <a:cubicBezTo>
                      <a:pt x="279" y="493"/>
                      <a:pt x="575" y="608"/>
                      <a:pt x="799" y="630"/>
                    </a:cubicBezTo>
                    <a:cubicBezTo>
                      <a:pt x="880" y="638"/>
                      <a:pt x="961" y="641"/>
                      <a:pt x="1043" y="641"/>
                    </a:cubicBezTo>
                    <a:cubicBezTo>
                      <a:pt x="1177" y="641"/>
                      <a:pt x="1312" y="633"/>
                      <a:pt x="1445" y="630"/>
                    </a:cubicBezTo>
                    <a:cubicBezTo>
                      <a:pt x="1516" y="630"/>
                      <a:pt x="1593" y="625"/>
                      <a:pt x="1670" y="614"/>
                    </a:cubicBezTo>
                    <a:lnTo>
                      <a:pt x="1708" y="614"/>
                    </a:lnTo>
                    <a:cubicBezTo>
                      <a:pt x="1702" y="553"/>
                      <a:pt x="1702" y="493"/>
                      <a:pt x="1697" y="433"/>
                    </a:cubicBezTo>
                    <a:cubicBezTo>
                      <a:pt x="1571" y="384"/>
                      <a:pt x="1445" y="334"/>
                      <a:pt x="1319" y="285"/>
                    </a:cubicBezTo>
                    <a:cubicBezTo>
                      <a:pt x="958" y="176"/>
                      <a:pt x="586" y="94"/>
                      <a:pt x="214" y="28"/>
                    </a:cubicBezTo>
                    <a:cubicBezTo>
                      <a:pt x="148" y="23"/>
                      <a:pt x="82" y="6"/>
                      <a:pt x="22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37"/>
              <p:cNvSpPr/>
              <p:nvPr/>
            </p:nvSpPr>
            <p:spPr>
              <a:xfrm>
                <a:off x="1130725" y="2674850"/>
                <a:ext cx="4120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19" extrusionOk="0">
                    <a:moveTo>
                      <a:pt x="450" y="1"/>
                    </a:moveTo>
                    <a:cubicBezTo>
                      <a:pt x="326" y="1"/>
                      <a:pt x="204" y="45"/>
                      <a:pt x="115" y="138"/>
                    </a:cubicBezTo>
                    <a:cubicBezTo>
                      <a:pt x="66" y="182"/>
                      <a:pt x="28" y="247"/>
                      <a:pt x="0" y="308"/>
                    </a:cubicBezTo>
                    <a:cubicBezTo>
                      <a:pt x="61" y="313"/>
                      <a:pt x="121" y="318"/>
                      <a:pt x="181" y="335"/>
                    </a:cubicBezTo>
                    <a:cubicBezTo>
                      <a:pt x="608" y="412"/>
                      <a:pt x="1040" y="499"/>
                      <a:pt x="1451" y="641"/>
                    </a:cubicBezTo>
                    <a:cubicBezTo>
                      <a:pt x="1517" y="669"/>
                      <a:pt x="1577" y="696"/>
                      <a:pt x="1648" y="718"/>
                    </a:cubicBezTo>
                    <a:cubicBezTo>
                      <a:pt x="1642" y="658"/>
                      <a:pt x="1642" y="592"/>
                      <a:pt x="1632" y="526"/>
                    </a:cubicBezTo>
                    <a:cubicBezTo>
                      <a:pt x="1533" y="450"/>
                      <a:pt x="1429" y="384"/>
                      <a:pt x="1320" y="318"/>
                    </a:cubicBezTo>
                    <a:cubicBezTo>
                      <a:pt x="1084" y="176"/>
                      <a:pt x="832" y="61"/>
                      <a:pt x="559" y="12"/>
                    </a:cubicBezTo>
                    <a:cubicBezTo>
                      <a:pt x="523" y="4"/>
                      <a:pt x="486" y="1"/>
                      <a:pt x="450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37"/>
              <p:cNvSpPr/>
              <p:nvPr/>
            </p:nvSpPr>
            <p:spPr>
              <a:xfrm>
                <a:off x="1155775" y="2530350"/>
                <a:ext cx="235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562" extrusionOk="0">
                    <a:moveTo>
                      <a:pt x="82" y="1"/>
                    </a:moveTo>
                    <a:lnTo>
                      <a:pt x="71" y="17"/>
                    </a:lnTo>
                    <a:lnTo>
                      <a:pt x="55" y="34"/>
                    </a:lnTo>
                    <a:cubicBezTo>
                      <a:pt x="55" y="39"/>
                      <a:pt x="55" y="45"/>
                      <a:pt x="49" y="45"/>
                    </a:cubicBezTo>
                    <a:lnTo>
                      <a:pt x="0" y="94"/>
                    </a:lnTo>
                    <a:cubicBezTo>
                      <a:pt x="0" y="132"/>
                      <a:pt x="6" y="171"/>
                      <a:pt x="6" y="209"/>
                    </a:cubicBezTo>
                    <a:cubicBezTo>
                      <a:pt x="44" y="789"/>
                      <a:pt x="153" y="1358"/>
                      <a:pt x="192" y="1939"/>
                    </a:cubicBezTo>
                    <a:cubicBezTo>
                      <a:pt x="208" y="2130"/>
                      <a:pt x="224" y="2316"/>
                      <a:pt x="246" y="2508"/>
                    </a:cubicBezTo>
                    <a:lnTo>
                      <a:pt x="263" y="2650"/>
                    </a:lnTo>
                    <a:cubicBezTo>
                      <a:pt x="263" y="2672"/>
                      <a:pt x="268" y="2699"/>
                      <a:pt x="268" y="2721"/>
                    </a:cubicBezTo>
                    <a:cubicBezTo>
                      <a:pt x="274" y="2760"/>
                      <a:pt x="274" y="2803"/>
                      <a:pt x="279" y="2842"/>
                    </a:cubicBezTo>
                    <a:cubicBezTo>
                      <a:pt x="290" y="2885"/>
                      <a:pt x="290" y="2918"/>
                      <a:pt x="296" y="2962"/>
                    </a:cubicBezTo>
                    <a:lnTo>
                      <a:pt x="334" y="3329"/>
                    </a:lnTo>
                    <a:cubicBezTo>
                      <a:pt x="334" y="3362"/>
                      <a:pt x="345" y="3400"/>
                      <a:pt x="345" y="3427"/>
                    </a:cubicBezTo>
                    <a:cubicBezTo>
                      <a:pt x="345" y="3444"/>
                      <a:pt x="350" y="3471"/>
                      <a:pt x="350" y="3498"/>
                    </a:cubicBezTo>
                    <a:cubicBezTo>
                      <a:pt x="372" y="3761"/>
                      <a:pt x="389" y="4018"/>
                      <a:pt x="416" y="4276"/>
                    </a:cubicBezTo>
                    <a:cubicBezTo>
                      <a:pt x="460" y="4670"/>
                      <a:pt x="526" y="5058"/>
                      <a:pt x="564" y="5458"/>
                    </a:cubicBezTo>
                    <a:cubicBezTo>
                      <a:pt x="591" y="5704"/>
                      <a:pt x="602" y="5951"/>
                      <a:pt x="619" y="6197"/>
                    </a:cubicBezTo>
                    <a:cubicBezTo>
                      <a:pt x="619" y="6235"/>
                      <a:pt x="624" y="6268"/>
                      <a:pt x="624" y="6312"/>
                    </a:cubicBezTo>
                    <a:cubicBezTo>
                      <a:pt x="630" y="6339"/>
                      <a:pt x="630" y="6367"/>
                      <a:pt x="630" y="6394"/>
                    </a:cubicBezTo>
                    <a:cubicBezTo>
                      <a:pt x="630" y="6438"/>
                      <a:pt x="635" y="6471"/>
                      <a:pt x="635" y="6509"/>
                    </a:cubicBezTo>
                    <a:cubicBezTo>
                      <a:pt x="635" y="6536"/>
                      <a:pt x="646" y="6575"/>
                      <a:pt x="646" y="6607"/>
                    </a:cubicBezTo>
                    <a:lnTo>
                      <a:pt x="646" y="6646"/>
                    </a:lnTo>
                    <a:cubicBezTo>
                      <a:pt x="646" y="6695"/>
                      <a:pt x="646" y="6744"/>
                      <a:pt x="651" y="6794"/>
                    </a:cubicBezTo>
                    <a:cubicBezTo>
                      <a:pt x="651" y="6821"/>
                      <a:pt x="657" y="6854"/>
                      <a:pt x="657" y="6881"/>
                    </a:cubicBezTo>
                    <a:cubicBezTo>
                      <a:pt x="657" y="6903"/>
                      <a:pt x="668" y="6930"/>
                      <a:pt x="668" y="6947"/>
                    </a:cubicBezTo>
                    <a:cubicBezTo>
                      <a:pt x="723" y="7489"/>
                      <a:pt x="777" y="8031"/>
                      <a:pt x="848" y="8562"/>
                    </a:cubicBezTo>
                    <a:lnTo>
                      <a:pt x="942" y="8562"/>
                    </a:lnTo>
                    <a:cubicBezTo>
                      <a:pt x="892" y="8217"/>
                      <a:pt x="848" y="7872"/>
                      <a:pt x="810" y="7516"/>
                    </a:cubicBezTo>
                    <a:lnTo>
                      <a:pt x="766" y="7106"/>
                    </a:lnTo>
                    <a:cubicBezTo>
                      <a:pt x="761" y="7034"/>
                      <a:pt x="755" y="6963"/>
                      <a:pt x="750" y="6892"/>
                    </a:cubicBezTo>
                    <a:lnTo>
                      <a:pt x="750" y="6881"/>
                    </a:lnTo>
                    <a:cubicBezTo>
                      <a:pt x="750" y="6854"/>
                      <a:pt x="739" y="6815"/>
                      <a:pt x="739" y="6788"/>
                    </a:cubicBezTo>
                    <a:cubicBezTo>
                      <a:pt x="739" y="6744"/>
                      <a:pt x="734" y="6690"/>
                      <a:pt x="734" y="6635"/>
                    </a:cubicBezTo>
                    <a:cubicBezTo>
                      <a:pt x="734" y="6597"/>
                      <a:pt x="728" y="6569"/>
                      <a:pt x="728" y="6536"/>
                    </a:cubicBezTo>
                    <a:cubicBezTo>
                      <a:pt x="728" y="6482"/>
                      <a:pt x="723" y="6427"/>
                      <a:pt x="723" y="6372"/>
                    </a:cubicBezTo>
                    <a:cubicBezTo>
                      <a:pt x="723" y="6339"/>
                      <a:pt x="712" y="6296"/>
                      <a:pt x="712" y="6263"/>
                    </a:cubicBezTo>
                    <a:cubicBezTo>
                      <a:pt x="701" y="6005"/>
                      <a:pt x="679" y="5743"/>
                      <a:pt x="657" y="5485"/>
                    </a:cubicBezTo>
                    <a:cubicBezTo>
                      <a:pt x="619" y="5058"/>
                      <a:pt x="547" y="4648"/>
                      <a:pt x="509" y="4232"/>
                    </a:cubicBezTo>
                    <a:cubicBezTo>
                      <a:pt x="493" y="4090"/>
                      <a:pt x="482" y="3953"/>
                      <a:pt x="465" y="3805"/>
                    </a:cubicBezTo>
                    <a:cubicBezTo>
                      <a:pt x="454" y="3663"/>
                      <a:pt x="438" y="3526"/>
                      <a:pt x="427" y="3384"/>
                    </a:cubicBezTo>
                    <a:cubicBezTo>
                      <a:pt x="427" y="3351"/>
                      <a:pt x="416" y="3323"/>
                      <a:pt x="416" y="3285"/>
                    </a:cubicBezTo>
                    <a:cubicBezTo>
                      <a:pt x="411" y="3197"/>
                      <a:pt x="400" y="3110"/>
                      <a:pt x="389" y="3022"/>
                    </a:cubicBezTo>
                    <a:cubicBezTo>
                      <a:pt x="383" y="2984"/>
                      <a:pt x="383" y="2946"/>
                      <a:pt x="378" y="2902"/>
                    </a:cubicBezTo>
                    <a:cubicBezTo>
                      <a:pt x="372" y="2847"/>
                      <a:pt x="361" y="2803"/>
                      <a:pt x="356" y="2749"/>
                    </a:cubicBezTo>
                    <a:cubicBezTo>
                      <a:pt x="356" y="2727"/>
                      <a:pt x="350" y="2699"/>
                      <a:pt x="350" y="2677"/>
                    </a:cubicBezTo>
                    <a:cubicBezTo>
                      <a:pt x="350" y="2661"/>
                      <a:pt x="345" y="2628"/>
                      <a:pt x="345" y="2612"/>
                    </a:cubicBezTo>
                    <a:cubicBezTo>
                      <a:pt x="334" y="2563"/>
                      <a:pt x="334" y="2524"/>
                      <a:pt x="328" y="2475"/>
                    </a:cubicBezTo>
                    <a:cubicBezTo>
                      <a:pt x="296" y="2152"/>
                      <a:pt x="268" y="1829"/>
                      <a:pt x="235" y="1506"/>
                    </a:cubicBezTo>
                    <a:cubicBezTo>
                      <a:pt x="208" y="1216"/>
                      <a:pt x="164" y="926"/>
                      <a:pt x="131" y="641"/>
                    </a:cubicBezTo>
                    <a:cubicBezTo>
                      <a:pt x="126" y="576"/>
                      <a:pt x="115" y="521"/>
                      <a:pt x="110" y="466"/>
                    </a:cubicBezTo>
                    <a:cubicBezTo>
                      <a:pt x="104" y="411"/>
                      <a:pt x="104" y="368"/>
                      <a:pt x="99" y="313"/>
                    </a:cubicBezTo>
                    <a:lnTo>
                      <a:pt x="99" y="285"/>
                    </a:lnTo>
                    <a:cubicBezTo>
                      <a:pt x="99" y="236"/>
                      <a:pt x="88" y="198"/>
                      <a:pt x="88" y="149"/>
                    </a:cubicBezTo>
                    <a:lnTo>
                      <a:pt x="88" y="132"/>
                    </a:lnTo>
                    <a:lnTo>
                      <a:pt x="88" y="127"/>
                    </a:lnTo>
                    <a:cubicBezTo>
                      <a:pt x="82" y="88"/>
                      <a:pt x="82" y="45"/>
                      <a:pt x="8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37"/>
              <p:cNvSpPr/>
              <p:nvPr/>
            </p:nvSpPr>
            <p:spPr>
              <a:xfrm>
                <a:off x="1164375" y="2530075"/>
                <a:ext cx="24125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573" extrusionOk="0">
                    <a:moveTo>
                      <a:pt x="1" y="1"/>
                    </a:moveTo>
                    <a:cubicBezTo>
                      <a:pt x="1" y="34"/>
                      <a:pt x="6" y="72"/>
                      <a:pt x="6" y="105"/>
                    </a:cubicBezTo>
                    <a:cubicBezTo>
                      <a:pt x="28" y="324"/>
                      <a:pt x="39" y="548"/>
                      <a:pt x="61" y="767"/>
                    </a:cubicBezTo>
                    <a:cubicBezTo>
                      <a:pt x="67" y="822"/>
                      <a:pt x="67" y="877"/>
                      <a:pt x="72" y="931"/>
                    </a:cubicBezTo>
                    <a:cubicBezTo>
                      <a:pt x="83" y="986"/>
                      <a:pt x="83" y="1041"/>
                      <a:pt x="88" y="1096"/>
                    </a:cubicBezTo>
                    <a:cubicBezTo>
                      <a:pt x="99" y="1205"/>
                      <a:pt x="110" y="1315"/>
                      <a:pt x="121" y="1424"/>
                    </a:cubicBezTo>
                    <a:cubicBezTo>
                      <a:pt x="165" y="1840"/>
                      <a:pt x="209" y="2267"/>
                      <a:pt x="247" y="2688"/>
                    </a:cubicBezTo>
                    <a:cubicBezTo>
                      <a:pt x="253" y="2765"/>
                      <a:pt x="253" y="2842"/>
                      <a:pt x="258" y="2913"/>
                    </a:cubicBezTo>
                    <a:cubicBezTo>
                      <a:pt x="264" y="2979"/>
                      <a:pt x="264" y="3033"/>
                      <a:pt x="275" y="3093"/>
                    </a:cubicBezTo>
                    <a:cubicBezTo>
                      <a:pt x="286" y="3296"/>
                      <a:pt x="302" y="3509"/>
                      <a:pt x="313" y="3723"/>
                    </a:cubicBezTo>
                    <a:cubicBezTo>
                      <a:pt x="329" y="3854"/>
                      <a:pt x="335" y="3975"/>
                      <a:pt x="346" y="4101"/>
                    </a:cubicBezTo>
                    <a:cubicBezTo>
                      <a:pt x="346" y="4112"/>
                      <a:pt x="357" y="4128"/>
                      <a:pt x="357" y="4139"/>
                    </a:cubicBezTo>
                    <a:cubicBezTo>
                      <a:pt x="362" y="4183"/>
                      <a:pt x="362" y="4221"/>
                      <a:pt x="368" y="4265"/>
                    </a:cubicBezTo>
                    <a:cubicBezTo>
                      <a:pt x="368" y="4276"/>
                      <a:pt x="373" y="4292"/>
                      <a:pt x="373" y="4303"/>
                    </a:cubicBezTo>
                    <a:cubicBezTo>
                      <a:pt x="373" y="4314"/>
                      <a:pt x="384" y="4325"/>
                      <a:pt x="384" y="4341"/>
                    </a:cubicBezTo>
                    <a:cubicBezTo>
                      <a:pt x="390" y="4347"/>
                      <a:pt x="390" y="4358"/>
                      <a:pt x="390" y="4363"/>
                    </a:cubicBezTo>
                    <a:cubicBezTo>
                      <a:pt x="390" y="4380"/>
                      <a:pt x="395" y="4391"/>
                      <a:pt x="395" y="4407"/>
                    </a:cubicBezTo>
                    <a:cubicBezTo>
                      <a:pt x="400" y="4440"/>
                      <a:pt x="400" y="4467"/>
                      <a:pt x="411" y="4500"/>
                    </a:cubicBezTo>
                    <a:cubicBezTo>
                      <a:pt x="411" y="4522"/>
                      <a:pt x="411" y="4549"/>
                      <a:pt x="417" y="4571"/>
                    </a:cubicBezTo>
                    <a:cubicBezTo>
                      <a:pt x="466" y="4905"/>
                      <a:pt x="521" y="5245"/>
                      <a:pt x="576" y="5579"/>
                    </a:cubicBezTo>
                    <a:cubicBezTo>
                      <a:pt x="587" y="5644"/>
                      <a:pt x="592" y="5721"/>
                      <a:pt x="608" y="5797"/>
                    </a:cubicBezTo>
                    <a:lnTo>
                      <a:pt x="647" y="6082"/>
                    </a:lnTo>
                    <a:cubicBezTo>
                      <a:pt x="663" y="6175"/>
                      <a:pt x="674" y="6257"/>
                      <a:pt x="685" y="6345"/>
                    </a:cubicBezTo>
                    <a:cubicBezTo>
                      <a:pt x="691" y="6432"/>
                      <a:pt x="702" y="6520"/>
                      <a:pt x="712" y="6613"/>
                    </a:cubicBezTo>
                    <a:cubicBezTo>
                      <a:pt x="712" y="6624"/>
                      <a:pt x="718" y="6640"/>
                      <a:pt x="718" y="6657"/>
                    </a:cubicBezTo>
                    <a:lnTo>
                      <a:pt x="756" y="7149"/>
                    </a:lnTo>
                    <a:lnTo>
                      <a:pt x="756" y="7171"/>
                    </a:lnTo>
                    <a:cubicBezTo>
                      <a:pt x="756" y="7204"/>
                      <a:pt x="767" y="7242"/>
                      <a:pt x="767" y="7275"/>
                    </a:cubicBezTo>
                    <a:cubicBezTo>
                      <a:pt x="773" y="7336"/>
                      <a:pt x="773" y="7390"/>
                      <a:pt x="778" y="7450"/>
                    </a:cubicBezTo>
                    <a:lnTo>
                      <a:pt x="778" y="7461"/>
                    </a:lnTo>
                    <a:cubicBezTo>
                      <a:pt x="778" y="7489"/>
                      <a:pt x="789" y="7522"/>
                      <a:pt x="789" y="7549"/>
                    </a:cubicBezTo>
                    <a:cubicBezTo>
                      <a:pt x="800" y="7669"/>
                      <a:pt x="806" y="7801"/>
                      <a:pt x="822" y="7927"/>
                    </a:cubicBezTo>
                    <a:cubicBezTo>
                      <a:pt x="833" y="8091"/>
                      <a:pt x="849" y="8244"/>
                      <a:pt x="860" y="8403"/>
                    </a:cubicBezTo>
                    <a:cubicBezTo>
                      <a:pt x="860" y="8425"/>
                      <a:pt x="871" y="8447"/>
                      <a:pt x="871" y="8463"/>
                    </a:cubicBezTo>
                    <a:cubicBezTo>
                      <a:pt x="871" y="8507"/>
                      <a:pt x="877" y="8540"/>
                      <a:pt x="877" y="8573"/>
                    </a:cubicBezTo>
                    <a:lnTo>
                      <a:pt x="964" y="8573"/>
                    </a:lnTo>
                    <a:cubicBezTo>
                      <a:pt x="964" y="8567"/>
                      <a:pt x="964" y="8567"/>
                      <a:pt x="959" y="8551"/>
                    </a:cubicBezTo>
                    <a:lnTo>
                      <a:pt x="877" y="7527"/>
                    </a:lnTo>
                    <a:cubicBezTo>
                      <a:pt x="877" y="7500"/>
                      <a:pt x="871" y="7467"/>
                      <a:pt x="871" y="7440"/>
                    </a:cubicBezTo>
                    <a:cubicBezTo>
                      <a:pt x="871" y="7396"/>
                      <a:pt x="860" y="7357"/>
                      <a:pt x="860" y="7314"/>
                    </a:cubicBezTo>
                    <a:cubicBezTo>
                      <a:pt x="855" y="7275"/>
                      <a:pt x="855" y="7232"/>
                      <a:pt x="849" y="7193"/>
                    </a:cubicBezTo>
                    <a:cubicBezTo>
                      <a:pt x="849" y="7160"/>
                      <a:pt x="849" y="7117"/>
                      <a:pt x="838" y="7078"/>
                    </a:cubicBezTo>
                    <a:lnTo>
                      <a:pt x="838" y="7062"/>
                    </a:lnTo>
                    <a:cubicBezTo>
                      <a:pt x="827" y="6947"/>
                      <a:pt x="822" y="6821"/>
                      <a:pt x="806" y="6706"/>
                    </a:cubicBezTo>
                    <a:lnTo>
                      <a:pt x="806" y="6701"/>
                    </a:lnTo>
                    <a:cubicBezTo>
                      <a:pt x="800" y="6651"/>
                      <a:pt x="800" y="6602"/>
                      <a:pt x="795" y="6553"/>
                    </a:cubicBezTo>
                    <a:cubicBezTo>
                      <a:pt x="778" y="6427"/>
                      <a:pt x="756" y="6296"/>
                      <a:pt x="745" y="6164"/>
                    </a:cubicBezTo>
                    <a:cubicBezTo>
                      <a:pt x="696" y="5803"/>
                      <a:pt x="636" y="5442"/>
                      <a:pt x="581" y="5075"/>
                    </a:cubicBezTo>
                    <a:cubicBezTo>
                      <a:pt x="554" y="4911"/>
                      <a:pt x="526" y="4741"/>
                      <a:pt x="499" y="4577"/>
                    </a:cubicBezTo>
                    <a:cubicBezTo>
                      <a:pt x="494" y="4549"/>
                      <a:pt x="494" y="4517"/>
                      <a:pt x="483" y="4489"/>
                    </a:cubicBezTo>
                    <a:cubicBezTo>
                      <a:pt x="477" y="4445"/>
                      <a:pt x="477" y="4413"/>
                      <a:pt x="472" y="4374"/>
                    </a:cubicBezTo>
                    <a:cubicBezTo>
                      <a:pt x="466" y="4331"/>
                      <a:pt x="466" y="4292"/>
                      <a:pt x="455" y="4248"/>
                    </a:cubicBezTo>
                    <a:cubicBezTo>
                      <a:pt x="455" y="4221"/>
                      <a:pt x="450" y="4188"/>
                      <a:pt x="450" y="4161"/>
                    </a:cubicBezTo>
                    <a:cubicBezTo>
                      <a:pt x="444" y="4155"/>
                      <a:pt x="444" y="4139"/>
                      <a:pt x="444" y="4133"/>
                    </a:cubicBezTo>
                    <a:cubicBezTo>
                      <a:pt x="439" y="4068"/>
                      <a:pt x="428" y="4002"/>
                      <a:pt x="422" y="3936"/>
                    </a:cubicBezTo>
                    <a:cubicBezTo>
                      <a:pt x="390" y="3537"/>
                      <a:pt x="368" y="3143"/>
                      <a:pt x="340" y="2743"/>
                    </a:cubicBezTo>
                    <a:cubicBezTo>
                      <a:pt x="307" y="2322"/>
                      <a:pt x="258" y="1906"/>
                      <a:pt x="220" y="1484"/>
                    </a:cubicBezTo>
                    <a:cubicBezTo>
                      <a:pt x="171" y="1035"/>
                      <a:pt x="138" y="592"/>
                      <a:pt x="99" y="138"/>
                    </a:cubicBezTo>
                    <a:cubicBezTo>
                      <a:pt x="99" y="105"/>
                      <a:pt x="94" y="72"/>
                      <a:pt x="94" y="34"/>
                    </a:cubicBezTo>
                    <a:cubicBezTo>
                      <a:pt x="72" y="34"/>
                      <a:pt x="61" y="28"/>
                      <a:pt x="45" y="23"/>
                    </a:cubicBezTo>
                    <a:cubicBezTo>
                      <a:pt x="28" y="17"/>
                      <a:pt x="12" y="6"/>
                      <a:pt x="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37"/>
              <p:cNvSpPr/>
              <p:nvPr/>
            </p:nvSpPr>
            <p:spPr>
              <a:xfrm>
                <a:off x="1103500" y="2571700"/>
                <a:ext cx="631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900" extrusionOk="0">
                    <a:moveTo>
                      <a:pt x="792" y="1"/>
                    </a:moveTo>
                    <a:cubicBezTo>
                      <a:pt x="704" y="1"/>
                      <a:pt x="617" y="10"/>
                      <a:pt x="531" y="33"/>
                    </a:cubicBezTo>
                    <a:cubicBezTo>
                      <a:pt x="142" y="159"/>
                      <a:pt x="0" y="553"/>
                      <a:pt x="6" y="941"/>
                    </a:cubicBezTo>
                    <a:cubicBezTo>
                      <a:pt x="28" y="1215"/>
                      <a:pt x="203" y="1434"/>
                      <a:pt x="411" y="1593"/>
                    </a:cubicBezTo>
                    <a:cubicBezTo>
                      <a:pt x="717" y="1844"/>
                      <a:pt x="1128" y="1894"/>
                      <a:pt x="1511" y="1899"/>
                    </a:cubicBezTo>
                    <a:lnTo>
                      <a:pt x="1511" y="1899"/>
                    </a:lnTo>
                    <a:cubicBezTo>
                      <a:pt x="1837" y="1899"/>
                      <a:pt x="2164" y="1860"/>
                      <a:pt x="2474" y="1751"/>
                    </a:cubicBezTo>
                    <a:cubicBezTo>
                      <a:pt x="2491" y="1746"/>
                      <a:pt x="2502" y="1735"/>
                      <a:pt x="2523" y="1730"/>
                    </a:cubicBezTo>
                    <a:cubicBezTo>
                      <a:pt x="2523" y="1697"/>
                      <a:pt x="2518" y="1669"/>
                      <a:pt x="2518" y="1636"/>
                    </a:cubicBezTo>
                    <a:cubicBezTo>
                      <a:pt x="2496" y="1647"/>
                      <a:pt x="2474" y="1653"/>
                      <a:pt x="2441" y="1669"/>
                    </a:cubicBezTo>
                    <a:cubicBezTo>
                      <a:pt x="2136" y="1771"/>
                      <a:pt x="1811" y="1807"/>
                      <a:pt x="1494" y="1807"/>
                    </a:cubicBezTo>
                    <a:cubicBezTo>
                      <a:pt x="1470" y="1807"/>
                      <a:pt x="1447" y="1807"/>
                      <a:pt x="1423" y="1806"/>
                    </a:cubicBezTo>
                    <a:cubicBezTo>
                      <a:pt x="1067" y="1801"/>
                      <a:pt x="690" y="1730"/>
                      <a:pt x="411" y="1483"/>
                    </a:cubicBezTo>
                    <a:cubicBezTo>
                      <a:pt x="252" y="1352"/>
                      <a:pt x="115" y="1177"/>
                      <a:pt x="88" y="963"/>
                    </a:cubicBezTo>
                    <a:cubicBezTo>
                      <a:pt x="77" y="826"/>
                      <a:pt x="104" y="695"/>
                      <a:pt x="137" y="569"/>
                    </a:cubicBezTo>
                    <a:cubicBezTo>
                      <a:pt x="222" y="266"/>
                      <a:pt x="472" y="92"/>
                      <a:pt x="767" y="92"/>
                    </a:cubicBezTo>
                    <a:cubicBezTo>
                      <a:pt x="776" y="92"/>
                      <a:pt x="785" y="93"/>
                      <a:pt x="794" y="93"/>
                    </a:cubicBezTo>
                    <a:cubicBezTo>
                      <a:pt x="1046" y="93"/>
                      <a:pt x="1292" y="170"/>
                      <a:pt x="1511" y="295"/>
                    </a:cubicBezTo>
                    <a:cubicBezTo>
                      <a:pt x="1735" y="421"/>
                      <a:pt x="1943" y="586"/>
                      <a:pt x="2135" y="772"/>
                    </a:cubicBezTo>
                    <a:cubicBezTo>
                      <a:pt x="2239" y="881"/>
                      <a:pt x="2337" y="991"/>
                      <a:pt x="2447" y="1095"/>
                    </a:cubicBezTo>
                    <a:cubicBezTo>
                      <a:pt x="2447" y="1045"/>
                      <a:pt x="2441" y="996"/>
                      <a:pt x="2436" y="952"/>
                    </a:cubicBezTo>
                    <a:cubicBezTo>
                      <a:pt x="2392" y="903"/>
                      <a:pt x="2348" y="859"/>
                      <a:pt x="2305" y="815"/>
                    </a:cubicBezTo>
                    <a:cubicBezTo>
                      <a:pt x="2173" y="679"/>
                      <a:pt x="2031" y="547"/>
                      <a:pt x="1883" y="432"/>
                    </a:cubicBezTo>
                    <a:cubicBezTo>
                      <a:pt x="1670" y="257"/>
                      <a:pt x="1429" y="109"/>
                      <a:pt x="1161" y="49"/>
                    </a:cubicBezTo>
                    <a:cubicBezTo>
                      <a:pt x="1041" y="20"/>
                      <a:pt x="917" y="1"/>
                      <a:pt x="792" y="1"/>
                    </a:cubicBezTo>
                    <a:close/>
                    <a:moveTo>
                      <a:pt x="1511" y="1899"/>
                    </a:moveTo>
                    <a:lnTo>
                      <a:pt x="1511" y="1899"/>
                    </a:lnTo>
                    <a:cubicBezTo>
                      <a:pt x="1509" y="1899"/>
                      <a:pt x="1507" y="1899"/>
                      <a:pt x="1505" y="1899"/>
                    </a:cubicBezTo>
                    <a:lnTo>
                      <a:pt x="1511" y="1899"/>
                    </a:lnTo>
                    <a:cubicBezTo>
                      <a:pt x="1511" y="1899"/>
                      <a:pt x="1511" y="1899"/>
                      <a:pt x="1511" y="1899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37"/>
              <p:cNvSpPr/>
              <p:nvPr/>
            </p:nvSpPr>
            <p:spPr>
              <a:xfrm>
                <a:off x="1105550" y="2585775"/>
                <a:ext cx="602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800" extrusionOk="0">
                    <a:moveTo>
                      <a:pt x="493" y="1"/>
                    </a:moveTo>
                    <a:cubicBezTo>
                      <a:pt x="429" y="1"/>
                      <a:pt x="365" y="4"/>
                      <a:pt x="301" y="12"/>
                    </a:cubicBezTo>
                    <a:lnTo>
                      <a:pt x="93" y="34"/>
                    </a:lnTo>
                    <a:cubicBezTo>
                      <a:pt x="60" y="39"/>
                      <a:pt x="0" y="34"/>
                      <a:pt x="0" y="88"/>
                    </a:cubicBezTo>
                    <a:cubicBezTo>
                      <a:pt x="0" y="105"/>
                      <a:pt x="22" y="127"/>
                      <a:pt x="50" y="127"/>
                    </a:cubicBezTo>
                    <a:cubicBezTo>
                      <a:pt x="88" y="121"/>
                      <a:pt x="121" y="116"/>
                      <a:pt x="164" y="116"/>
                    </a:cubicBezTo>
                    <a:cubicBezTo>
                      <a:pt x="268" y="105"/>
                      <a:pt x="361" y="99"/>
                      <a:pt x="465" y="94"/>
                    </a:cubicBezTo>
                    <a:cubicBezTo>
                      <a:pt x="476" y="94"/>
                      <a:pt x="487" y="93"/>
                      <a:pt x="498" y="93"/>
                    </a:cubicBezTo>
                    <a:cubicBezTo>
                      <a:pt x="761" y="93"/>
                      <a:pt x="1023" y="157"/>
                      <a:pt x="1270" y="231"/>
                    </a:cubicBezTo>
                    <a:cubicBezTo>
                      <a:pt x="1681" y="346"/>
                      <a:pt x="2058" y="554"/>
                      <a:pt x="2409" y="800"/>
                    </a:cubicBezTo>
                    <a:cubicBezTo>
                      <a:pt x="2403" y="761"/>
                      <a:pt x="2403" y="723"/>
                      <a:pt x="2392" y="679"/>
                    </a:cubicBezTo>
                    <a:cubicBezTo>
                      <a:pt x="2332" y="641"/>
                      <a:pt x="2272" y="597"/>
                      <a:pt x="2195" y="559"/>
                    </a:cubicBezTo>
                    <a:cubicBezTo>
                      <a:pt x="1867" y="346"/>
                      <a:pt x="1511" y="198"/>
                      <a:pt x="1133" y="99"/>
                    </a:cubicBezTo>
                    <a:cubicBezTo>
                      <a:pt x="922" y="40"/>
                      <a:pt x="708" y="1"/>
                      <a:pt x="49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37"/>
              <p:cNvSpPr/>
              <p:nvPr/>
            </p:nvSpPr>
            <p:spPr>
              <a:xfrm>
                <a:off x="1173275" y="2589425"/>
                <a:ext cx="535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207" extrusionOk="0">
                    <a:moveTo>
                      <a:pt x="1467" y="0"/>
                    </a:moveTo>
                    <a:cubicBezTo>
                      <a:pt x="1278" y="0"/>
                      <a:pt x="1081" y="55"/>
                      <a:pt x="948" y="128"/>
                    </a:cubicBezTo>
                    <a:cubicBezTo>
                      <a:pt x="756" y="227"/>
                      <a:pt x="641" y="402"/>
                      <a:pt x="532" y="588"/>
                    </a:cubicBezTo>
                    <a:cubicBezTo>
                      <a:pt x="384" y="851"/>
                      <a:pt x="236" y="1114"/>
                      <a:pt x="121" y="1398"/>
                    </a:cubicBezTo>
                    <a:cubicBezTo>
                      <a:pt x="88" y="1480"/>
                      <a:pt x="55" y="1573"/>
                      <a:pt x="28" y="1661"/>
                    </a:cubicBezTo>
                    <a:cubicBezTo>
                      <a:pt x="17" y="1699"/>
                      <a:pt x="6" y="1732"/>
                      <a:pt x="1" y="1765"/>
                    </a:cubicBezTo>
                    <a:cubicBezTo>
                      <a:pt x="6" y="1814"/>
                      <a:pt x="12" y="1869"/>
                      <a:pt x="17" y="1924"/>
                    </a:cubicBezTo>
                    <a:cubicBezTo>
                      <a:pt x="17" y="1946"/>
                      <a:pt x="28" y="1973"/>
                      <a:pt x="28" y="1989"/>
                    </a:cubicBezTo>
                    <a:cubicBezTo>
                      <a:pt x="28" y="1978"/>
                      <a:pt x="34" y="1973"/>
                      <a:pt x="34" y="1962"/>
                    </a:cubicBezTo>
                    <a:cubicBezTo>
                      <a:pt x="61" y="1869"/>
                      <a:pt x="88" y="1765"/>
                      <a:pt x="116" y="1672"/>
                    </a:cubicBezTo>
                    <a:cubicBezTo>
                      <a:pt x="203" y="1404"/>
                      <a:pt x="329" y="1157"/>
                      <a:pt x="450" y="917"/>
                    </a:cubicBezTo>
                    <a:cubicBezTo>
                      <a:pt x="499" y="829"/>
                      <a:pt x="554" y="741"/>
                      <a:pt x="603" y="648"/>
                    </a:cubicBezTo>
                    <a:cubicBezTo>
                      <a:pt x="690" y="512"/>
                      <a:pt x="772" y="364"/>
                      <a:pt x="904" y="265"/>
                    </a:cubicBezTo>
                    <a:cubicBezTo>
                      <a:pt x="1041" y="156"/>
                      <a:pt x="1216" y="112"/>
                      <a:pt x="1386" y="90"/>
                    </a:cubicBezTo>
                    <a:cubicBezTo>
                      <a:pt x="1418" y="87"/>
                      <a:pt x="1452" y="85"/>
                      <a:pt x="1486" y="85"/>
                    </a:cubicBezTo>
                    <a:cubicBezTo>
                      <a:pt x="1617" y="85"/>
                      <a:pt x="1754" y="115"/>
                      <a:pt x="1845" y="210"/>
                    </a:cubicBezTo>
                    <a:cubicBezTo>
                      <a:pt x="1922" y="304"/>
                      <a:pt x="1949" y="413"/>
                      <a:pt x="1988" y="522"/>
                    </a:cubicBezTo>
                    <a:cubicBezTo>
                      <a:pt x="2026" y="615"/>
                      <a:pt x="2059" y="719"/>
                      <a:pt x="2037" y="829"/>
                    </a:cubicBezTo>
                    <a:cubicBezTo>
                      <a:pt x="1999" y="1031"/>
                      <a:pt x="1900" y="1223"/>
                      <a:pt x="1780" y="1387"/>
                    </a:cubicBezTo>
                    <a:cubicBezTo>
                      <a:pt x="1670" y="1524"/>
                      <a:pt x="1517" y="1628"/>
                      <a:pt x="1369" y="1716"/>
                    </a:cubicBezTo>
                    <a:cubicBezTo>
                      <a:pt x="1161" y="1847"/>
                      <a:pt x="931" y="1929"/>
                      <a:pt x="696" y="1989"/>
                    </a:cubicBezTo>
                    <a:cubicBezTo>
                      <a:pt x="575" y="2028"/>
                      <a:pt x="444" y="2055"/>
                      <a:pt x="324" y="2071"/>
                    </a:cubicBezTo>
                    <a:cubicBezTo>
                      <a:pt x="236" y="2088"/>
                      <a:pt x="148" y="2099"/>
                      <a:pt x="66" y="2121"/>
                    </a:cubicBezTo>
                    <a:cubicBezTo>
                      <a:pt x="34" y="2126"/>
                      <a:pt x="28" y="2192"/>
                      <a:pt x="61" y="2203"/>
                    </a:cubicBezTo>
                    <a:cubicBezTo>
                      <a:pt x="66" y="2206"/>
                      <a:pt x="73" y="2207"/>
                      <a:pt x="80" y="2207"/>
                    </a:cubicBezTo>
                    <a:cubicBezTo>
                      <a:pt x="87" y="2207"/>
                      <a:pt x="94" y="2206"/>
                      <a:pt x="99" y="2203"/>
                    </a:cubicBezTo>
                    <a:lnTo>
                      <a:pt x="187" y="2181"/>
                    </a:lnTo>
                    <a:cubicBezTo>
                      <a:pt x="280" y="2165"/>
                      <a:pt x="384" y="2148"/>
                      <a:pt x="482" y="2126"/>
                    </a:cubicBezTo>
                    <a:cubicBezTo>
                      <a:pt x="942" y="2039"/>
                      <a:pt x="1396" y="1869"/>
                      <a:pt x="1752" y="1557"/>
                    </a:cubicBezTo>
                    <a:cubicBezTo>
                      <a:pt x="1938" y="1382"/>
                      <a:pt x="2119" y="1037"/>
                      <a:pt x="2135" y="780"/>
                    </a:cubicBezTo>
                    <a:cubicBezTo>
                      <a:pt x="2141" y="637"/>
                      <a:pt x="2081" y="506"/>
                      <a:pt x="2037" y="380"/>
                    </a:cubicBezTo>
                    <a:cubicBezTo>
                      <a:pt x="2020" y="314"/>
                      <a:pt x="1988" y="254"/>
                      <a:pt x="1944" y="205"/>
                    </a:cubicBezTo>
                    <a:cubicBezTo>
                      <a:pt x="1842" y="56"/>
                      <a:pt x="1658" y="0"/>
                      <a:pt x="146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37"/>
              <p:cNvSpPr/>
              <p:nvPr/>
            </p:nvSpPr>
            <p:spPr>
              <a:xfrm>
                <a:off x="1173550" y="2595075"/>
                <a:ext cx="49975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813" extrusionOk="0">
                    <a:moveTo>
                      <a:pt x="1960" y="1"/>
                    </a:moveTo>
                    <a:cubicBezTo>
                      <a:pt x="1769" y="105"/>
                      <a:pt x="1577" y="209"/>
                      <a:pt x="1396" y="329"/>
                    </a:cubicBezTo>
                    <a:cubicBezTo>
                      <a:pt x="1177" y="488"/>
                      <a:pt x="980" y="663"/>
                      <a:pt x="783" y="844"/>
                    </a:cubicBezTo>
                    <a:cubicBezTo>
                      <a:pt x="641" y="981"/>
                      <a:pt x="510" y="1139"/>
                      <a:pt x="384" y="1287"/>
                    </a:cubicBezTo>
                    <a:lnTo>
                      <a:pt x="99" y="1637"/>
                    </a:lnTo>
                    <a:cubicBezTo>
                      <a:pt x="72" y="1676"/>
                      <a:pt x="28" y="1714"/>
                      <a:pt x="12" y="1758"/>
                    </a:cubicBezTo>
                    <a:cubicBezTo>
                      <a:pt x="1" y="1785"/>
                      <a:pt x="23" y="1807"/>
                      <a:pt x="44" y="1813"/>
                    </a:cubicBezTo>
                    <a:cubicBezTo>
                      <a:pt x="66" y="1813"/>
                      <a:pt x="83" y="1807"/>
                      <a:pt x="94" y="1785"/>
                    </a:cubicBezTo>
                    <a:cubicBezTo>
                      <a:pt x="110" y="1758"/>
                      <a:pt x="127" y="1741"/>
                      <a:pt x="148" y="1720"/>
                    </a:cubicBezTo>
                    <a:cubicBezTo>
                      <a:pt x="345" y="1473"/>
                      <a:pt x="543" y="1227"/>
                      <a:pt x="756" y="992"/>
                    </a:cubicBezTo>
                    <a:cubicBezTo>
                      <a:pt x="959" y="784"/>
                      <a:pt x="1194" y="592"/>
                      <a:pt x="1435" y="411"/>
                    </a:cubicBezTo>
                    <a:cubicBezTo>
                      <a:pt x="1610" y="291"/>
                      <a:pt x="1807" y="187"/>
                      <a:pt x="1998" y="83"/>
                    </a:cubicBezTo>
                    <a:lnTo>
                      <a:pt x="1960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37"/>
              <p:cNvSpPr/>
              <p:nvPr/>
            </p:nvSpPr>
            <p:spPr>
              <a:xfrm>
                <a:off x="1107175" y="2443050"/>
                <a:ext cx="1048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4085" extrusionOk="0">
                    <a:moveTo>
                      <a:pt x="1747" y="105"/>
                    </a:moveTo>
                    <a:cubicBezTo>
                      <a:pt x="1950" y="110"/>
                      <a:pt x="2125" y="252"/>
                      <a:pt x="2251" y="417"/>
                    </a:cubicBezTo>
                    <a:cubicBezTo>
                      <a:pt x="2409" y="608"/>
                      <a:pt x="2491" y="876"/>
                      <a:pt x="2459" y="1128"/>
                    </a:cubicBezTo>
                    <a:cubicBezTo>
                      <a:pt x="2437" y="1271"/>
                      <a:pt x="2344" y="1391"/>
                      <a:pt x="2305" y="1528"/>
                    </a:cubicBezTo>
                    <a:cubicBezTo>
                      <a:pt x="2305" y="1556"/>
                      <a:pt x="2334" y="1585"/>
                      <a:pt x="2360" y="1585"/>
                    </a:cubicBezTo>
                    <a:cubicBezTo>
                      <a:pt x="2363" y="1585"/>
                      <a:pt x="2367" y="1584"/>
                      <a:pt x="2371" y="1583"/>
                    </a:cubicBezTo>
                    <a:cubicBezTo>
                      <a:pt x="2387" y="1572"/>
                      <a:pt x="2409" y="1555"/>
                      <a:pt x="2431" y="1539"/>
                    </a:cubicBezTo>
                    <a:cubicBezTo>
                      <a:pt x="2470" y="1506"/>
                      <a:pt x="2519" y="1479"/>
                      <a:pt x="2563" y="1446"/>
                    </a:cubicBezTo>
                    <a:cubicBezTo>
                      <a:pt x="2753" y="1297"/>
                      <a:pt x="3131" y="1002"/>
                      <a:pt x="3385" y="1002"/>
                    </a:cubicBezTo>
                    <a:cubicBezTo>
                      <a:pt x="3533" y="1002"/>
                      <a:pt x="3639" y="1103"/>
                      <a:pt x="3641" y="1391"/>
                    </a:cubicBezTo>
                    <a:cubicBezTo>
                      <a:pt x="3619" y="1791"/>
                      <a:pt x="3334" y="2037"/>
                      <a:pt x="3028" y="2239"/>
                    </a:cubicBezTo>
                    <a:cubicBezTo>
                      <a:pt x="2973" y="2272"/>
                      <a:pt x="2907" y="2300"/>
                      <a:pt x="2864" y="2338"/>
                    </a:cubicBezTo>
                    <a:cubicBezTo>
                      <a:pt x="2838" y="2364"/>
                      <a:pt x="2851" y="2415"/>
                      <a:pt x="2890" y="2415"/>
                    </a:cubicBezTo>
                    <a:cubicBezTo>
                      <a:pt x="2892" y="2415"/>
                      <a:pt x="2894" y="2415"/>
                      <a:pt x="2896" y="2415"/>
                    </a:cubicBezTo>
                    <a:cubicBezTo>
                      <a:pt x="3108" y="2368"/>
                      <a:pt x="3320" y="2327"/>
                      <a:pt x="3536" y="2327"/>
                    </a:cubicBezTo>
                    <a:cubicBezTo>
                      <a:pt x="3549" y="2327"/>
                      <a:pt x="3562" y="2327"/>
                      <a:pt x="3575" y="2327"/>
                    </a:cubicBezTo>
                    <a:cubicBezTo>
                      <a:pt x="3718" y="2332"/>
                      <a:pt x="3876" y="2349"/>
                      <a:pt x="3991" y="2442"/>
                    </a:cubicBezTo>
                    <a:cubicBezTo>
                      <a:pt x="4134" y="2573"/>
                      <a:pt x="4123" y="2721"/>
                      <a:pt x="4024" y="2880"/>
                    </a:cubicBezTo>
                    <a:cubicBezTo>
                      <a:pt x="3904" y="3049"/>
                      <a:pt x="3739" y="3197"/>
                      <a:pt x="3559" y="3312"/>
                    </a:cubicBezTo>
                    <a:cubicBezTo>
                      <a:pt x="3548" y="3318"/>
                      <a:pt x="3531" y="3329"/>
                      <a:pt x="3520" y="3340"/>
                    </a:cubicBezTo>
                    <a:cubicBezTo>
                      <a:pt x="3493" y="3356"/>
                      <a:pt x="3466" y="3372"/>
                      <a:pt x="3433" y="3394"/>
                    </a:cubicBezTo>
                    <a:cubicBezTo>
                      <a:pt x="3416" y="3400"/>
                      <a:pt x="3395" y="3405"/>
                      <a:pt x="3384" y="3411"/>
                    </a:cubicBezTo>
                    <a:cubicBezTo>
                      <a:pt x="3334" y="3433"/>
                      <a:pt x="3285" y="3455"/>
                      <a:pt x="3230" y="3476"/>
                    </a:cubicBezTo>
                    <a:cubicBezTo>
                      <a:pt x="3198" y="3487"/>
                      <a:pt x="3165" y="3493"/>
                      <a:pt x="3126" y="3509"/>
                    </a:cubicBezTo>
                    <a:cubicBezTo>
                      <a:pt x="3002" y="3543"/>
                      <a:pt x="2873" y="3560"/>
                      <a:pt x="2748" y="3560"/>
                    </a:cubicBezTo>
                    <a:cubicBezTo>
                      <a:pt x="2730" y="3560"/>
                      <a:pt x="2712" y="3559"/>
                      <a:pt x="2694" y="3559"/>
                    </a:cubicBezTo>
                    <a:lnTo>
                      <a:pt x="2656" y="3559"/>
                    </a:lnTo>
                    <a:cubicBezTo>
                      <a:pt x="2623" y="3559"/>
                      <a:pt x="2590" y="3548"/>
                      <a:pt x="2557" y="3542"/>
                    </a:cubicBezTo>
                    <a:cubicBezTo>
                      <a:pt x="2530" y="3537"/>
                      <a:pt x="2502" y="3537"/>
                      <a:pt x="2480" y="3531"/>
                    </a:cubicBezTo>
                    <a:cubicBezTo>
                      <a:pt x="2459" y="3520"/>
                      <a:pt x="2437" y="3520"/>
                      <a:pt x="2420" y="3515"/>
                    </a:cubicBezTo>
                    <a:lnTo>
                      <a:pt x="2409" y="3515"/>
                    </a:lnTo>
                    <a:cubicBezTo>
                      <a:pt x="2393" y="3509"/>
                      <a:pt x="2371" y="3504"/>
                      <a:pt x="2355" y="3493"/>
                    </a:cubicBezTo>
                    <a:cubicBezTo>
                      <a:pt x="2344" y="3487"/>
                      <a:pt x="2322" y="3482"/>
                      <a:pt x="2305" y="3476"/>
                    </a:cubicBezTo>
                    <a:cubicBezTo>
                      <a:pt x="2300" y="3476"/>
                      <a:pt x="2300" y="3465"/>
                      <a:pt x="2294" y="3465"/>
                    </a:cubicBezTo>
                    <a:cubicBezTo>
                      <a:pt x="2272" y="3460"/>
                      <a:pt x="2251" y="3449"/>
                      <a:pt x="2240" y="3438"/>
                    </a:cubicBezTo>
                    <a:cubicBezTo>
                      <a:pt x="2209" y="3418"/>
                      <a:pt x="2174" y="3391"/>
                      <a:pt x="2141" y="3391"/>
                    </a:cubicBezTo>
                    <a:cubicBezTo>
                      <a:pt x="2122" y="3391"/>
                      <a:pt x="2103" y="3400"/>
                      <a:pt x="2086" y="3427"/>
                    </a:cubicBezTo>
                    <a:cubicBezTo>
                      <a:pt x="2075" y="3449"/>
                      <a:pt x="2059" y="3476"/>
                      <a:pt x="2043" y="3493"/>
                    </a:cubicBezTo>
                    <a:lnTo>
                      <a:pt x="2026" y="3509"/>
                    </a:lnTo>
                    <a:cubicBezTo>
                      <a:pt x="2021" y="3515"/>
                      <a:pt x="2021" y="3515"/>
                      <a:pt x="2021" y="3520"/>
                    </a:cubicBezTo>
                    <a:cubicBezTo>
                      <a:pt x="2021" y="3531"/>
                      <a:pt x="2015" y="3531"/>
                      <a:pt x="2015" y="3537"/>
                    </a:cubicBezTo>
                    <a:cubicBezTo>
                      <a:pt x="1999" y="3559"/>
                      <a:pt x="1977" y="3569"/>
                      <a:pt x="1966" y="3586"/>
                    </a:cubicBezTo>
                    <a:lnTo>
                      <a:pt x="1950" y="3597"/>
                    </a:lnTo>
                    <a:cubicBezTo>
                      <a:pt x="1939" y="3613"/>
                      <a:pt x="1933" y="3619"/>
                      <a:pt x="1917" y="3624"/>
                    </a:cubicBezTo>
                    <a:lnTo>
                      <a:pt x="1906" y="3641"/>
                    </a:lnTo>
                    <a:cubicBezTo>
                      <a:pt x="1889" y="3652"/>
                      <a:pt x="1878" y="3663"/>
                      <a:pt x="1856" y="3673"/>
                    </a:cubicBezTo>
                    <a:lnTo>
                      <a:pt x="1851" y="3679"/>
                    </a:lnTo>
                    <a:cubicBezTo>
                      <a:pt x="1829" y="3695"/>
                      <a:pt x="1813" y="3706"/>
                      <a:pt x="1796" y="3723"/>
                    </a:cubicBezTo>
                    <a:cubicBezTo>
                      <a:pt x="1774" y="3734"/>
                      <a:pt x="1752" y="3750"/>
                      <a:pt x="1731" y="3756"/>
                    </a:cubicBezTo>
                    <a:cubicBezTo>
                      <a:pt x="1506" y="3865"/>
                      <a:pt x="1260" y="3947"/>
                      <a:pt x="1014" y="3975"/>
                    </a:cubicBezTo>
                    <a:cubicBezTo>
                      <a:pt x="980" y="3977"/>
                      <a:pt x="946" y="3979"/>
                      <a:pt x="913" y="3979"/>
                    </a:cubicBezTo>
                    <a:cubicBezTo>
                      <a:pt x="747" y="3979"/>
                      <a:pt x="581" y="3942"/>
                      <a:pt x="444" y="3838"/>
                    </a:cubicBezTo>
                    <a:cubicBezTo>
                      <a:pt x="236" y="3663"/>
                      <a:pt x="220" y="3433"/>
                      <a:pt x="362" y="3203"/>
                    </a:cubicBezTo>
                    <a:cubicBezTo>
                      <a:pt x="466" y="3022"/>
                      <a:pt x="619" y="2885"/>
                      <a:pt x="789" y="2792"/>
                    </a:cubicBezTo>
                    <a:cubicBezTo>
                      <a:pt x="926" y="2710"/>
                      <a:pt x="1074" y="2639"/>
                      <a:pt x="1232" y="2612"/>
                    </a:cubicBezTo>
                    <a:cubicBezTo>
                      <a:pt x="1254" y="2623"/>
                      <a:pt x="1276" y="2623"/>
                      <a:pt x="1293" y="2628"/>
                    </a:cubicBezTo>
                    <a:cubicBezTo>
                      <a:pt x="1309" y="2628"/>
                      <a:pt x="1315" y="2634"/>
                      <a:pt x="1331" y="2634"/>
                    </a:cubicBezTo>
                    <a:cubicBezTo>
                      <a:pt x="1336" y="2634"/>
                      <a:pt x="1347" y="2634"/>
                      <a:pt x="1358" y="2639"/>
                    </a:cubicBezTo>
                    <a:cubicBezTo>
                      <a:pt x="1369" y="2639"/>
                      <a:pt x="1375" y="2639"/>
                      <a:pt x="1386" y="2634"/>
                    </a:cubicBezTo>
                    <a:cubicBezTo>
                      <a:pt x="1419" y="2612"/>
                      <a:pt x="1402" y="2551"/>
                      <a:pt x="1358" y="2551"/>
                    </a:cubicBezTo>
                    <a:cubicBezTo>
                      <a:pt x="1342" y="2527"/>
                      <a:pt x="1313" y="2524"/>
                      <a:pt x="1286" y="2524"/>
                    </a:cubicBezTo>
                    <a:cubicBezTo>
                      <a:pt x="1277" y="2524"/>
                      <a:pt x="1268" y="2524"/>
                      <a:pt x="1260" y="2524"/>
                    </a:cubicBezTo>
                    <a:cubicBezTo>
                      <a:pt x="1255" y="2525"/>
                      <a:pt x="1250" y="2525"/>
                      <a:pt x="1245" y="2525"/>
                    </a:cubicBezTo>
                    <a:cubicBezTo>
                      <a:pt x="1196" y="2525"/>
                      <a:pt x="1151" y="2502"/>
                      <a:pt x="1101" y="2497"/>
                    </a:cubicBezTo>
                    <a:cubicBezTo>
                      <a:pt x="1019" y="2475"/>
                      <a:pt x="948" y="2458"/>
                      <a:pt x="866" y="2436"/>
                    </a:cubicBezTo>
                    <a:cubicBezTo>
                      <a:pt x="729" y="2393"/>
                      <a:pt x="592" y="2327"/>
                      <a:pt x="483" y="2228"/>
                    </a:cubicBezTo>
                    <a:cubicBezTo>
                      <a:pt x="302" y="2086"/>
                      <a:pt x="138" y="1840"/>
                      <a:pt x="192" y="1594"/>
                    </a:cubicBezTo>
                    <a:cubicBezTo>
                      <a:pt x="220" y="1506"/>
                      <a:pt x="302" y="1462"/>
                      <a:pt x="379" y="1429"/>
                    </a:cubicBezTo>
                    <a:cubicBezTo>
                      <a:pt x="446" y="1400"/>
                      <a:pt x="514" y="1388"/>
                      <a:pt x="582" y="1388"/>
                    </a:cubicBezTo>
                    <a:cubicBezTo>
                      <a:pt x="759" y="1388"/>
                      <a:pt x="936" y="1471"/>
                      <a:pt x="1090" y="1566"/>
                    </a:cubicBezTo>
                    <a:cubicBezTo>
                      <a:pt x="1178" y="1626"/>
                      <a:pt x="1260" y="1698"/>
                      <a:pt x="1336" y="1780"/>
                    </a:cubicBezTo>
                    <a:cubicBezTo>
                      <a:pt x="1364" y="1829"/>
                      <a:pt x="1397" y="1873"/>
                      <a:pt x="1424" y="1916"/>
                    </a:cubicBezTo>
                    <a:cubicBezTo>
                      <a:pt x="1440" y="1938"/>
                      <a:pt x="1446" y="1949"/>
                      <a:pt x="1468" y="1955"/>
                    </a:cubicBezTo>
                    <a:cubicBezTo>
                      <a:pt x="1473" y="1960"/>
                      <a:pt x="1477" y="1963"/>
                      <a:pt x="1482" y="1963"/>
                    </a:cubicBezTo>
                    <a:cubicBezTo>
                      <a:pt x="1487" y="1963"/>
                      <a:pt x="1492" y="1960"/>
                      <a:pt x="1501" y="1955"/>
                    </a:cubicBezTo>
                    <a:cubicBezTo>
                      <a:pt x="1506" y="1955"/>
                      <a:pt x="1506" y="1949"/>
                      <a:pt x="1512" y="1949"/>
                    </a:cubicBezTo>
                    <a:cubicBezTo>
                      <a:pt x="1523" y="1944"/>
                      <a:pt x="1528" y="1927"/>
                      <a:pt x="1528" y="1911"/>
                    </a:cubicBezTo>
                    <a:cubicBezTo>
                      <a:pt x="1523" y="1873"/>
                      <a:pt x="1501" y="1845"/>
                      <a:pt x="1479" y="1818"/>
                    </a:cubicBezTo>
                    <a:cubicBezTo>
                      <a:pt x="1457" y="1785"/>
                      <a:pt x="1430" y="1758"/>
                      <a:pt x="1402" y="1725"/>
                    </a:cubicBezTo>
                    <a:cubicBezTo>
                      <a:pt x="1336" y="1615"/>
                      <a:pt x="1276" y="1511"/>
                      <a:pt x="1227" y="1396"/>
                    </a:cubicBezTo>
                    <a:cubicBezTo>
                      <a:pt x="1172" y="1227"/>
                      <a:pt x="1145" y="1052"/>
                      <a:pt x="1145" y="876"/>
                    </a:cubicBezTo>
                    <a:cubicBezTo>
                      <a:pt x="1139" y="718"/>
                      <a:pt x="1145" y="554"/>
                      <a:pt x="1227" y="411"/>
                    </a:cubicBezTo>
                    <a:cubicBezTo>
                      <a:pt x="1331" y="220"/>
                      <a:pt x="1539" y="105"/>
                      <a:pt x="1747" y="105"/>
                    </a:cubicBezTo>
                    <a:close/>
                    <a:moveTo>
                      <a:pt x="1744" y="1"/>
                    </a:moveTo>
                    <a:cubicBezTo>
                      <a:pt x="1720" y="1"/>
                      <a:pt x="1695" y="2"/>
                      <a:pt x="1670" y="6"/>
                    </a:cubicBezTo>
                    <a:cubicBezTo>
                      <a:pt x="1468" y="34"/>
                      <a:pt x="1276" y="148"/>
                      <a:pt x="1167" y="335"/>
                    </a:cubicBezTo>
                    <a:cubicBezTo>
                      <a:pt x="1079" y="477"/>
                      <a:pt x="1052" y="652"/>
                      <a:pt x="1057" y="822"/>
                    </a:cubicBezTo>
                    <a:cubicBezTo>
                      <a:pt x="1057" y="1063"/>
                      <a:pt x="1085" y="1314"/>
                      <a:pt x="1194" y="1533"/>
                    </a:cubicBezTo>
                    <a:cubicBezTo>
                      <a:pt x="1014" y="1406"/>
                      <a:pt x="797" y="1304"/>
                      <a:pt x="582" y="1304"/>
                    </a:cubicBezTo>
                    <a:cubicBezTo>
                      <a:pt x="484" y="1304"/>
                      <a:pt x="385" y="1325"/>
                      <a:pt x="291" y="1375"/>
                    </a:cubicBezTo>
                    <a:cubicBezTo>
                      <a:pt x="1" y="1500"/>
                      <a:pt x="72" y="1867"/>
                      <a:pt x="214" y="2086"/>
                    </a:cubicBezTo>
                    <a:cubicBezTo>
                      <a:pt x="324" y="2250"/>
                      <a:pt x="488" y="2382"/>
                      <a:pt x="663" y="2469"/>
                    </a:cubicBezTo>
                    <a:cubicBezTo>
                      <a:pt x="784" y="2524"/>
                      <a:pt x="904" y="2557"/>
                      <a:pt x="1035" y="2584"/>
                    </a:cubicBezTo>
                    <a:cubicBezTo>
                      <a:pt x="756" y="2694"/>
                      <a:pt x="472" y="2869"/>
                      <a:pt x="307" y="3143"/>
                    </a:cubicBezTo>
                    <a:cubicBezTo>
                      <a:pt x="198" y="3307"/>
                      <a:pt x="132" y="3515"/>
                      <a:pt x="220" y="3706"/>
                    </a:cubicBezTo>
                    <a:cubicBezTo>
                      <a:pt x="335" y="3969"/>
                      <a:pt x="619" y="4073"/>
                      <a:pt x="877" y="4084"/>
                    </a:cubicBezTo>
                    <a:cubicBezTo>
                      <a:pt x="887" y="4084"/>
                      <a:pt x="897" y="4084"/>
                      <a:pt x="907" y="4084"/>
                    </a:cubicBezTo>
                    <a:cubicBezTo>
                      <a:pt x="1115" y="4084"/>
                      <a:pt x="1318" y="4031"/>
                      <a:pt x="1512" y="3964"/>
                    </a:cubicBezTo>
                    <a:cubicBezTo>
                      <a:pt x="1670" y="3909"/>
                      <a:pt x="1835" y="3832"/>
                      <a:pt x="1971" y="3717"/>
                    </a:cubicBezTo>
                    <a:cubicBezTo>
                      <a:pt x="1999" y="3695"/>
                      <a:pt x="2026" y="3668"/>
                      <a:pt x="2054" y="3641"/>
                    </a:cubicBezTo>
                    <a:lnTo>
                      <a:pt x="2070" y="3624"/>
                    </a:lnTo>
                    <a:cubicBezTo>
                      <a:pt x="2081" y="3613"/>
                      <a:pt x="2086" y="3597"/>
                      <a:pt x="2103" y="3586"/>
                    </a:cubicBezTo>
                    <a:cubicBezTo>
                      <a:pt x="2119" y="3569"/>
                      <a:pt x="2125" y="3559"/>
                      <a:pt x="2136" y="3542"/>
                    </a:cubicBezTo>
                    <a:cubicBezTo>
                      <a:pt x="2147" y="3531"/>
                      <a:pt x="2158" y="3515"/>
                      <a:pt x="2163" y="3504"/>
                    </a:cubicBezTo>
                    <a:cubicBezTo>
                      <a:pt x="2168" y="3509"/>
                      <a:pt x="2185" y="3515"/>
                      <a:pt x="2190" y="3526"/>
                    </a:cubicBezTo>
                    <a:cubicBezTo>
                      <a:pt x="2196" y="3531"/>
                      <a:pt x="2212" y="3537"/>
                      <a:pt x="2218" y="3542"/>
                    </a:cubicBezTo>
                    <a:cubicBezTo>
                      <a:pt x="2223" y="3553"/>
                      <a:pt x="2240" y="3559"/>
                      <a:pt x="2251" y="3564"/>
                    </a:cubicBezTo>
                    <a:cubicBezTo>
                      <a:pt x="2262" y="3569"/>
                      <a:pt x="2272" y="3569"/>
                      <a:pt x="2289" y="3580"/>
                    </a:cubicBezTo>
                    <a:lnTo>
                      <a:pt x="2327" y="3597"/>
                    </a:lnTo>
                    <a:cubicBezTo>
                      <a:pt x="2355" y="3613"/>
                      <a:pt x="2387" y="3619"/>
                      <a:pt x="2415" y="3624"/>
                    </a:cubicBezTo>
                    <a:cubicBezTo>
                      <a:pt x="2526" y="3658"/>
                      <a:pt x="2646" y="3668"/>
                      <a:pt x="2762" y="3668"/>
                    </a:cubicBezTo>
                    <a:cubicBezTo>
                      <a:pt x="2817" y="3668"/>
                      <a:pt x="2871" y="3666"/>
                      <a:pt x="2924" y="3663"/>
                    </a:cubicBezTo>
                    <a:cubicBezTo>
                      <a:pt x="3170" y="3635"/>
                      <a:pt x="3411" y="3553"/>
                      <a:pt x="3614" y="3416"/>
                    </a:cubicBezTo>
                    <a:cubicBezTo>
                      <a:pt x="3756" y="3318"/>
                      <a:pt x="3904" y="3208"/>
                      <a:pt x="4002" y="3066"/>
                    </a:cubicBezTo>
                    <a:cubicBezTo>
                      <a:pt x="4095" y="2940"/>
                      <a:pt x="4194" y="2798"/>
                      <a:pt x="4188" y="2639"/>
                    </a:cubicBezTo>
                    <a:cubicBezTo>
                      <a:pt x="4161" y="2491"/>
                      <a:pt x="4079" y="2365"/>
                      <a:pt x="3969" y="2305"/>
                    </a:cubicBezTo>
                    <a:cubicBezTo>
                      <a:pt x="3831" y="2234"/>
                      <a:pt x="3679" y="2210"/>
                      <a:pt x="3525" y="2210"/>
                    </a:cubicBezTo>
                    <a:cubicBezTo>
                      <a:pt x="3394" y="2210"/>
                      <a:pt x="3261" y="2228"/>
                      <a:pt x="3132" y="2250"/>
                    </a:cubicBezTo>
                    <a:cubicBezTo>
                      <a:pt x="3378" y="2086"/>
                      <a:pt x="3603" y="1884"/>
                      <a:pt x="3685" y="1583"/>
                    </a:cubicBezTo>
                    <a:cubicBezTo>
                      <a:pt x="3750" y="1353"/>
                      <a:pt x="3734" y="986"/>
                      <a:pt x="3477" y="909"/>
                    </a:cubicBezTo>
                    <a:cubicBezTo>
                      <a:pt x="3440" y="898"/>
                      <a:pt x="3402" y="893"/>
                      <a:pt x="3363" y="893"/>
                    </a:cubicBezTo>
                    <a:cubicBezTo>
                      <a:pt x="3051" y="893"/>
                      <a:pt x="2670" y="1231"/>
                      <a:pt x="2437" y="1396"/>
                    </a:cubicBezTo>
                    <a:cubicBezTo>
                      <a:pt x="2502" y="1282"/>
                      <a:pt x="2546" y="1156"/>
                      <a:pt x="2546" y="1024"/>
                    </a:cubicBezTo>
                    <a:cubicBezTo>
                      <a:pt x="2557" y="734"/>
                      <a:pt x="2437" y="444"/>
                      <a:pt x="2234" y="247"/>
                    </a:cubicBezTo>
                    <a:cubicBezTo>
                      <a:pt x="2108" y="107"/>
                      <a:pt x="1931" y="1"/>
                      <a:pt x="174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37"/>
              <p:cNvSpPr/>
              <p:nvPr/>
            </p:nvSpPr>
            <p:spPr>
              <a:xfrm>
                <a:off x="1148100" y="2494925"/>
                <a:ext cx="238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571" extrusionOk="0">
                    <a:moveTo>
                      <a:pt x="657" y="89"/>
                    </a:moveTo>
                    <a:cubicBezTo>
                      <a:pt x="687" y="89"/>
                      <a:pt x="715" y="92"/>
                      <a:pt x="739" y="99"/>
                    </a:cubicBezTo>
                    <a:cubicBezTo>
                      <a:pt x="739" y="110"/>
                      <a:pt x="739" y="110"/>
                      <a:pt x="745" y="115"/>
                    </a:cubicBezTo>
                    <a:cubicBezTo>
                      <a:pt x="734" y="137"/>
                      <a:pt x="739" y="164"/>
                      <a:pt x="761" y="175"/>
                    </a:cubicBezTo>
                    <a:cubicBezTo>
                      <a:pt x="783" y="203"/>
                      <a:pt x="789" y="230"/>
                      <a:pt x="789" y="263"/>
                    </a:cubicBezTo>
                    <a:cubicBezTo>
                      <a:pt x="772" y="389"/>
                      <a:pt x="471" y="465"/>
                      <a:pt x="373" y="471"/>
                    </a:cubicBezTo>
                    <a:cubicBezTo>
                      <a:pt x="359" y="474"/>
                      <a:pt x="342" y="476"/>
                      <a:pt x="324" y="476"/>
                    </a:cubicBezTo>
                    <a:cubicBezTo>
                      <a:pt x="213" y="476"/>
                      <a:pt x="48" y="417"/>
                      <a:pt x="137" y="290"/>
                    </a:cubicBezTo>
                    <a:cubicBezTo>
                      <a:pt x="235" y="188"/>
                      <a:pt x="484" y="89"/>
                      <a:pt x="657" y="89"/>
                    </a:cubicBezTo>
                    <a:close/>
                    <a:moveTo>
                      <a:pt x="658" y="0"/>
                    </a:moveTo>
                    <a:cubicBezTo>
                      <a:pt x="576" y="0"/>
                      <a:pt x="493" y="23"/>
                      <a:pt x="417" y="44"/>
                    </a:cubicBezTo>
                    <a:cubicBezTo>
                      <a:pt x="274" y="99"/>
                      <a:pt x="1" y="197"/>
                      <a:pt x="44" y="400"/>
                    </a:cubicBezTo>
                    <a:cubicBezTo>
                      <a:pt x="87" y="528"/>
                      <a:pt x="201" y="570"/>
                      <a:pt x="327" y="570"/>
                    </a:cubicBezTo>
                    <a:cubicBezTo>
                      <a:pt x="443" y="570"/>
                      <a:pt x="568" y="535"/>
                      <a:pt x="657" y="498"/>
                    </a:cubicBezTo>
                    <a:cubicBezTo>
                      <a:pt x="822" y="438"/>
                      <a:pt x="953" y="307"/>
                      <a:pt x="827" y="121"/>
                    </a:cubicBezTo>
                    <a:cubicBezTo>
                      <a:pt x="849" y="88"/>
                      <a:pt x="827" y="39"/>
                      <a:pt x="794" y="28"/>
                    </a:cubicBezTo>
                    <a:cubicBezTo>
                      <a:pt x="750" y="8"/>
                      <a:pt x="704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37"/>
              <p:cNvSpPr/>
              <p:nvPr/>
            </p:nvSpPr>
            <p:spPr>
              <a:xfrm>
                <a:off x="1125525" y="2672550"/>
                <a:ext cx="491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17" extrusionOk="0">
                    <a:moveTo>
                      <a:pt x="637" y="0"/>
                    </a:moveTo>
                    <a:cubicBezTo>
                      <a:pt x="557" y="0"/>
                      <a:pt x="477" y="15"/>
                      <a:pt x="400" y="55"/>
                    </a:cubicBezTo>
                    <a:cubicBezTo>
                      <a:pt x="170" y="164"/>
                      <a:pt x="0" y="460"/>
                      <a:pt x="110" y="711"/>
                    </a:cubicBezTo>
                    <a:cubicBezTo>
                      <a:pt x="214" y="952"/>
                      <a:pt x="466" y="1067"/>
                      <a:pt x="690" y="1149"/>
                    </a:cubicBezTo>
                    <a:cubicBezTo>
                      <a:pt x="853" y="1203"/>
                      <a:pt x="1016" y="1216"/>
                      <a:pt x="1180" y="1216"/>
                    </a:cubicBezTo>
                    <a:cubicBezTo>
                      <a:pt x="1303" y="1216"/>
                      <a:pt x="1425" y="1209"/>
                      <a:pt x="1549" y="1204"/>
                    </a:cubicBezTo>
                    <a:cubicBezTo>
                      <a:pt x="1637" y="1204"/>
                      <a:pt x="1719" y="1204"/>
                      <a:pt x="1807" y="1193"/>
                    </a:cubicBezTo>
                    <a:cubicBezTo>
                      <a:pt x="1834" y="1190"/>
                      <a:pt x="1860" y="1189"/>
                      <a:pt x="1886" y="1189"/>
                    </a:cubicBezTo>
                    <a:cubicBezTo>
                      <a:pt x="1912" y="1189"/>
                      <a:pt x="1938" y="1190"/>
                      <a:pt x="1965" y="1193"/>
                    </a:cubicBezTo>
                    <a:cubicBezTo>
                      <a:pt x="1965" y="1166"/>
                      <a:pt x="1960" y="1133"/>
                      <a:pt x="1960" y="1106"/>
                    </a:cubicBezTo>
                    <a:cubicBezTo>
                      <a:pt x="1938" y="1100"/>
                      <a:pt x="1915" y="1097"/>
                      <a:pt x="1892" y="1097"/>
                    </a:cubicBezTo>
                    <a:cubicBezTo>
                      <a:pt x="1868" y="1097"/>
                      <a:pt x="1845" y="1100"/>
                      <a:pt x="1823" y="1106"/>
                    </a:cubicBezTo>
                    <a:cubicBezTo>
                      <a:pt x="1746" y="1111"/>
                      <a:pt x="1670" y="1117"/>
                      <a:pt x="1593" y="1117"/>
                    </a:cubicBezTo>
                    <a:cubicBezTo>
                      <a:pt x="1464" y="1120"/>
                      <a:pt x="1330" y="1128"/>
                      <a:pt x="1196" y="1128"/>
                    </a:cubicBezTo>
                    <a:cubicBezTo>
                      <a:pt x="1115" y="1128"/>
                      <a:pt x="1033" y="1125"/>
                      <a:pt x="953" y="1117"/>
                    </a:cubicBezTo>
                    <a:cubicBezTo>
                      <a:pt x="728" y="1095"/>
                      <a:pt x="438" y="980"/>
                      <a:pt x="274" y="815"/>
                    </a:cubicBezTo>
                    <a:cubicBezTo>
                      <a:pt x="104" y="629"/>
                      <a:pt x="143" y="400"/>
                      <a:pt x="318" y="230"/>
                    </a:cubicBezTo>
                    <a:cubicBezTo>
                      <a:pt x="407" y="137"/>
                      <a:pt x="528" y="93"/>
                      <a:pt x="652" y="93"/>
                    </a:cubicBezTo>
                    <a:cubicBezTo>
                      <a:pt x="689" y="93"/>
                      <a:pt x="725" y="96"/>
                      <a:pt x="761" y="104"/>
                    </a:cubicBezTo>
                    <a:cubicBezTo>
                      <a:pt x="1029" y="153"/>
                      <a:pt x="1287" y="268"/>
                      <a:pt x="1522" y="410"/>
                    </a:cubicBezTo>
                    <a:cubicBezTo>
                      <a:pt x="1642" y="487"/>
                      <a:pt x="1774" y="564"/>
                      <a:pt x="1883" y="651"/>
                    </a:cubicBezTo>
                    <a:cubicBezTo>
                      <a:pt x="1905" y="668"/>
                      <a:pt x="1916" y="684"/>
                      <a:pt x="1933" y="701"/>
                    </a:cubicBezTo>
                    <a:cubicBezTo>
                      <a:pt x="1933" y="657"/>
                      <a:pt x="1922" y="613"/>
                      <a:pt x="1922" y="569"/>
                    </a:cubicBezTo>
                    <a:lnTo>
                      <a:pt x="1779" y="465"/>
                    </a:lnTo>
                    <a:cubicBezTo>
                      <a:pt x="1632" y="367"/>
                      <a:pt x="1478" y="274"/>
                      <a:pt x="1320" y="192"/>
                    </a:cubicBezTo>
                    <a:cubicBezTo>
                      <a:pt x="1221" y="137"/>
                      <a:pt x="1101" y="98"/>
                      <a:pt x="991" y="66"/>
                    </a:cubicBezTo>
                    <a:cubicBezTo>
                      <a:pt x="877" y="33"/>
                      <a:pt x="756" y="0"/>
                      <a:pt x="63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37"/>
              <p:cNvSpPr/>
              <p:nvPr/>
            </p:nvSpPr>
            <p:spPr>
              <a:xfrm>
                <a:off x="1127700" y="2682125"/>
                <a:ext cx="465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9" extrusionOk="0">
                    <a:moveTo>
                      <a:pt x="23" y="0"/>
                    </a:moveTo>
                    <a:cubicBezTo>
                      <a:pt x="17" y="27"/>
                      <a:pt x="12" y="66"/>
                      <a:pt x="1" y="93"/>
                    </a:cubicBezTo>
                    <a:cubicBezTo>
                      <a:pt x="99" y="99"/>
                      <a:pt x="187" y="121"/>
                      <a:pt x="286" y="131"/>
                    </a:cubicBezTo>
                    <a:cubicBezTo>
                      <a:pt x="652" y="203"/>
                      <a:pt x="1030" y="285"/>
                      <a:pt x="1391" y="394"/>
                    </a:cubicBezTo>
                    <a:cubicBezTo>
                      <a:pt x="1550" y="438"/>
                      <a:pt x="1709" y="509"/>
                      <a:pt x="1862" y="558"/>
                    </a:cubicBezTo>
                    <a:cubicBezTo>
                      <a:pt x="1862" y="531"/>
                      <a:pt x="1857" y="493"/>
                      <a:pt x="1857" y="460"/>
                    </a:cubicBezTo>
                    <a:cubicBezTo>
                      <a:pt x="1753" y="427"/>
                      <a:pt x="1659" y="394"/>
                      <a:pt x="1561" y="350"/>
                    </a:cubicBezTo>
                    <a:cubicBezTo>
                      <a:pt x="1150" y="208"/>
                      <a:pt x="723" y="126"/>
                      <a:pt x="297" y="44"/>
                    </a:cubicBezTo>
                    <a:cubicBezTo>
                      <a:pt x="209" y="22"/>
                      <a:pt x="116" y="11"/>
                      <a:pt x="2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37"/>
              <p:cNvSpPr/>
              <p:nvPr/>
            </p:nvSpPr>
            <p:spPr>
              <a:xfrm>
                <a:off x="1182450" y="2669550"/>
                <a:ext cx="486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81" extrusionOk="0">
                    <a:moveTo>
                      <a:pt x="1426" y="0"/>
                    </a:moveTo>
                    <a:cubicBezTo>
                      <a:pt x="1352" y="0"/>
                      <a:pt x="1277" y="12"/>
                      <a:pt x="1205" y="27"/>
                    </a:cubicBezTo>
                    <a:cubicBezTo>
                      <a:pt x="712" y="136"/>
                      <a:pt x="263" y="640"/>
                      <a:pt x="0" y="1094"/>
                    </a:cubicBezTo>
                    <a:cubicBezTo>
                      <a:pt x="6" y="1138"/>
                      <a:pt x="6" y="1198"/>
                      <a:pt x="17" y="1247"/>
                    </a:cubicBezTo>
                    <a:cubicBezTo>
                      <a:pt x="55" y="1160"/>
                      <a:pt x="110" y="1072"/>
                      <a:pt x="165" y="990"/>
                    </a:cubicBezTo>
                    <a:cubicBezTo>
                      <a:pt x="378" y="667"/>
                      <a:pt x="652" y="377"/>
                      <a:pt x="1002" y="202"/>
                    </a:cubicBezTo>
                    <a:cubicBezTo>
                      <a:pt x="1123" y="142"/>
                      <a:pt x="1265" y="109"/>
                      <a:pt x="1402" y="104"/>
                    </a:cubicBezTo>
                    <a:cubicBezTo>
                      <a:pt x="1418" y="102"/>
                      <a:pt x="1434" y="101"/>
                      <a:pt x="1449" y="101"/>
                    </a:cubicBezTo>
                    <a:cubicBezTo>
                      <a:pt x="1661" y="101"/>
                      <a:pt x="1788" y="240"/>
                      <a:pt x="1834" y="459"/>
                    </a:cubicBezTo>
                    <a:cubicBezTo>
                      <a:pt x="1861" y="602"/>
                      <a:pt x="1861" y="760"/>
                      <a:pt x="1840" y="903"/>
                    </a:cubicBezTo>
                    <a:cubicBezTo>
                      <a:pt x="1807" y="1067"/>
                      <a:pt x="1714" y="1215"/>
                      <a:pt x="1577" y="1313"/>
                    </a:cubicBezTo>
                    <a:cubicBezTo>
                      <a:pt x="1396" y="1434"/>
                      <a:pt x="1205" y="1538"/>
                      <a:pt x="1008" y="1625"/>
                    </a:cubicBezTo>
                    <a:cubicBezTo>
                      <a:pt x="876" y="1691"/>
                      <a:pt x="750" y="1757"/>
                      <a:pt x="603" y="1784"/>
                    </a:cubicBezTo>
                    <a:cubicBezTo>
                      <a:pt x="460" y="1817"/>
                      <a:pt x="323" y="1844"/>
                      <a:pt x="181" y="1871"/>
                    </a:cubicBezTo>
                    <a:cubicBezTo>
                      <a:pt x="143" y="1882"/>
                      <a:pt x="104" y="1888"/>
                      <a:pt x="72" y="1893"/>
                    </a:cubicBezTo>
                    <a:cubicBezTo>
                      <a:pt x="72" y="1921"/>
                      <a:pt x="77" y="1954"/>
                      <a:pt x="77" y="1981"/>
                    </a:cubicBezTo>
                    <a:cubicBezTo>
                      <a:pt x="192" y="1965"/>
                      <a:pt x="307" y="1932"/>
                      <a:pt x="427" y="1915"/>
                    </a:cubicBezTo>
                    <a:cubicBezTo>
                      <a:pt x="515" y="1893"/>
                      <a:pt x="613" y="1882"/>
                      <a:pt x="707" y="1855"/>
                    </a:cubicBezTo>
                    <a:cubicBezTo>
                      <a:pt x="800" y="1822"/>
                      <a:pt x="893" y="1784"/>
                      <a:pt x="980" y="1735"/>
                    </a:cubicBezTo>
                    <a:cubicBezTo>
                      <a:pt x="1199" y="1636"/>
                      <a:pt x="1424" y="1521"/>
                      <a:pt x="1621" y="1379"/>
                    </a:cubicBezTo>
                    <a:cubicBezTo>
                      <a:pt x="1834" y="1226"/>
                      <a:pt x="1944" y="974"/>
                      <a:pt x="1938" y="700"/>
                    </a:cubicBezTo>
                    <a:cubicBezTo>
                      <a:pt x="1938" y="470"/>
                      <a:pt x="1889" y="197"/>
                      <a:pt x="1686" y="65"/>
                    </a:cubicBezTo>
                    <a:cubicBezTo>
                      <a:pt x="1605" y="17"/>
                      <a:pt x="1516" y="0"/>
                      <a:pt x="142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37"/>
              <p:cNvSpPr/>
              <p:nvPr/>
            </p:nvSpPr>
            <p:spPr>
              <a:xfrm>
                <a:off x="1183400" y="2671850"/>
                <a:ext cx="436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610" extrusionOk="0">
                    <a:moveTo>
                      <a:pt x="1687" y="1"/>
                    </a:moveTo>
                    <a:cubicBezTo>
                      <a:pt x="1506" y="126"/>
                      <a:pt x="1320" y="263"/>
                      <a:pt x="1139" y="411"/>
                    </a:cubicBezTo>
                    <a:cubicBezTo>
                      <a:pt x="833" y="646"/>
                      <a:pt x="548" y="909"/>
                      <a:pt x="280" y="1199"/>
                    </a:cubicBezTo>
                    <a:cubicBezTo>
                      <a:pt x="181" y="1292"/>
                      <a:pt x="94" y="1396"/>
                      <a:pt x="1" y="1495"/>
                    </a:cubicBezTo>
                    <a:cubicBezTo>
                      <a:pt x="1" y="1528"/>
                      <a:pt x="6" y="1566"/>
                      <a:pt x="6" y="1610"/>
                    </a:cubicBezTo>
                    <a:lnTo>
                      <a:pt x="34" y="1582"/>
                    </a:lnTo>
                    <a:cubicBezTo>
                      <a:pt x="209" y="1407"/>
                      <a:pt x="373" y="1221"/>
                      <a:pt x="548" y="1041"/>
                    </a:cubicBezTo>
                    <a:cubicBezTo>
                      <a:pt x="805" y="778"/>
                      <a:pt x="1095" y="548"/>
                      <a:pt x="1386" y="329"/>
                    </a:cubicBezTo>
                    <a:cubicBezTo>
                      <a:pt x="1500" y="241"/>
                      <a:pt x="1626" y="154"/>
                      <a:pt x="1747" y="72"/>
                    </a:cubicBezTo>
                    <a:cubicBezTo>
                      <a:pt x="1736" y="44"/>
                      <a:pt x="1714" y="22"/>
                      <a:pt x="168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37"/>
              <p:cNvSpPr/>
              <p:nvPr/>
            </p:nvSpPr>
            <p:spPr>
              <a:xfrm>
                <a:off x="1293150" y="2467675"/>
                <a:ext cx="815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37"/>
              <p:cNvSpPr/>
              <p:nvPr/>
            </p:nvSpPr>
            <p:spPr>
              <a:xfrm>
                <a:off x="1385925" y="2525300"/>
                <a:ext cx="933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7"/>
              <p:cNvSpPr/>
              <p:nvPr/>
            </p:nvSpPr>
            <p:spPr>
              <a:xfrm>
                <a:off x="1209125" y="2526600"/>
                <a:ext cx="6982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7"/>
              <p:cNvSpPr/>
              <p:nvPr/>
            </p:nvSpPr>
            <p:spPr>
              <a:xfrm>
                <a:off x="1333250" y="2543900"/>
                <a:ext cx="930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7303" extrusionOk="0">
                    <a:moveTo>
                      <a:pt x="55" y="1"/>
                    </a:moveTo>
                    <a:lnTo>
                      <a:pt x="55" y="23"/>
                    </a:lnTo>
                    <a:lnTo>
                      <a:pt x="55" y="203"/>
                    </a:lnTo>
                    <a:lnTo>
                      <a:pt x="55" y="466"/>
                    </a:lnTo>
                    <a:cubicBezTo>
                      <a:pt x="61" y="565"/>
                      <a:pt x="61" y="652"/>
                      <a:pt x="61" y="751"/>
                    </a:cubicBezTo>
                    <a:cubicBezTo>
                      <a:pt x="61" y="866"/>
                      <a:pt x="66" y="981"/>
                      <a:pt x="66" y="1095"/>
                    </a:cubicBezTo>
                    <a:cubicBezTo>
                      <a:pt x="71" y="1216"/>
                      <a:pt x="71" y="1336"/>
                      <a:pt x="71" y="1451"/>
                    </a:cubicBezTo>
                    <a:lnTo>
                      <a:pt x="71" y="1550"/>
                    </a:lnTo>
                    <a:lnTo>
                      <a:pt x="71" y="1632"/>
                    </a:lnTo>
                    <a:lnTo>
                      <a:pt x="71" y="1665"/>
                    </a:lnTo>
                    <a:cubicBezTo>
                      <a:pt x="88" y="1692"/>
                      <a:pt x="93" y="1725"/>
                      <a:pt x="110" y="1752"/>
                    </a:cubicBezTo>
                    <a:cubicBezTo>
                      <a:pt x="93" y="1752"/>
                      <a:pt x="88" y="1747"/>
                      <a:pt x="71" y="1747"/>
                    </a:cubicBezTo>
                    <a:lnTo>
                      <a:pt x="71" y="1845"/>
                    </a:lnTo>
                    <a:lnTo>
                      <a:pt x="71" y="1900"/>
                    </a:lnTo>
                    <a:lnTo>
                      <a:pt x="71" y="2070"/>
                    </a:lnTo>
                    <a:lnTo>
                      <a:pt x="71" y="2157"/>
                    </a:lnTo>
                    <a:cubicBezTo>
                      <a:pt x="71" y="2239"/>
                      <a:pt x="71" y="2322"/>
                      <a:pt x="66" y="2404"/>
                    </a:cubicBezTo>
                    <a:cubicBezTo>
                      <a:pt x="33" y="3143"/>
                      <a:pt x="0" y="3887"/>
                      <a:pt x="44" y="4626"/>
                    </a:cubicBezTo>
                    <a:cubicBezTo>
                      <a:pt x="55" y="4774"/>
                      <a:pt x="61" y="4911"/>
                      <a:pt x="71" y="5053"/>
                    </a:cubicBezTo>
                    <a:lnTo>
                      <a:pt x="71" y="5075"/>
                    </a:lnTo>
                    <a:cubicBezTo>
                      <a:pt x="82" y="5080"/>
                      <a:pt x="82" y="5080"/>
                      <a:pt x="82" y="5086"/>
                    </a:cubicBezTo>
                    <a:lnTo>
                      <a:pt x="82" y="5091"/>
                    </a:lnTo>
                    <a:lnTo>
                      <a:pt x="82" y="5108"/>
                    </a:lnTo>
                    <a:cubicBezTo>
                      <a:pt x="82" y="5113"/>
                      <a:pt x="82" y="5119"/>
                      <a:pt x="71" y="5130"/>
                    </a:cubicBezTo>
                    <a:cubicBezTo>
                      <a:pt x="82" y="5239"/>
                      <a:pt x="93" y="5354"/>
                      <a:pt x="99" y="5463"/>
                    </a:cubicBezTo>
                    <a:cubicBezTo>
                      <a:pt x="99" y="5491"/>
                      <a:pt x="110" y="5524"/>
                      <a:pt x="110" y="5551"/>
                    </a:cubicBezTo>
                    <a:cubicBezTo>
                      <a:pt x="115" y="5682"/>
                      <a:pt x="126" y="5803"/>
                      <a:pt x="143" y="5934"/>
                    </a:cubicBezTo>
                    <a:cubicBezTo>
                      <a:pt x="148" y="6065"/>
                      <a:pt x="165" y="6186"/>
                      <a:pt x="175" y="6317"/>
                    </a:cubicBezTo>
                    <a:cubicBezTo>
                      <a:pt x="181" y="6443"/>
                      <a:pt x="197" y="6564"/>
                      <a:pt x="208" y="6689"/>
                    </a:cubicBezTo>
                    <a:cubicBezTo>
                      <a:pt x="219" y="6728"/>
                      <a:pt x="219" y="6772"/>
                      <a:pt x="225" y="6810"/>
                    </a:cubicBezTo>
                    <a:cubicBezTo>
                      <a:pt x="236" y="6974"/>
                      <a:pt x="258" y="7138"/>
                      <a:pt x="285" y="7303"/>
                    </a:cubicBezTo>
                    <a:lnTo>
                      <a:pt x="564" y="7303"/>
                    </a:lnTo>
                    <a:cubicBezTo>
                      <a:pt x="564" y="7270"/>
                      <a:pt x="559" y="7226"/>
                      <a:pt x="553" y="7193"/>
                    </a:cubicBezTo>
                    <a:cubicBezTo>
                      <a:pt x="548" y="7166"/>
                      <a:pt x="548" y="7144"/>
                      <a:pt x="537" y="7116"/>
                    </a:cubicBezTo>
                    <a:cubicBezTo>
                      <a:pt x="526" y="7045"/>
                      <a:pt x="520" y="6974"/>
                      <a:pt x="504" y="6897"/>
                    </a:cubicBezTo>
                    <a:cubicBezTo>
                      <a:pt x="498" y="6870"/>
                      <a:pt x="498" y="6837"/>
                      <a:pt x="493" y="6810"/>
                    </a:cubicBezTo>
                    <a:cubicBezTo>
                      <a:pt x="498" y="6804"/>
                      <a:pt x="504" y="6804"/>
                      <a:pt x="509" y="6804"/>
                    </a:cubicBezTo>
                    <a:cubicBezTo>
                      <a:pt x="526" y="6804"/>
                      <a:pt x="531" y="6799"/>
                      <a:pt x="537" y="6799"/>
                    </a:cubicBezTo>
                    <a:lnTo>
                      <a:pt x="548" y="6799"/>
                    </a:lnTo>
                    <a:cubicBezTo>
                      <a:pt x="553" y="6799"/>
                      <a:pt x="564" y="6788"/>
                      <a:pt x="575" y="6788"/>
                    </a:cubicBezTo>
                    <a:lnTo>
                      <a:pt x="581" y="6788"/>
                    </a:lnTo>
                    <a:cubicBezTo>
                      <a:pt x="613" y="6783"/>
                      <a:pt x="641" y="6777"/>
                      <a:pt x="668" y="6761"/>
                    </a:cubicBezTo>
                    <a:cubicBezTo>
                      <a:pt x="674" y="6761"/>
                      <a:pt x="690" y="6761"/>
                      <a:pt x="695" y="6755"/>
                    </a:cubicBezTo>
                    <a:cubicBezTo>
                      <a:pt x="723" y="6750"/>
                      <a:pt x="745" y="6744"/>
                      <a:pt x="772" y="6728"/>
                    </a:cubicBezTo>
                    <a:cubicBezTo>
                      <a:pt x="1013" y="6618"/>
                      <a:pt x="1232" y="6454"/>
                      <a:pt x="1456" y="6312"/>
                    </a:cubicBezTo>
                    <a:cubicBezTo>
                      <a:pt x="1714" y="6131"/>
                      <a:pt x="1927" y="5901"/>
                      <a:pt x="2141" y="5660"/>
                    </a:cubicBezTo>
                    <a:cubicBezTo>
                      <a:pt x="2223" y="5573"/>
                      <a:pt x="2305" y="5474"/>
                      <a:pt x="2381" y="5387"/>
                    </a:cubicBezTo>
                    <a:cubicBezTo>
                      <a:pt x="2398" y="5365"/>
                      <a:pt x="2420" y="5338"/>
                      <a:pt x="2442" y="5321"/>
                    </a:cubicBezTo>
                    <a:cubicBezTo>
                      <a:pt x="2463" y="5294"/>
                      <a:pt x="2474" y="5272"/>
                      <a:pt x="2496" y="5250"/>
                    </a:cubicBezTo>
                    <a:lnTo>
                      <a:pt x="2557" y="5168"/>
                    </a:lnTo>
                    <a:cubicBezTo>
                      <a:pt x="2578" y="5146"/>
                      <a:pt x="2589" y="5119"/>
                      <a:pt x="2611" y="5102"/>
                    </a:cubicBezTo>
                    <a:lnTo>
                      <a:pt x="2693" y="4998"/>
                    </a:lnTo>
                    <a:lnTo>
                      <a:pt x="2754" y="4916"/>
                    </a:lnTo>
                    <a:cubicBezTo>
                      <a:pt x="2803" y="4850"/>
                      <a:pt x="2841" y="4790"/>
                      <a:pt x="2890" y="4730"/>
                    </a:cubicBezTo>
                    <a:cubicBezTo>
                      <a:pt x="2896" y="4708"/>
                      <a:pt x="2912" y="4697"/>
                      <a:pt x="2923" y="4675"/>
                    </a:cubicBezTo>
                    <a:cubicBezTo>
                      <a:pt x="2934" y="4675"/>
                      <a:pt x="2940" y="4670"/>
                      <a:pt x="2940" y="4659"/>
                    </a:cubicBezTo>
                    <a:cubicBezTo>
                      <a:pt x="2962" y="4631"/>
                      <a:pt x="2983" y="4599"/>
                      <a:pt x="3000" y="4571"/>
                    </a:cubicBezTo>
                    <a:cubicBezTo>
                      <a:pt x="3011" y="4566"/>
                      <a:pt x="3011" y="4560"/>
                      <a:pt x="3016" y="4555"/>
                    </a:cubicBezTo>
                    <a:lnTo>
                      <a:pt x="3022" y="4544"/>
                    </a:lnTo>
                    <a:cubicBezTo>
                      <a:pt x="3055" y="4500"/>
                      <a:pt x="3082" y="4445"/>
                      <a:pt x="3120" y="4391"/>
                    </a:cubicBezTo>
                    <a:cubicBezTo>
                      <a:pt x="3339" y="4018"/>
                      <a:pt x="3503" y="3613"/>
                      <a:pt x="3673" y="3214"/>
                    </a:cubicBezTo>
                    <a:cubicBezTo>
                      <a:pt x="3695" y="3170"/>
                      <a:pt x="3706" y="3132"/>
                      <a:pt x="3722" y="3088"/>
                    </a:cubicBezTo>
                    <a:cubicBezTo>
                      <a:pt x="3711" y="3088"/>
                      <a:pt x="3705" y="3085"/>
                      <a:pt x="3703" y="3085"/>
                    </a:cubicBezTo>
                    <a:cubicBezTo>
                      <a:pt x="3701" y="3085"/>
                      <a:pt x="3700" y="3086"/>
                      <a:pt x="3700" y="3088"/>
                    </a:cubicBezTo>
                    <a:cubicBezTo>
                      <a:pt x="3684" y="3088"/>
                      <a:pt x="3668" y="3082"/>
                      <a:pt x="3651" y="3077"/>
                    </a:cubicBezTo>
                    <a:cubicBezTo>
                      <a:pt x="3640" y="3077"/>
                      <a:pt x="3618" y="3066"/>
                      <a:pt x="3602" y="3060"/>
                    </a:cubicBezTo>
                    <a:cubicBezTo>
                      <a:pt x="3591" y="3055"/>
                      <a:pt x="3575" y="3055"/>
                      <a:pt x="3569" y="3050"/>
                    </a:cubicBezTo>
                    <a:cubicBezTo>
                      <a:pt x="3564" y="3050"/>
                      <a:pt x="3558" y="3039"/>
                      <a:pt x="3547" y="3039"/>
                    </a:cubicBezTo>
                    <a:cubicBezTo>
                      <a:pt x="3531" y="3033"/>
                      <a:pt x="3514" y="3028"/>
                      <a:pt x="3503" y="3022"/>
                    </a:cubicBezTo>
                    <a:cubicBezTo>
                      <a:pt x="3482" y="3011"/>
                      <a:pt x="3465" y="3006"/>
                      <a:pt x="3454" y="3000"/>
                    </a:cubicBezTo>
                    <a:cubicBezTo>
                      <a:pt x="3438" y="3055"/>
                      <a:pt x="3427" y="3104"/>
                      <a:pt x="3405" y="3159"/>
                    </a:cubicBezTo>
                    <a:lnTo>
                      <a:pt x="3405" y="3164"/>
                    </a:lnTo>
                    <a:cubicBezTo>
                      <a:pt x="3383" y="3219"/>
                      <a:pt x="3372" y="3268"/>
                      <a:pt x="3350" y="3312"/>
                    </a:cubicBezTo>
                    <a:cubicBezTo>
                      <a:pt x="3350" y="3323"/>
                      <a:pt x="3345" y="3329"/>
                      <a:pt x="3345" y="3334"/>
                    </a:cubicBezTo>
                    <a:cubicBezTo>
                      <a:pt x="3323" y="3383"/>
                      <a:pt x="3312" y="3433"/>
                      <a:pt x="3290" y="3471"/>
                    </a:cubicBezTo>
                    <a:cubicBezTo>
                      <a:pt x="3268" y="3515"/>
                      <a:pt x="3257" y="3553"/>
                      <a:pt x="3235" y="3597"/>
                    </a:cubicBezTo>
                    <a:cubicBezTo>
                      <a:pt x="3219" y="3630"/>
                      <a:pt x="3208" y="3657"/>
                      <a:pt x="3191" y="3690"/>
                    </a:cubicBezTo>
                    <a:cubicBezTo>
                      <a:pt x="3120" y="3871"/>
                      <a:pt x="3027" y="4040"/>
                      <a:pt x="2934" y="4204"/>
                    </a:cubicBezTo>
                    <a:cubicBezTo>
                      <a:pt x="2912" y="4243"/>
                      <a:pt x="2890" y="4281"/>
                      <a:pt x="2874" y="4314"/>
                    </a:cubicBezTo>
                    <a:cubicBezTo>
                      <a:pt x="2863" y="4319"/>
                      <a:pt x="2863" y="4325"/>
                      <a:pt x="2858" y="4336"/>
                    </a:cubicBezTo>
                    <a:lnTo>
                      <a:pt x="2797" y="4434"/>
                    </a:lnTo>
                    <a:cubicBezTo>
                      <a:pt x="2770" y="4473"/>
                      <a:pt x="2748" y="4511"/>
                      <a:pt x="2721" y="4544"/>
                    </a:cubicBezTo>
                    <a:cubicBezTo>
                      <a:pt x="2682" y="4610"/>
                      <a:pt x="2639" y="4664"/>
                      <a:pt x="2600" y="4719"/>
                    </a:cubicBezTo>
                    <a:lnTo>
                      <a:pt x="2535" y="4801"/>
                    </a:lnTo>
                    <a:lnTo>
                      <a:pt x="2474" y="4883"/>
                    </a:lnTo>
                    <a:cubicBezTo>
                      <a:pt x="2474" y="4889"/>
                      <a:pt x="2469" y="4889"/>
                      <a:pt x="2469" y="4894"/>
                    </a:cubicBezTo>
                    <a:cubicBezTo>
                      <a:pt x="2463" y="4911"/>
                      <a:pt x="2447" y="4927"/>
                      <a:pt x="2436" y="4943"/>
                    </a:cubicBezTo>
                    <a:cubicBezTo>
                      <a:pt x="2420" y="4965"/>
                      <a:pt x="2398" y="4982"/>
                      <a:pt x="2387" y="5004"/>
                    </a:cubicBezTo>
                    <a:cubicBezTo>
                      <a:pt x="2365" y="5031"/>
                      <a:pt x="2343" y="5053"/>
                      <a:pt x="2327" y="5080"/>
                    </a:cubicBezTo>
                    <a:cubicBezTo>
                      <a:pt x="2316" y="5091"/>
                      <a:pt x="2305" y="5102"/>
                      <a:pt x="2299" y="5113"/>
                    </a:cubicBezTo>
                    <a:lnTo>
                      <a:pt x="2277" y="5135"/>
                    </a:lnTo>
                    <a:cubicBezTo>
                      <a:pt x="2255" y="5157"/>
                      <a:pt x="2245" y="5184"/>
                      <a:pt x="2223" y="5201"/>
                    </a:cubicBezTo>
                    <a:lnTo>
                      <a:pt x="2217" y="5212"/>
                    </a:lnTo>
                    <a:cubicBezTo>
                      <a:pt x="2179" y="5255"/>
                      <a:pt x="2141" y="5299"/>
                      <a:pt x="2097" y="5348"/>
                    </a:cubicBezTo>
                    <a:lnTo>
                      <a:pt x="2080" y="5365"/>
                    </a:lnTo>
                    <a:lnTo>
                      <a:pt x="2069" y="5376"/>
                    </a:lnTo>
                    <a:cubicBezTo>
                      <a:pt x="2064" y="5381"/>
                      <a:pt x="2053" y="5387"/>
                      <a:pt x="2042" y="5403"/>
                    </a:cubicBezTo>
                    <a:cubicBezTo>
                      <a:pt x="2026" y="5431"/>
                      <a:pt x="1998" y="5447"/>
                      <a:pt x="1976" y="5474"/>
                    </a:cubicBezTo>
                    <a:cubicBezTo>
                      <a:pt x="1943" y="5518"/>
                      <a:pt x="1900" y="5556"/>
                      <a:pt x="1861" y="5600"/>
                    </a:cubicBezTo>
                    <a:cubicBezTo>
                      <a:pt x="1818" y="5633"/>
                      <a:pt x="1785" y="5666"/>
                      <a:pt x="1752" y="5704"/>
                    </a:cubicBezTo>
                    <a:cubicBezTo>
                      <a:pt x="1730" y="5715"/>
                      <a:pt x="1708" y="5737"/>
                      <a:pt x="1686" y="5759"/>
                    </a:cubicBezTo>
                    <a:cubicBezTo>
                      <a:pt x="1659" y="5786"/>
                      <a:pt x="1642" y="5803"/>
                      <a:pt x="1615" y="5825"/>
                    </a:cubicBezTo>
                    <a:cubicBezTo>
                      <a:pt x="1560" y="5874"/>
                      <a:pt x="1511" y="5912"/>
                      <a:pt x="1456" y="5956"/>
                    </a:cubicBezTo>
                    <a:lnTo>
                      <a:pt x="1374" y="6016"/>
                    </a:lnTo>
                    <a:cubicBezTo>
                      <a:pt x="1287" y="6087"/>
                      <a:pt x="1194" y="6148"/>
                      <a:pt x="1106" y="6202"/>
                    </a:cubicBezTo>
                    <a:cubicBezTo>
                      <a:pt x="1079" y="6213"/>
                      <a:pt x="1051" y="6235"/>
                      <a:pt x="1024" y="6252"/>
                    </a:cubicBezTo>
                    <a:cubicBezTo>
                      <a:pt x="997" y="6263"/>
                      <a:pt x="975" y="6268"/>
                      <a:pt x="958" y="6284"/>
                    </a:cubicBezTo>
                    <a:cubicBezTo>
                      <a:pt x="931" y="6295"/>
                      <a:pt x="909" y="6312"/>
                      <a:pt x="882" y="6323"/>
                    </a:cubicBezTo>
                    <a:cubicBezTo>
                      <a:pt x="838" y="6345"/>
                      <a:pt x="805" y="6361"/>
                      <a:pt x="772" y="6377"/>
                    </a:cubicBezTo>
                    <a:cubicBezTo>
                      <a:pt x="739" y="6399"/>
                      <a:pt x="695" y="6416"/>
                      <a:pt x="657" y="6432"/>
                    </a:cubicBezTo>
                    <a:cubicBezTo>
                      <a:pt x="630" y="6443"/>
                      <a:pt x="602" y="6454"/>
                      <a:pt x="575" y="6471"/>
                    </a:cubicBezTo>
                    <a:cubicBezTo>
                      <a:pt x="559" y="6476"/>
                      <a:pt x="553" y="6476"/>
                      <a:pt x="548" y="6481"/>
                    </a:cubicBezTo>
                    <a:cubicBezTo>
                      <a:pt x="520" y="6498"/>
                      <a:pt x="498" y="6503"/>
                      <a:pt x="471" y="6514"/>
                    </a:cubicBezTo>
                    <a:cubicBezTo>
                      <a:pt x="471" y="6525"/>
                      <a:pt x="471" y="6525"/>
                      <a:pt x="466" y="6525"/>
                    </a:cubicBezTo>
                    <a:cubicBezTo>
                      <a:pt x="455" y="6487"/>
                      <a:pt x="455" y="6460"/>
                      <a:pt x="449" y="6427"/>
                    </a:cubicBezTo>
                    <a:cubicBezTo>
                      <a:pt x="444" y="6388"/>
                      <a:pt x="444" y="6339"/>
                      <a:pt x="438" y="6295"/>
                    </a:cubicBezTo>
                    <a:cubicBezTo>
                      <a:pt x="427" y="6263"/>
                      <a:pt x="427" y="6235"/>
                      <a:pt x="422" y="6202"/>
                    </a:cubicBezTo>
                    <a:cubicBezTo>
                      <a:pt x="416" y="6153"/>
                      <a:pt x="416" y="6104"/>
                      <a:pt x="411" y="6060"/>
                    </a:cubicBezTo>
                    <a:cubicBezTo>
                      <a:pt x="411" y="5994"/>
                      <a:pt x="400" y="5940"/>
                      <a:pt x="394" y="5879"/>
                    </a:cubicBezTo>
                    <a:cubicBezTo>
                      <a:pt x="329" y="5108"/>
                      <a:pt x="334" y="4325"/>
                      <a:pt x="312" y="3548"/>
                    </a:cubicBezTo>
                    <a:cubicBezTo>
                      <a:pt x="312" y="3438"/>
                      <a:pt x="307" y="3334"/>
                      <a:pt x="307" y="3225"/>
                    </a:cubicBezTo>
                    <a:cubicBezTo>
                      <a:pt x="301" y="3225"/>
                      <a:pt x="301" y="3219"/>
                      <a:pt x="301" y="3219"/>
                    </a:cubicBezTo>
                    <a:cubicBezTo>
                      <a:pt x="301" y="3214"/>
                      <a:pt x="290" y="3214"/>
                      <a:pt x="290" y="3203"/>
                    </a:cubicBezTo>
                    <a:lnTo>
                      <a:pt x="290" y="3197"/>
                    </a:lnTo>
                    <a:lnTo>
                      <a:pt x="290" y="3186"/>
                    </a:lnTo>
                    <a:cubicBezTo>
                      <a:pt x="290" y="3175"/>
                      <a:pt x="290" y="3175"/>
                      <a:pt x="301" y="3170"/>
                    </a:cubicBezTo>
                    <a:cubicBezTo>
                      <a:pt x="301" y="3170"/>
                      <a:pt x="301" y="3164"/>
                      <a:pt x="307" y="3164"/>
                    </a:cubicBezTo>
                    <a:cubicBezTo>
                      <a:pt x="301" y="3088"/>
                      <a:pt x="301" y="3011"/>
                      <a:pt x="301" y="2940"/>
                    </a:cubicBezTo>
                    <a:lnTo>
                      <a:pt x="301" y="2896"/>
                    </a:lnTo>
                    <a:lnTo>
                      <a:pt x="301" y="2809"/>
                    </a:lnTo>
                    <a:cubicBezTo>
                      <a:pt x="290" y="2754"/>
                      <a:pt x="290" y="2694"/>
                      <a:pt x="290" y="2639"/>
                    </a:cubicBezTo>
                    <a:cubicBezTo>
                      <a:pt x="290" y="2431"/>
                      <a:pt x="285" y="2218"/>
                      <a:pt x="285" y="2015"/>
                    </a:cubicBezTo>
                    <a:lnTo>
                      <a:pt x="285" y="1906"/>
                    </a:lnTo>
                    <a:lnTo>
                      <a:pt x="285" y="1501"/>
                    </a:lnTo>
                    <a:lnTo>
                      <a:pt x="285" y="1309"/>
                    </a:lnTo>
                    <a:lnTo>
                      <a:pt x="285" y="1013"/>
                    </a:lnTo>
                    <a:cubicBezTo>
                      <a:pt x="290" y="931"/>
                      <a:pt x="290" y="860"/>
                      <a:pt x="290" y="778"/>
                    </a:cubicBezTo>
                    <a:cubicBezTo>
                      <a:pt x="290" y="658"/>
                      <a:pt x="290" y="537"/>
                      <a:pt x="301" y="422"/>
                    </a:cubicBezTo>
                    <a:cubicBezTo>
                      <a:pt x="307" y="329"/>
                      <a:pt x="307" y="247"/>
                      <a:pt x="312" y="159"/>
                    </a:cubicBezTo>
                    <a:lnTo>
                      <a:pt x="312" y="138"/>
                    </a:lnTo>
                    <a:cubicBezTo>
                      <a:pt x="318" y="110"/>
                      <a:pt x="318" y="83"/>
                      <a:pt x="318" y="55"/>
                    </a:cubicBezTo>
                    <a:lnTo>
                      <a:pt x="318" y="17"/>
                    </a:lnTo>
                    <a:lnTo>
                      <a:pt x="165" y="17"/>
                    </a:lnTo>
                    <a:cubicBezTo>
                      <a:pt x="148" y="12"/>
                      <a:pt x="126" y="12"/>
                      <a:pt x="115" y="12"/>
                    </a:cubicBezTo>
                    <a:cubicBezTo>
                      <a:pt x="93" y="12"/>
                      <a:pt x="71" y="12"/>
                      <a:pt x="5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7"/>
              <p:cNvSpPr/>
              <p:nvPr/>
            </p:nvSpPr>
            <p:spPr>
              <a:xfrm>
                <a:off x="1342950" y="2593575"/>
                <a:ext cx="337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34" extrusionOk="0">
                    <a:moveTo>
                      <a:pt x="1271" y="1"/>
                    </a:moveTo>
                    <a:cubicBezTo>
                      <a:pt x="762" y="105"/>
                      <a:pt x="461" y="384"/>
                      <a:pt x="89" y="745"/>
                    </a:cubicBezTo>
                    <a:cubicBezTo>
                      <a:pt x="61" y="772"/>
                      <a:pt x="28" y="800"/>
                      <a:pt x="1" y="833"/>
                    </a:cubicBezTo>
                    <a:cubicBezTo>
                      <a:pt x="1" y="937"/>
                      <a:pt x="6" y="1035"/>
                      <a:pt x="6" y="1134"/>
                    </a:cubicBezTo>
                    <a:cubicBezTo>
                      <a:pt x="12" y="1134"/>
                      <a:pt x="28" y="1128"/>
                      <a:pt x="34" y="1128"/>
                    </a:cubicBezTo>
                    <a:cubicBezTo>
                      <a:pt x="214" y="1101"/>
                      <a:pt x="384" y="1052"/>
                      <a:pt x="548" y="969"/>
                    </a:cubicBezTo>
                    <a:cubicBezTo>
                      <a:pt x="762" y="871"/>
                      <a:pt x="981" y="761"/>
                      <a:pt x="1145" y="581"/>
                    </a:cubicBezTo>
                    <a:cubicBezTo>
                      <a:pt x="1271" y="422"/>
                      <a:pt x="1347" y="187"/>
                      <a:pt x="127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7"/>
              <p:cNvSpPr/>
              <p:nvPr/>
            </p:nvSpPr>
            <p:spPr>
              <a:xfrm>
                <a:off x="1342550" y="2587225"/>
                <a:ext cx="308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1" extrusionOk="0">
                    <a:moveTo>
                      <a:pt x="895" y="1"/>
                    </a:moveTo>
                    <a:cubicBezTo>
                      <a:pt x="662" y="1"/>
                      <a:pt x="397" y="152"/>
                      <a:pt x="241" y="293"/>
                    </a:cubicBezTo>
                    <a:cubicBezTo>
                      <a:pt x="126" y="392"/>
                      <a:pt x="50" y="523"/>
                      <a:pt x="1" y="665"/>
                    </a:cubicBezTo>
                    <a:cubicBezTo>
                      <a:pt x="1" y="758"/>
                      <a:pt x="6" y="862"/>
                      <a:pt x="6" y="961"/>
                    </a:cubicBezTo>
                    <a:cubicBezTo>
                      <a:pt x="33" y="939"/>
                      <a:pt x="61" y="911"/>
                      <a:pt x="88" y="884"/>
                    </a:cubicBezTo>
                    <a:cubicBezTo>
                      <a:pt x="455" y="528"/>
                      <a:pt x="745" y="282"/>
                      <a:pt x="1232" y="173"/>
                    </a:cubicBezTo>
                    <a:cubicBezTo>
                      <a:pt x="1221" y="145"/>
                      <a:pt x="1199" y="123"/>
                      <a:pt x="1172" y="101"/>
                    </a:cubicBezTo>
                    <a:cubicBezTo>
                      <a:pt x="1094" y="30"/>
                      <a:pt x="997" y="1"/>
                      <a:pt x="89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7"/>
              <p:cNvSpPr/>
              <p:nvPr/>
            </p:nvSpPr>
            <p:spPr>
              <a:xfrm>
                <a:off x="1303275" y="2559450"/>
                <a:ext cx="2945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23" extrusionOk="0">
                    <a:moveTo>
                      <a:pt x="181" y="1"/>
                    </a:moveTo>
                    <a:cubicBezTo>
                      <a:pt x="119" y="1"/>
                      <a:pt x="55" y="33"/>
                      <a:pt x="17" y="90"/>
                    </a:cubicBezTo>
                    <a:cubicBezTo>
                      <a:pt x="12" y="107"/>
                      <a:pt x="6" y="129"/>
                      <a:pt x="1" y="140"/>
                    </a:cubicBezTo>
                    <a:lnTo>
                      <a:pt x="6" y="140"/>
                    </a:lnTo>
                    <a:cubicBezTo>
                      <a:pt x="33" y="140"/>
                      <a:pt x="61" y="156"/>
                      <a:pt x="88" y="167"/>
                    </a:cubicBezTo>
                    <a:cubicBezTo>
                      <a:pt x="143" y="194"/>
                      <a:pt x="203" y="227"/>
                      <a:pt x="258" y="265"/>
                    </a:cubicBezTo>
                    <a:cubicBezTo>
                      <a:pt x="400" y="348"/>
                      <a:pt x="548" y="430"/>
                      <a:pt x="685" y="523"/>
                    </a:cubicBezTo>
                    <a:cubicBezTo>
                      <a:pt x="860" y="638"/>
                      <a:pt x="1019" y="785"/>
                      <a:pt x="1177" y="922"/>
                    </a:cubicBezTo>
                    <a:lnTo>
                      <a:pt x="1177" y="840"/>
                    </a:lnTo>
                    <a:cubicBezTo>
                      <a:pt x="1128" y="742"/>
                      <a:pt x="1073" y="649"/>
                      <a:pt x="1019" y="550"/>
                    </a:cubicBezTo>
                    <a:cubicBezTo>
                      <a:pt x="876" y="337"/>
                      <a:pt x="690" y="140"/>
                      <a:pt x="449" y="52"/>
                    </a:cubicBezTo>
                    <a:cubicBezTo>
                      <a:pt x="367" y="25"/>
                      <a:pt x="291" y="8"/>
                      <a:pt x="209" y="3"/>
                    </a:cubicBezTo>
                    <a:cubicBezTo>
                      <a:pt x="200" y="1"/>
                      <a:pt x="190" y="1"/>
                      <a:pt x="18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7"/>
              <p:cNvSpPr/>
              <p:nvPr/>
            </p:nvSpPr>
            <p:spPr>
              <a:xfrm>
                <a:off x="1302175" y="2565400"/>
                <a:ext cx="3055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854" extrusionOk="0">
                    <a:moveTo>
                      <a:pt x="23" y="0"/>
                    </a:moveTo>
                    <a:cubicBezTo>
                      <a:pt x="1" y="148"/>
                      <a:pt x="77" y="318"/>
                      <a:pt x="165" y="438"/>
                    </a:cubicBezTo>
                    <a:cubicBezTo>
                      <a:pt x="318" y="591"/>
                      <a:pt x="592" y="684"/>
                      <a:pt x="794" y="750"/>
                    </a:cubicBezTo>
                    <a:cubicBezTo>
                      <a:pt x="937" y="794"/>
                      <a:pt x="1074" y="821"/>
                      <a:pt x="1221" y="854"/>
                    </a:cubicBezTo>
                    <a:lnTo>
                      <a:pt x="1221" y="799"/>
                    </a:lnTo>
                    <a:cubicBezTo>
                      <a:pt x="1063" y="668"/>
                      <a:pt x="915" y="526"/>
                      <a:pt x="745" y="416"/>
                    </a:cubicBezTo>
                    <a:cubicBezTo>
                      <a:pt x="570" y="290"/>
                      <a:pt x="379" y="181"/>
                      <a:pt x="187" y="71"/>
                    </a:cubicBezTo>
                    <a:cubicBezTo>
                      <a:pt x="160" y="60"/>
                      <a:pt x="127" y="38"/>
                      <a:pt x="99" y="27"/>
                    </a:cubicBezTo>
                    <a:cubicBezTo>
                      <a:pt x="77" y="11"/>
                      <a:pt x="56" y="6"/>
                      <a:pt x="34" y="6"/>
                    </a:cubicBezTo>
                    <a:cubicBezTo>
                      <a:pt x="28" y="6"/>
                      <a:pt x="28" y="0"/>
                      <a:pt x="2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7"/>
              <p:cNvSpPr/>
              <p:nvPr/>
            </p:nvSpPr>
            <p:spPr>
              <a:xfrm>
                <a:off x="1276875" y="2599875"/>
                <a:ext cx="194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20" extrusionOk="0">
                    <a:moveTo>
                      <a:pt x="487" y="0"/>
                    </a:moveTo>
                    <a:cubicBezTo>
                      <a:pt x="465" y="187"/>
                      <a:pt x="422" y="362"/>
                      <a:pt x="378" y="548"/>
                    </a:cubicBezTo>
                    <a:cubicBezTo>
                      <a:pt x="301" y="887"/>
                      <a:pt x="208" y="1232"/>
                      <a:pt x="71" y="1555"/>
                    </a:cubicBezTo>
                    <a:cubicBezTo>
                      <a:pt x="49" y="1610"/>
                      <a:pt x="22" y="1664"/>
                      <a:pt x="0" y="1719"/>
                    </a:cubicBezTo>
                    <a:cubicBezTo>
                      <a:pt x="55" y="1675"/>
                      <a:pt x="110" y="1632"/>
                      <a:pt x="164" y="1588"/>
                    </a:cubicBezTo>
                    <a:cubicBezTo>
                      <a:pt x="268" y="1500"/>
                      <a:pt x="372" y="1418"/>
                      <a:pt x="455" y="1309"/>
                    </a:cubicBezTo>
                    <a:cubicBezTo>
                      <a:pt x="624" y="1068"/>
                      <a:pt x="777" y="772"/>
                      <a:pt x="739" y="460"/>
                    </a:cubicBezTo>
                    <a:cubicBezTo>
                      <a:pt x="717" y="307"/>
                      <a:pt x="641" y="83"/>
                      <a:pt x="487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7"/>
              <p:cNvSpPr/>
              <p:nvPr/>
            </p:nvSpPr>
            <p:spPr>
              <a:xfrm>
                <a:off x="1275775" y="2599325"/>
                <a:ext cx="11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654" extrusionOk="0">
                    <a:moveTo>
                      <a:pt x="443" y="0"/>
                    </a:moveTo>
                    <a:cubicBezTo>
                      <a:pt x="153" y="0"/>
                      <a:pt x="109" y="595"/>
                      <a:pt x="66" y="816"/>
                    </a:cubicBezTo>
                    <a:cubicBezTo>
                      <a:pt x="33" y="1090"/>
                      <a:pt x="6" y="1369"/>
                      <a:pt x="0" y="1654"/>
                    </a:cubicBezTo>
                    <a:cubicBezTo>
                      <a:pt x="28" y="1588"/>
                      <a:pt x="55" y="1528"/>
                      <a:pt x="72" y="1467"/>
                    </a:cubicBezTo>
                    <a:cubicBezTo>
                      <a:pt x="203" y="1134"/>
                      <a:pt x="291" y="778"/>
                      <a:pt x="373" y="427"/>
                    </a:cubicBezTo>
                    <a:cubicBezTo>
                      <a:pt x="400" y="285"/>
                      <a:pt x="438" y="148"/>
                      <a:pt x="455" y="1"/>
                    </a:cubicBezTo>
                    <a:cubicBezTo>
                      <a:pt x="451" y="0"/>
                      <a:pt x="447" y="0"/>
                      <a:pt x="4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7"/>
              <p:cNvSpPr/>
              <p:nvPr/>
            </p:nvSpPr>
            <p:spPr>
              <a:xfrm>
                <a:off x="1246350" y="2592900"/>
                <a:ext cx="870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3487" extrusionOk="0">
                    <a:moveTo>
                      <a:pt x="198" y="0"/>
                    </a:moveTo>
                    <a:cubicBezTo>
                      <a:pt x="126" y="6"/>
                      <a:pt x="66" y="22"/>
                      <a:pt x="1" y="28"/>
                    </a:cubicBezTo>
                    <a:cubicBezTo>
                      <a:pt x="6" y="66"/>
                      <a:pt x="12" y="115"/>
                      <a:pt x="17" y="159"/>
                    </a:cubicBezTo>
                    <a:cubicBezTo>
                      <a:pt x="83" y="580"/>
                      <a:pt x="258" y="980"/>
                      <a:pt x="438" y="1363"/>
                    </a:cubicBezTo>
                    <a:cubicBezTo>
                      <a:pt x="537" y="1582"/>
                      <a:pt x="646" y="1790"/>
                      <a:pt x="778" y="1993"/>
                    </a:cubicBezTo>
                    <a:cubicBezTo>
                      <a:pt x="827" y="2058"/>
                      <a:pt x="876" y="2130"/>
                      <a:pt x="920" y="2190"/>
                    </a:cubicBezTo>
                    <a:cubicBezTo>
                      <a:pt x="931" y="2195"/>
                      <a:pt x="937" y="2195"/>
                      <a:pt x="942" y="2201"/>
                    </a:cubicBezTo>
                    <a:cubicBezTo>
                      <a:pt x="958" y="2212"/>
                      <a:pt x="964" y="2223"/>
                      <a:pt x="964" y="2239"/>
                    </a:cubicBezTo>
                    <a:cubicBezTo>
                      <a:pt x="1002" y="2294"/>
                      <a:pt x="1046" y="2348"/>
                      <a:pt x="1095" y="2392"/>
                    </a:cubicBezTo>
                    <a:cubicBezTo>
                      <a:pt x="1303" y="2639"/>
                      <a:pt x="1572" y="2841"/>
                      <a:pt x="1845" y="3011"/>
                    </a:cubicBezTo>
                    <a:cubicBezTo>
                      <a:pt x="2086" y="3153"/>
                      <a:pt x="2349" y="3241"/>
                      <a:pt x="2617" y="3317"/>
                    </a:cubicBezTo>
                    <a:cubicBezTo>
                      <a:pt x="2896" y="3394"/>
                      <a:pt x="3186" y="3471"/>
                      <a:pt x="3482" y="3487"/>
                    </a:cubicBezTo>
                    <a:cubicBezTo>
                      <a:pt x="3465" y="3378"/>
                      <a:pt x="3460" y="3279"/>
                      <a:pt x="3454" y="3175"/>
                    </a:cubicBezTo>
                    <a:cubicBezTo>
                      <a:pt x="3339" y="3170"/>
                      <a:pt x="3214" y="3170"/>
                      <a:pt x="3093" y="3170"/>
                    </a:cubicBezTo>
                    <a:cubicBezTo>
                      <a:pt x="3000" y="3159"/>
                      <a:pt x="2907" y="3148"/>
                      <a:pt x="2819" y="3131"/>
                    </a:cubicBezTo>
                    <a:cubicBezTo>
                      <a:pt x="2436" y="3071"/>
                      <a:pt x="2053" y="2929"/>
                      <a:pt x="1736" y="2688"/>
                    </a:cubicBezTo>
                    <a:cubicBezTo>
                      <a:pt x="1544" y="2540"/>
                      <a:pt x="1380" y="2354"/>
                      <a:pt x="1221" y="2162"/>
                    </a:cubicBezTo>
                    <a:cubicBezTo>
                      <a:pt x="1183" y="2119"/>
                      <a:pt x="1150" y="2075"/>
                      <a:pt x="1112" y="2031"/>
                    </a:cubicBezTo>
                    <a:cubicBezTo>
                      <a:pt x="1101" y="2026"/>
                      <a:pt x="1084" y="2009"/>
                      <a:pt x="1079" y="1998"/>
                    </a:cubicBezTo>
                    <a:lnTo>
                      <a:pt x="1079" y="1993"/>
                    </a:lnTo>
                    <a:cubicBezTo>
                      <a:pt x="909" y="1785"/>
                      <a:pt x="745" y="1566"/>
                      <a:pt x="619" y="1319"/>
                    </a:cubicBezTo>
                    <a:cubicBezTo>
                      <a:pt x="504" y="1106"/>
                      <a:pt x="422" y="876"/>
                      <a:pt x="356" y="635"/>
                    </a:cubicBezTo>
                    <a:cubicBezTo>
                      <a:pt x="291" y="444"/>
                      <a:pt x="236" y="247"/>
                      <a:pt x="203" y="39"/>
                    </a:cubicBezTo>
                    <a:cubicBezTo>
                      <a:pt x="203" y="28"/>
                      <a:pt x="198" y="11"/>
                      <a:pt x="19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7"/>
              <p:cNvSpPr/>
              <p:nvPr/>
            </p:nvSpPr>
            <p:spPr>
              <a:xfrm>
                <a:off x="1238150" y="2651725"/>
                <a:ext cx="358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541" extrusionOk="0">
                    <a:moveTo>
                      <a:pt x="1276" y="1"/>
                    </a:moveTo>
                    <a:cubicBezTo>
                      <a:pt x="1270" y="6"/>
                      <a:pt x="1265" y="6"/>
                      <a:pt x="1259" y="6"/>
                    </a:cubicBezTo>
                    <a:cubicBezTo>
                      <a:pt x="1246" y="6"/>
                      <a:pt x="1233" y="6"/>
                      <a:pt x="1220" y="6"/>
                    </a:cubicBezTo>
                    <a:cubicBezTo>
                      <a:pt x="1061" y="6"/>
                      <a:pt x="918" y="35"/>
                      <a:pt x="766" y="56"/>
                    </a:cubicBezTo>
                    <a:cubicBezTo>
                      <a:pt x="509" y="83"/>
                      <a:pt x="257" y="110"/>
                      <a:pt x="0" y="110"/>
                    </a:cubicBezTo>
                    <a:cubicBezTo>
                      <a:pt x="17" y="149"/>
                      <a:pt x="38" y="198"/>
                      <a:pt x="66" y="242"/>
                    </a:cubicBezTo>
                    <a:cubicBezTo>
                      <a:pt x="121" y="357"/>
                      <a:pt x="225" y="439"/>
                      <a:pt x="334" y="488"/>
                    </a:cubicBezTo>
                    <a:cubicBezTo>
                      <a:pt x="413" y="526"/>
                      <a:pt x="496" y="540"/>
                      <a:pt x="579" y="540"/>
                    </a:cubicBezTo>
                    <a:cubicBezTo>
                      <a:pt x="640" y="540"/>
                      <a:pt x="701" y="533"/>
                      <a:pt x="761" y="521"/>
                    </a:cubicBezTo>
                    <a:cubicBezTo>
                      <a:pt x="996" y="477"/>
                      <a:pt x="1210" y="384"/>
                      <a:pt x="1385" y="225"/>
                    </a:cubicBezTo>
                    <a:cubicBezTo>
                      <a:pt x="1401" y="214"/>
                      <a:pt x="1412" y="193"/>
                      <a:pt x="1434" y="187"/>
                    </a:cubicBezTo>
                    <a:cubicBezTo>
                      <a:pt x="1380" y="121"/>
                      <a:pt x="1325" y="61"/>
                      <a:pt x="127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7"/>
              <p:cNvSpPr/>
              <p:nvPr/>
            </p:nvSpPr>
            <p:spPr>
              <a:xfrm>
                <a:off x="1236900" y="2640125"/>
                <a:ext cx="311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72" extrusionOk="0">
                    <a:moveTo>
                      <a:pt x="323" y="1"/>
                    </a:moveTo>
                    <a:cubicBezTo>
                      <a:pt x="271" y="1"/>
                      <a:pt x="219" y="9"/>
                      <a:pt x="171" y="33"/>
                    </a:cubicBezTo>
                    <a:cubicBezTo>
                      <a:pt x="56" y="82"/>
                      <a:pt x="34" y="158"/>
                      <a:pt x="12" y="273"/>
                    </a:cubicBezTo>
                    <a:cubicBezTo>
                      <a:pt x="1" y="339"/>
                      <a:pt x="6" y="405"/>
                      <a:pt x="23" y="470"/>
                    </a:cubicBezTo>
                    <a:cubicBezTo>
                      <a:pt x="43" y="471"/>
                      <a:pt x="63" y="472"/>
                      <a:pt x="83" y="472"/>
                    </a:cubicBezTo>
                    <a:cubicBezTo>
                      <a:pt x="171" y="472"/>
                      <a:pt x="263" y="464"/>
                      <a:pt x="351" y="459"/>
                    </a:cubicBezTo>
                    <a:cubicBezTo>
                      <a:pt x="488" y="449"/>
                      <a:pt x="630" y="438"/>
                      <a:pt x="767" y="421"/>
                    </a:cubicBezTo>
                    <a:cubicBezTo>
                      <a:pt x="931" y="410"/>
                      <a:pt x="1090" y="377"/>
                      <a:pt x="1243" y="366"/>
                    </a:cubicBezTo>
                    <a:cubicBezTo>
                      <a:pt x="1222" y="361"/>
                      <a:pt x="1200" y="350"/>
                      <a:pt x="1183" y="323"/>
                    </a:cubicBezTo>
                    <a:cubicBezTo>
                      <a:pt x="975" y="197"/>
                      <a:pt x="773" y="82"/>
                      <a:pt x="537" y="33"/>
                    </a:cubicBezTo>
                    <a:cubicBezTo>
                      <a:pt x="468" y="17"/>
                      <a:pt x="395" y="1"/>
                      <a:pt x="323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7"/>
              <p:cNvSpPr/>
              <p:nvPr/>
            </p:nvSpPr>
            <p:spPr>
              <a:xfrm>
                <a:off x="1404675" y="2657775"/>
                <a:ext cx="3492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580" extrusionOk="0">
                    <a:moveTo>
                      <a:pt x="681" y="0"/>
                    </a:moveTo>
                    <a:cubicBezTo>
                      <a:pt x="624" y="0"/>
                      <a:pt x="566" y="4"/>
                      <a:pt x="510" y="11"/>
                    </a:cubicBezTo>
                    <a:cubicBezTo>
                      <a:pt x="417" y="16"/>
                      <a:pt x="329" y="33"/>
                      <a:pt x="241" y="60"/>
                    </a:cubicBezTo>
                    <a:cubicBezTo>
                      <a:pt x="236" y="60"/>
                      <a:pt x="225" y="65"/>
                      <a:pt x="220" y="65"/>
                    </a:cubicBezTo>
                    <a:cubicBezTo>
                      <a:pt x="154" y="175"/>
                      <a:pt x="77" y="273"/>
                      <a:pt x="1" y="372"/>
                    </a:cubicBezTo>
                    <a:cubicBezTo>
                      <a:pt x="389" y="427"/>
                      <a:pt x="783" y="476"/>
                      <a:pt x="1172" y="536"/>
                    </a:cubicBezTo>
                    <a:lnTo>
                      <a:pt x="1396" y="580"/>
                    </a:lnTo>
                    <a:cubicBezTo>
                      <a:pt x="1385" y="383"/>
                      <a:pt x="1254" y="180"/>
                      <a:pt x="1084" y="93"/>
                    </a:cubicBezTo>
                    <a:cubicBezTo>
                      <a:pt x="957" y="23"/>
                      <a:pt x="819" y="0"/>
                      <a:pt x="681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7"/>
              <p:cNvSpPr/>
              <p:nvPr/>
            </p:nvSpPr>
            <p:spPr>
              <a:xfrm>
                <a:off x="1398525" y="2669125"/>
                <a:ext cx="4107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69" extrusionOk="0">
                    <a:moveTo>
                      <a:pt x="186" y="0"/>
                    </a:moveTo>
                    <a:cubicBezTo>
                      <a:pt x="164" y="38"/>
                      <a:pt x="137" y="66"/>
                      <a:pt x="115" y="99"/>
                    </a:cubicBezTo>
                    <a:cubicBezTo>
                      <a:pt x="82" y="153"/>
                      <a:pt x="44" y="208"/>
                      <a:pt x="0" y="257"/>
                    </a:cubicBezTo>
                    <a:cubicBezTo>
                      <a:pt x="99" y="454"/>
                      <a:pt x="247" y="575"/>
                      <a:pt x="460" y="679"/>
                    </a:cubicBezTo>
                    <a:cubicBezTo>
                      <a:pt x="553" y="717"/>
                      <a:pt x="652" y="761"/>
                      <a:pt x="761" y="766"/>
                    </a:cubicBezTo>
                    <a:cubicBezTo>
                      <a:pt x="784" y="768"/>
                      <a:pt x="808" y="768"/>
                      <a:pt x="832" y="768"/>
                    </a:cubicBezTo>
                    <a:cubicBezTo>
                      <a:pt x="1121" y="768"/>
                      <a:pt x="1441" y="672"/>
                      <a:pt x="1588" y="394"/>
                    </a:cubicBezTo>
                    <a:cubicBezTo>
                      <a:pt x="1615" y="339"/>
                      <a:pt x="1637" y="285"/>
                      <a:pt x="1642" y="219"/>
                    </a:cubicBezTo>
                    <a:cubicBezTo>
                      <a:pt x="1155" y="126"/>
                      <a:pt x="674" y="77"/>
                      <a:pt x="18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7"/>
              <p:cNvSpPr/>
              <p:nvPr/>
            </p:nvSpPr>
            <p:spPr>
              <a:xfrm>
                <a:off x="1385650" y="2629700"/>
                <a:ext cx="865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539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17" y="236"/>
                      <a:pt x="28" y="466"/>
                      <a:pt x="50" y="685"/>
                    </a:cubicBezTo>
                    <a:cubicBezTo>
                      <a:pt x="72" y="937"/>
                      <a:pt x="116" y="1183"/>
                      <a:pt x="159" y="1429"/>
                    </a:cubicBezTo>
                    <a:cubicBezTo>
                      <a:pt x="165" y="1462"/>
                      <a:pt x="170" y="1506"/>
                      <a:pt x="181" y="1539"/>
                    </a:cubicBezTo>
                    <a:cubicBezTo>
                      <a:pt x="203" y="1517"/>
                      <a:pt x="214" y="1506"/>
                      <a:pt x="231" y="1484"/>
                    </a:cubicBezTo>
                    <a:cubicBezTo>
                      <a:pt x="247" y="1457"/>
                      <a:pt x="274" y="1424"/>
                      <a:pt x="296" y="1396"/>
                    </a:cubicBezTo>
                    <a:cubicBezTo>
                      <a:pt x="313" y="1161"/>
                      <a:pt x="340" y="931"/>
                      <a:pt x="346" y="696"/>
                    </a:cubicBezTo>
                    <a:cubicBezTo>
                      <a:pt x="329" y="439"/>
                      <a:pt x="302" y="34"/>
                      <a:pt x="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7"/>
              <p:cNvSpPr/>
              <p:nvPr/>
            </p:nvSpPr>
            <p:spPr>
              <a:xfrm>
                <a:off x="1374975" y="2629425"/>
                <a:ext cx="1330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829" extrusionOk="0">
                    <a:moveTo>
                      <a:pt x="340" y="1"/>
                    </a:moveTo>
                    <a:cubicBezTo>
                      <a:pt x="170" y="23"/>
                      <a:pt x="66" y="203"/>
                      <a:pt x="39" y="367"/>
                    </a:cubicBezTo>
                    <a:cubicBezTo>
                      <a:pt x="1" y="679"/>
                      <a:pt x="45" y="1030"/>
                      <a:pt x="143" y="1325"/>
                    </a:cubicBezTo>
                    <a:cubicBezTo>
                      <a:pt x="192" y="1473"/>
                      <a:pt x="258" y="1621"/>
                      <a:pt x="335" y="1758"/>
                    </a:cubicBezTo>
                    <a:cubicBezTo>
                      <a:pt x="346" y="1785"/>
                      <a:pt x="362" y="1807"/>
                      <a:pt x="373" y="1829"/>
                    </a:cubicBezTo>
                    <a:cubicBezTo>
                      <a:pt x="428" y="1769"/>
                      <a:pt x="477" y="1698"/>
                      <a:pt x="532" y="1637"/>
                    </a:cubicBezTo>
                    <a:cubicBezTo>
                      <a:pt x="526" y="1610"/>
                      <a:pt x="526" y="1577"/>
                      <a:pt x="521" y="1550"/>
                    </a:cubicBezTo>
                    <a:cubicBezTo>
                      <a:pt x="472" y="1249"/>
                      <a:pt x="411" y="948"/>
                      <a:pt x="384" y="647"/>
                    </a:cubicBezTo>
                    <a:cubicBezTo>
                      <a:pt x="362" y="428"/>
                      <a:pt x="346" y="214"/>
                      <a:pt x="340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7"/>
              <p:cNvSpPr/>
              <p:nvPr/>
            </p:nvSpPr>
            <p:spPr>
              <a:xfrm>
                <a:off x="1293150" y="2467675"/>
                <a:ext cx="815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7"/>
              <p:cNvSpPr/>
              <p:nvPr/>
            </p:nvSpPr>
            <p:spPr>
              <a:xfrm>
                <a:off x="1209125" y="2526600"/>
                <a:ext cx="6982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7"/>
              <p:cNvSpPr/>
              <p:nvPr/>
            </p:nvSpPr>
            <p:spPr>
              <a:xfrm>
                <a:off x="1385925" y="2525300"/>
                <a:ext cx="933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7"/>
              <p:cNvSpPr/>
              <p:nvPr/>
            </p:nvSpPr>
            <p:spPr>
              <a:xfrm>
                <a:off x="1293150" y="2467675"/>
                <a:ext cx="815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7"/>
              <p:cNvSpPr/>
              <p:nvPr/>
            </p:nvSpPr>
            <p:spPr>
              <a:xfrm>
                <a:off x="1331050" y="2541575"/>
                <a:ext cx="9475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396" extrusionOk="0">
                    <a:moveTo>
                      <a:pt x="50" y="1"/>
                    </a:moveTo>
                    <a:lnTo>
                      <a:pt x="50" y="231"/>
                    </a:lnTo>
                    <a:cubicBezTo>
                      <a:pt x="50" y="608"/>
                      <a:pt x="55" y="986"/>
                      <a:pt x="66" y="1364"/>
                    </a:cubicBezTo>
                    <a:lnTo>
                      <a:pt x="66" y="1555"/>
                    </a:lnTo>
                    <a:lnTo>
                      <a:pt x="66" y="1637"/>
                    </a:lnTo>
                    <a:lnTo>
                      <a:pt x="66" y="1752"/>
                    </a:lnTo>
                    <a:lnTo>
                      <a:pt x="66" y="1807"/>
                    </a:lnTo>
                    <a:lnTo>
                      <a:pt x="66" y="1900"/>
                    </a:lnTo>
                    <a:cubicBezTo>
                      <a:pt x="66" y="2048"/>
                      <a:pt x="66" y="2196"/>
                      <a:pt x="55" y="2338"/>
                    </a:cubicBezTo>
                    <a:cubicBezTo>
                      <a:pt x="39" y="2956"/>
                      <a:pt x="1" y="3580"/>
                      <a:pt x="17" y="4193"/>
                    </a:cubicBezTo>
                    <a:cubicBezTo>
                      <a:pt x="23" y="4511"/>
                      <a:pt x="39" y="4817"/>
                      <a:pt x="66" y="5129"/>
                    </a:cubicBezTo>
                    <a:cubicBezTo>
                      <a:pt x="66" y="5168"/>
                      <a:pt x="72" y="5201"/>
                      <a:pt x="72" y="5228"/>
                    </a:cubicBezTo>
                    <a:cubicBezTo>
                      <a:pt x="77" y="5283"/>
                      <a:pt x="77" y="5332"/>
                      <a:pt x="88" y="5387"/>
                    </a:cubicBezTo>
                    <a:cubicBezTo>
                      <a:pt x="94" y="5441"/>
                      <a:pt x="94" y="5485"/>
                      <a:pt x="99" y="5540"/>
                    </a:cubicBezTo>
                    <a:cubicBezTo>
                      <a:pt x="99" y="5567"/>
                      <a:pt x="105" y="5606"/>
                      <a:pt x="105" y="5633"/>
                    </a:cubicBezTo>
                    <a:cubicBezTo>
                      <a:pt x="121" y="5836"/>
                      <a:pt x="143" y="6033"/>
                      <a:pt x="159" y="6241"/>
                    </a:cubicBezTo>
                    <a:cubicBezTo>
                      <a:pt x="198" y="6629"/>
                      <a:pt x="236" y="7012"/>
                      <a:pt x="291" y="7396"/>
                    </a:cubicBezTo>
                    <a:lnTo>
                      <a:pt x="378" y="7396"/>
                    </a:lnTo>
                    <a:cubicBezTo>
                      <a:pt x="351" y="7231"/>
                      <a:pt x="329" y="7062"/>
                      <a:pt x="313" y="6881"/>
                    </a:cubicBezTo>
                    <a:cubicBezTo>
                      <a:pt x="307" y="6843"/>
                      <a:pt x="307" y="6799"/>
                      <a:pt x="296" y="6761"/>
                    </a:cubicBezTo>
                    <a:cubicBezTo>
                      <a:pt x="291" y="6635"/>
                      <a:pt x="280" y="6514"/>
                      <a:pt x="263" y="6388"/>
                    </a:cubicBezTo>
                    <a:cubicBezTo>
                      <a:pt x="258" y="6262"/>
                      <a:pt x="242" y="6137"/>
                      <a:pt x="231" y="6005"/>
                    </a:cubicBezTo>
                    <a:cubicBezTo>
                      <a:pt x="214" y="5879"/>
                      <a:pt x="209" y="5753"/>
                      <a:pt x="198" y="5622"/>
                    </a:cubicBezTo>
                    <a:cubicBezTo>
                      <a:pt x="198" y="5595"/>
                      <a:pt x="187" y="5562"/>
                      <a:pt x="187" y="5535"/>
                    </a:cubicBezTo>
                    <a:cubicBezTo>
                      <a:pt x="181" y="5425"/>
                      <a:pt x="170" y="5310"/>
                      <a:pt x="159" y="5201"/>
                    </a:cubicBezTo>
                    <a:cubicBezTo>
                      <a:pt x="154" y="5184"/>
                      <a:pt x="154" y="5168"/>
                      <a:pt x="154" y="5151"/>
                    </a:cubicBezTo>
                    <a:lnTo>
                      <a:pt x="154" y="5129"/>
                    </a:lnTo>
                    <a:cubicBezTo>
                      <a:pt x="143" y="4987"/>
                      <a:pt x="132" y="4850"/>
                      <a:pt x="127" y="4708"/>
                    </a:cubicBezTo>
                    <a:cubicBezTo>
                      <a:pt x="77" y="3969"/>
                      <a:pt x="116" y="3225"/>
                      <a:pt x="149" y="2486"/>
                    </a:cubicBezTo>
                    <a:cubicBezTo>
                      <a:pt x="149" y="2404"/>
                      <a:pt x="154" y="2322"/>
                      <a:pt x="154" y="2239"/>
                    </a:cubicBezTo>
                    <a:lnTo>
                      <a:pt x="154" y="2146"/>
                    </a:lnTo>
                    <a:lnTo>
                      <a:pt x="154" y="1977"/>
                    </a:lnTo>
                    <a:lnTo>
                      <a:pt x="154" y="1922"/>
                    </a:lnTo>
                    <a:lnTo>
                      <a:pt x="154" y="1884"/>
                    </a:lnTo>
                    <a:lnTo>
                      <a:pt x="154" y="1747"/>
                    </a:lnTo>
                    <a:lnTo>
                      <a:pt x="154" y="1708"/>
                    </a:lnTo>
                    <a:lnTo>
                      <a:pt x="154" y="1626"/>
                    </a:lnTo>
                    <a:lnTo>
                      <a:pt x="154" y="1533"/>
                    </a:lnTo>
                    <a:cubicBezTo>
                      <a:pt x="154" y="1418"/>
                      <a:pt x="149" y="1292"/>
                      <a:pt x="149" y="1178"/>
                    </a:cubicBezTo>
                    <a:cubicBezTo>
                      <a:pt x="149" y="1063"/>
                      <a:pt x="143" y="942"/>
                      <a:pt x="143" y="827"/>
                    </a:cubicBezTo>
                    <a:cubicBezTo>
                      <a:pt x="132" y="734"/>
                      <a:pt x="132" y="641"/>
                      <a:pt x="132" y="548"/>
                    </a:cubicBezTo>
                    <a:lnTo>
                      <a:pt x="132" y="280"/>
                    </a:lnTo>
                    <a:lnTo>
                      <a:pt x="132" y="10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7"/>
              <p:cNvSpPr/>
              <p:nvPr/>
            </p:nvSpPr>
            <p:spPr>
              <a:xfrm>
                <a:off x="1339675" y="2542800"/>
                <a:ext cx="7275" cy="163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553" extrusionOk="0">
                    <a:moveTo>
                      <a:pt x="61" y="1"/>
                    </a:moveTo>
                    <a:cubicBezTo>
                      <a:pt x="1" y="1194"/>
                      <a:pt x="33" y="2382"/>
                      <a:pt x="55" y="3575"/>
                    </a:cubicBezTo>
                    <a:cubicBezTo>
                      <a:pt x="77" y="4358"/>
                      <a:pt x="72" y="5135"/>
                      <a:pt x="137" y="5912"/>
                    </a:cubicBezTo>
                    <a:cubicBezTo>
                      <a:pt x="154" y="6120"/>
                      <a:pt x="181" y="6339"/>
                      <a:pt x="209" y="6553"/>
                    </a:cubicBezTo>
                    <a:cubicBezTo>
                      <a:pt x="209" y="6547"/>
                      <a:pt x="214" y="6547"/>
                      <a:pt x="214" y="6547"/>
                    </a:cubicBezTo>
                    <a:cubicBezTo>
                      <a:pt x="241" y="6531"/>
                      <a:pt x="263" y="6525"/>
                      <a:pt x="291" y="6515"/>
                    </a:cubicBezTo>
                    <a:cubicBezTo>
                      <a:pt x="269" y="6350"/>
                      <a:pt x="252" y="6186"/>
                      <a:pt x="225" y="6027"/>
                    </a:cubicBezTo>
                    <a:cubicBezTo>
                      <a:pt x="143" y="5163"/>
                      <a:pt x="159" y="4298"/>
                      <a:pt x="137" y="3427"/>
                    </a:cubicBezTo>
                    <a:cubicBezTo>
                      <a:pt x="116" y="2283"/>
                      <a:pt x="83" y="1139"/>
                      <a:pt x="14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7"/>
              <p:cNvSpPr/>
              <p:nvPr/>
            </p:nvSpPr>
            <p:spPr>
              <a:xfrm>
                <a:off x="1345700" y="2713600"/>
                <a:ext cx="41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15" extrusionOk="0">
                    <a:moveTo>
                      <a:pt x="83" y="0"/>
                    </a:moveTo>
                    <a:cubicBezTo>
                      <a:pt x="72" y="0"/>
                      <a:pt x="61" y="11"/>
                      <a:pt x="55" y="11"/>
                    </a:cubicBezTo>
                    <a:lnTo>
                      <a:pt x="44" y="11"/>
                    </a:lnTo>
                    <a:cubicBezTo>
                      <a:pt x="33" y="16"/>
                      <a:pt x="28" y="16"/>
                      <a:pt x="17" y="16"/>
                    </a:cubicBezTo>
                    <a:cubicBezTo>
                      <a:pt x="11" y="22"/>
                      <a:pt x="6" y="22"/>
                      <a:pt x="0" y="22"/>
                    </a:cubicBezTo>
                    <a:cubicBezTo>
                      <a:pt x="6" y="49"/>
                      <a:pt x="6" y="82"/>
                      <a:pt x="11" y="109"/>
                    </a:cubicBezTo>
                    <a:cubicBezTo>
                      <a:pt x="28" y="186"/>
                      <a:pt x="33" y="257"/>
                      <a:pt x="44" y="328"/>
                    </a:cubicBezTo>
                    <a:cubicBezTo>
                      <a:pt x="55" y="350"/>
                      <a:pt x="55" y="378"/>
                      <a:pt x="61" y="405"/>
                    </a:cubicBezTo>
                    <a:cubicBezTo>
                      <a:pt x="66" y="438"/>
                      <a:pt x="66" y="482"/>
                      <a:pt x="77" y="515"/>
                    </a:cubicBezTo>
                    <a:lnTo>
                      <a:pt x="165" y="515"/>
                    </a:lnTo>
                    <a:cubicBezTo>
                      <a:pt x="143" y="372"/>
                      <a:pt x="121" y="235"/>
                      <a:pt x="99" y="88"/>
                    </a:cubicBezTo>
                    <a:cubicBezTo>
                      <a:pt x="93" y="60"/>
                      <a:pt x="93" y="27"/>
                      <a:pt x="8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7"/>
              <p:cNvSpPr/>
              <p:nvPr/>
            </p:nvSpPr>
            <p:spPr>
              <a:xfrm>
                <a:off x="1344600" y="2615475"/>
                <a:ext cx="7557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641" extrusionOk="0">
                    <a:moveTo>
                      <a:pt x="2940" y="0"/>
                    </a:moveTo>
                    <a:cubicBezTo>
                      <a:pt x="2863" y="258"/>
                      <a:pt x="2776" y="515"/>
                      <a:pt x="2672" y="761"/>
                    </a:cubicBezTo>
                    <a:cubicBezTo>
                      <a:pt x="2557" y="991"/>
                      <a:pt x="2436" y="1227"/>
                      <a:pt x="2300" y="1451"/>
                    </a:cubicBezTo>
                    <a:cubicBezTo>
                      <a:pt x="2168" y="1653"/>
                      <a:pt x="2020" y="1856"/>
                      <a:pt x="1873" y="2048"/>
                    </a:cubicBezTo>
                    <a:cubicBezTo>
                      <a:pt x="1741" y="2212"/>
                      <a:pt x="1604" y="2381"/>
                      <a:pt x="1462" y="2529"/>
                    </a:cubicBezTo>
                    <a:cubicBezTo>
                      <a:pt x="1260" y="2737"/>
                      <a:pt x="1052" y="2934"/>
                      <a:pt x="816" y="3098"/>
                    </a:cubicBezTo>
                    <a:cubicBezTo>
                      <a:pt x="603" y="3252"/>
                      <a:pt x="378" y="3372"/>
                      <a:pt x="137" y="3482"/>
                    </a:cubicBezTo>
                    <a:cubicBezTo>
                      <a:pt x="88" y="3504"/>
                      <a:pt x="50" y="3525"/>
                      <a:pt x="1" y="3542"/>
                    </a:cubicBezTo>
                    <a:cubicBezTo>
                      <a:pt x="12" y="3580"/>
                      <a:pt x="12" y="3608"/>
                      <a:pt x="17" y="3640"/>
                    </a:cubicBezTo>
                    <a:cubicBezTo>
                      <a:pt x="17" y="3635"/>
                      <a:pt x="23" y="3635"/>
                      <a:pt x="23" y="3635"/>
                    </a:cubicBezTo>
                    <a:cubicBezTo>
                      <a:pt x="127" y="3591"/>
                      <a:pt x="231" y="3542"/>
                      <a:pt x="324" y="3498"/>
                    </a:cubicBezTo>
                    <a:cubicBezTo>
                      <a:pt x="931" y="3202"/>
                      <a:pt x="1446" y="2732"/>
                      <a:pt x="1873" y="2190"/>
                    </a:cubicBezTo>
                    <a:cubicBezTo>
                      <a:pt x="2092" y="1916"/>
                      <a:pt x="2300" y="1637"/>
                      <a:pt x="2475" y="1325"/>
                    </a:cubicBezTo>
                    <a:cubicBezTo>
                      <a:pt x="2705" y="925"/>
                      <a:pt x="2891" y="493"/>
                      <a:pt x="3022" y="39"/>
                    </a:cubicBezTo>
                    <a:lnTo>
                      <a:pt x="2940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7"/>
              <p:cNvSpPr/>
              <p:nvPr/>
            </p:nvSpPr>
            <p:spPr>
              <a:xfrm>
                <a:off x="1345825" y="2619025"/>
                <a:ext cx="833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93" extrusionOk="0">
                    <a:moveTo>
                      <a:pt x="3247" y="1"/>
                    </a:moveTo>
                    <a:cubicBezTo>
                      <a:pt x="3225" y="72"/>
                      <a:pt x="3197" y="138"/>
                      <a:pt x="3159" y="203"/>
                    </a:cubicBezTo>
                    <a:cubicBezTo>
                      <a:pt x="2995" y="603"/>
                      <a:pt x="2825" y="1008"/>
                      <a:pt x="2606" y="1380"/>
                    </a:cubicBezTo>
                    <a:cubicBezTo>
                      <a:pt x="2464" y="1637"/>
                      <a:pt x="2283" y="1862"/>
                      <a:pt x="2108" y="2092"/>
                    </a:cubicBezTo>
                    <a:cubicBezTo>
                      <a:pt x="1966" y="2289"/>
                      <a:pt x="1802" y="2464"/>
                      <a:pt x="1643" y="2650"/>
                    </a:cubicBezTo>
                    <a:cubicBezTo>
                      <a:pt x="1435" y="2885"/>
                      <a:pt x="1216" y="3126"/>
                      <a:pt x="959" y="3296"/>
                    </a:cubicBezTo>
                    <a:cubicBezTo>
                      <a:pt x="734" y="3444"/>
                      <a:pt x="521" y="3608"/>
                      <a:pt x="275" y="3717"/>
                    </a:cubicBezTo>
                    <a:cubicBezTo>
                      <a:pt x="187" y="3756"/>
                      <a:pt x="94" y="3788"/>
                      <a:pt x="1" y="3805"/>
                    </a:cubicBezTo>
                    <a:cubicBezTo>
                      <a:pt x="6" y="3832"/>
                      <a:pt x="6" y="3865"/>
                      <a:pt x="12" y="3892"/>
                    </a:cubicBezTo>
                    <a:cubicBezTo>
                      <a:pt x="286" y="3854"/>
                      <a:pt x="543" y="3690"/>
                      <a:pt x="773" y="3531"/>
                    </a:cubicBezTo>
                    <a:cubicBezTo>
                      <a:pt x="937" y="3422"/>
                      <a:pt x="1107" y="3318"/>
                      <a:pt x="1260" y="3181"/>
                    </a:cubicBezTo>
                    <a:cubicBezTo>
                      <a:pt x="1462" y="2995"/>
                      <a:pt x="1643" y="2787"/>
                      <a:pt x="1829" y="2579"/>
                    </a:cubicBezTo>
                    <a:cubicBezTo>
                      <a:pt x="1966" y="2431"/>
                      <a:pt x="2097" y="2272"/>
                      <a:pt x="2218" y="2108"/>
                    </a:cubicBezTo>
                    <a:cubicBezTo>
                      <a:pt x="2376" y="1900"/>
                      <a:pt x="2541" y="1698"/>
                      <a:pt x="2667" y="1473"/>
                    </a:cubicBezTo>
                    <a:cubicBezTo>
                      <a:pt x="2891" y="1106"/>
                      <a:pt x="3055" y="718"/>
                      <a:pt x="3214" y="329"/>
                    </a:cubicBezTo>
                    <a:cubicBezTo>
                      <a:pt x="3263" y="225"/>
                      <a:pt x="3301" y="121"/>
                      <a:pt x="3334" y="23"/>
                    </a:cubicBezTo>
                    <a:cubicBezTo>
                      <a:pt x="3301" y="17"/>
                      <a:pt x="3274" y="6"/>
                      <a:pt x="32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7"/>
              <p:cNvSpPr/>
              <p:nvPr/>
            </p:nvSpPr>
            <p:spPr>
              <a:xfrm>
                <a:off x="1384975" y="2522975"/>
                <a:ext cx="9705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980" extrusionOk="0">
                    <a:moveTo>
                      <a:pt x="1352" y="71"/>
                    </a:moveTo>
                    <a:cubicBezTo>
                      <a:pt x="1369" y="71"/>
                      <a:pt x="1391" y="77"/>
                      <a:pt x="1413" y="88"/>
                    </a:cubicBezTo>
                    <a:cubicBezTo>
                      <a:pt x="1418" y="88"/>
                      <a:pt x="1429" y="93"/>
                      <a:pt x="1440" y="93"/>
                    </a:cubicBezTo>
                    <a:lnTo>
                      <a:pt x="1445" y="93"/>
                    </a:lnTo>
                    <a:cubicBezTo>
                      <a:pt x="1451" y="99"/>
                      <a:pt x="1467" y="99"/>
                      <a:pt x="1478" y="104"/>
                    </a:cubicBezTo>
                    <a:cubicBezTo>
                      <a:pt x="1489" y="104"/>
                      <a:pt x="1495" y="115"/>
                      <a:pt x="1495" y="115"/>
                    </a:cubicBezTo>
                    <a:cubicBezTo>
                      <a:pt x="1500" y="121"/>
                      <a:pt x="1511" y="126"/>
                      <a:pt x="1522" y="132"/>
                    </a:cubicBezTo>
                    <a:cubicBezTo>
                      <a:pt x="1533" y="143"/>
                      <a:pt x="1538" y="148"/>
                      <a:pt x="1549" y="154"/>
                    </a:cubicBezTo>
                    <a:cubicBezTo>
                      <a:pt x="1719" y="312"/>
                      <a:pt x="1774" y="559"/>
                      <a:pt x="1779" y="788"/>
                    </a:cubicBezTo>
                    <a:cubicBezTo>
                      <a:pt x="1785" y="1062"/>
                      <a:pt x="1774" y="1330"/>
                      <a:pt x="1763" y="1604"/>
                    </a:cubicBezTo>
                    <a:cubicBezTo>
                      <a:pt x="1763" y="1626"/>
                      <a:pt x="1774" y="1648"/>
                      <a:pt x="1796" y="1653"/>
                    </a:cubicBezTo>
                    <a:cubicBezTo>
                      <a:pt x="1800" y="1655"/>
                      <a:pt x="1805" y="1655"/>
                      <a:pt x="1809" y="1655"/>
                    </a:cubicBezTo>
                    <a:cubicBezTo>
                      <a:pt x="1839" y="1655"/>
                      <a:pt x="1856" y="1622"/>
                      <a:pt x="1856" y="1593"/>
                    </a:cubicBezTo>
                    <a:cubicBezTo>
                      <a:pt x="1905" y="1391"/>
                      <a:pt x="1960" y="1199"/>
                      <a:pt x="2020" y="1007"/>
                    </a:cubicBezTo>
                    <a:cubicBezTo>
                      <a:pt x="2075" y="832"/>
                      <a:pt x="2135" y="646"/>
                      <a:pt x="2239" y="487"/>
                    </a:cubicBezTo>
                    <a:cubicBezTo>
                      <a:pt x="2316" y="353"/>
                      <a:pt x="2463" y="237"/>
                      <a:pt x="2610" y="237"/>
                    </a:cubicBezTo>
                    <a:cubicBezTo>
                      <a:pt x="2673" y="237"/>
                      <a:pt x="2735" y="258"/>
                      <a:pt x="2792" y="307"/>
                    </a:cubicBezTo>
                    <a:cubicBezTo>
                      <a:pt x="2896" y="400"/>
                      <a:pt x="2923" y="542"/>
                      <a:pt x="2929" y="674"/>
                    </a:cubicBezTo>
                    <a:cubicBezTo>
                      <a:pt x="2951" y="925"/>
                      <a:pt x="2890" y="1183"/>
                      <a:pt x="2819" y="1418"/>
                    </a:cubicBezTo>
                    <a:cubicBezTo>
                      <a:pt x="2765" y="1626"/>
                      <a:pt x="2699" y="1823"/>
                      <a:pt x="2633" y="2031"/>
                    </a:cubicBezTo>
                    <a:cubicBezTo>
                      <a:pt x="2624" y="2062"/>
                      <a:pt x="2656" y="2090"/>
                      <a:pt x="2682" y="2090"/>
                    </a:cubicBezTo>
                    <a:cubicBezTo>
                      <a:pt x="2688" y="2090"/>
                      <a:pt x="2694" y="2089"/>
                      <a:pt x="2699" y="2086"/>
                    </a:cubicBezTo>
                    <a:cubicBezTo>
                      <a:pt x="2715" y="2069"/>
                      <a:pt x="2726" y="2047"/>
                      <a:pt x="2732" y="2031"/>
                    </a:cubicBezTo>
                    <a:cubicBezTo>
                      <a:pt x="2841" y="1796"/>
                      <a:pt x="2962" y="1571"/>
                      <a:pt x="3115" y="1363"/>
                    </a:cubicBezTo>
                    <a:cubicBezTo>
                      <a:pt x="3212" y="1242"/>
                      <a:pt x="3374" y="1047"/>
                      <a:pt x="3543" y="1047"/>
                    </a:cubicBezTo>
                    <a:cubicBezTo>
                      <a:pt x="3565" y="1047"/>
                      <a:pt x="3586" y="1050"/>
                      <a:pt x="3607" y="1057"/>
                    </a:cubicBezTo>
                    <a:cubicBezTo>
                      <a:pt x="3624" y="1062"/>
                      <a:pt x="3635" y="1079"/>
                      <a:pt x="3640" y="1090"/>
                    </a:cubicBezTo>
                    <a:lnTo>
                      <a:pt x="3662" y="1111"/>
                    </a:lnTo>
                    <a:cubicBezTo>
                      <a:pt x="3668" y="1128"/>
                      <a:pt x="3679" y="1133"/>
                      <a:pt x="3684" y="1144"/>
                    </a:cubicBezTo>
                    <a:cubicBezTo>
                      <a:pt x="3690" y="1155"/>
                      <a:pt x="3690" y="1161"/>
                      <a:pt x="3695" y="1166"/>
                    </a:cubicBezTo>
                    <a:cubicBezTo>
                      <a:pt x="3701" y="1183"/>
                      <a:pt x="3711" y="1194"/>
                      <a:pt x="3717" y="1215"/>
                    </a:cubicBezTo>
                    <a:cubicBezTo>
                      <a:pt x="3739" y="1276"/>
                      <a:pt x="3750" y="1347"/>
                      <a:pt x="3755" y="1407"/>
                    </a:cubicBezTo>
                    <a:cubicBezTo>
                      <a:pt x="3772" y="1620"/>
                      <a:pt x="3766" y="1812"/>
                      <a:pt x="3733" y="2004"/>
                    </a:cubicBezTo>
                    <a:cubicBezTo>
                      <a:pt x="3722" y="2042"/>
                      <a:pt x="3711" y="2080"/>
                      <a:pt x="3706" y="2119"/>
                    </a:cubicBezTo>
                    <a:cubicBezTo>
                      <a:pt x="3690" y="2162"/>
                      <a:pt x="3684" y="2195"/>
                      <a:pt x="3668" y="2234"/>
                    </a:cubicBezTo>
                    <a:cubicBezTo>
                      <a:pt x="3662" y="2255"/>
                      <a:pt x="3657" y="2272"/>
                      <a:pt x="3651" y="2288"/>
                    </a:cubicBezTo>
                    <a:cubicBezTo>
                      <a:pt x="3635" y="2327"/>
                      <a:pt x="3624" y="2365"/>
                      <a:pt x="3607" y="2398"/>
                    </a:cubicBezTo>
                    <a:cubicBezTo>
                      <a:pt x="3602" y="2420"/>
                      <a:pt x="3597" y="2436"/>
                      <a:pt x="3586" y="2452"/>
                    </a:cubicBezTo>
                    <a:cubicBezTo>
                      <a:pt x="3575" y="2496"/>
                      <a:pt x="3553" y="2529"/>
                      <a:pt x="3542" y="2573"/>
                    </a:cubicBezTo>
                    <a:cubicBezTo>
                      <a:pt x="3520" y="2611"/>
                      <a:pt x="3503" y="2644"/>
                      <a:pt x="3487" y="2682"/>
                    </a:cubicBezTo>
                    <a:cubicBezTo>
                      <a:pt x="3460" y="2737"/>
                      <a:pt x="3421" y="2792"/>
                      <a:pt x="3389" y="2847"/>
                    </a:cubicBezTo>
                    <a:cubicBezTo>
                      <a:pt x="3378" y="2863"/>
                      <a:pt x="3367" y="2879"/>
                      <a:pt x="3356" y="2901"/>
                    </a:cubicBezTo>
                    <a:cubicBezTo>
                      <a:pt x="3306" y="2972"/>
                      <a:pt x="3268" y="3044"/>
                      <a:pt x="3213" y="3104"/>
                    </a:cubicBezTo>
                    <a:cubicBezTo>
                      <a:pt x="3164" y="3175"/>
                      <a:pt x="3109" y="3235"/>
                      <a:pt x="3055" y="3295"/>
                    </a:cubicBezTo>
                    <a:cubicBezTo>
                      <a:pt x="2945" y="3416"/>
                      <a:pt x="2814" y="3531"/>
                      <a:pt x="2682" y="3629"/>
                    </a:cubicBezTo>
                    <a:cubicBezTo>
                      <a:pt x="2666" y="3646"/>
                      <a:pt x="2639" y="3657"/>
                      <a:pt x="2617" y="3673"/>
                    </a:cubicBezTo>
                    <a:cubicBezTo>
                      <a:pt x="2600" y="3679"/>
                      <a:pt x="2584" y="3689"/>
                      <a:pt x="2567" y="3700"/>
                    </a:cubicBezTo>
                    <a:cubicBezTo>
                      <a:pt x="2540" y="3711"/>
                      <a:pt x="2513" y="3728"/>
                      <a:pt x="2485" y="3733"/>
                    </a:cubicBezTo>
                    <a:cubicBezTo>
                      <a:pt x="2474" y="3739"/>
                      <a:pt x="2458" y="3750"/>
                      <a:pt x="2447" y="3750"/>
                    </a:cubicBezTo>
                    <a:cubicBezTo>
                      <a:pt x="2420" y="3761"/>
                      <a:pt x="2392" y="3766"/>
                      <a:pt x="2365" y="3783"/>
                    </a:cubicBezTo>
                    <a:cubicBezTo>
                      <a:pt x="2255" y="3821"/>
                      <a:pt x="2124" y="3859"/>
                      <a:pt x="1998" y="3887"/>
                    </a:cubicBezTo>
                    <a:cubicBezTo>
                      <a:pt x="1982" y="3876"/>
                      <a:pt x="1965" y="3876"/>
                      <a:pt x="1943" y="3876"/>
                    </a:cubicBezTo>
                    <a:lnTo>
                      <a:pt x="1938" y="3876"/>
                    </a:lnTo>
                    <a:cubicBezTo>
                      <a:pt x="1905" y="3870"/>
                      <a:pt x="1872" y="3870"/>
                      <a:pt x="1834" y="3870"/>
                    </a:cubicBezTo>
                    <a:cubicBezTo>
                      <a:pt x="1818" y="3870"/>
                      <a:pt x="1801" y="3865"/>
                      <a:pt x="1779" y="3865"/>
                    </a:cubicBezTo>
                    <a:cubicBezTo>
                      <a:pt x="1763" y="3865"/>
                      <a:pt x="1741" y="3854"/>
                      <a:pt x="1719" y="3848"/>
                    </a:cubicBezTo>
                    <a:lnTo>
                      <a:pt x="1708" y="3848"/>
                    </a:lnTo>
                    <a:cubicBezTo>
                      <a:pt x="1692" y="3848"/>
                      <a:pt x="1681" y="3843"/>
                      <a:pt x="1664" y="3843"/>
                    </a:cubicBezTo>
                    <a:lnTo>
                      <a:pt x="1653" y="3843"/>
                    </a:lnTo>
                    <a:cubicBezTo>
                      <a:pt x="1642" y="3843"/>
                      <a:pt x="1642" y="3843"/>
                      <a:pt x="1637" y="3837"/>
                    </a:cubicBezTo>
                    <a:cubicBezTo>
                      <a:pt x="1626" y="3837"/>
                      <a:pt x="1615" y="3826"/>
                      <a:pt x="1604" y="3826"/>
                    </a:cubicBezTo>
                    <a:lnTo>
                      <a:pt x="1599" y="3826"/>
                    </a:lnTo>
                    <a:cubicBezTo>
                      <a:pt x="1588" y="3826"/>
                      <a:pt x="1588" y="3826"/>
                      <a:pt x="1582" y="3821"/>
                    </a:cubicBezTo>
                    <a:cubicBezTo>
                      <a:pt x="1577" y="3821"/>
                      <a:pt x="1577" y="3821"/>
                      <a:pt x="1566" y="3815"/>
                    </a:cubicBezTo>
                    <a:cubicBezTo>
                      <a:pt x="1560" y="3815"/>
                      <a:pt x="1560" y="3815"/>
                      <a:pt x="1555" y="3810"/>
                    </a:cubicBezTo>
                    <a:lnTo>
                      <a:pt x="1549" y="3810"/>
                    </a:lnTo>
                    <a:cubicBezTo>
                      <a:pt x="1533" y="3799"/>
                      <a:pt x="1527" y="3799"/>
                      <a:pt x="1511" y="3793"/>
                    </a:cubicBezTo>
                    <a:cubicBezTo>
                      <a:pt x="1500" y="3788"/>
                      <a:pt x="1495" y="3788"/>
                      <a:pt x="1478" y="3783"/>
                    </a:cubicBezTo>
                    <a:cubicBezTo>
                      <a:pt x="1473" y="3772"/>
                      <a:pt x="1456" y="3772"/>
                      <a:pt x="1451" y="3766"/>
                    </a:cubicBezTo>
                    <a:cubicBezTo>
                      <a:pt x="1429" y="3761"/>
                      <a:pt x="1413" y="3744"/>
                      <a:pt x="1391" y="3739"/>
                    </a:cubicBezTo>
                    <a:cubicBezTo>
                      <a:pt x="1369" y="3728"/>
                      <a:pt x="1347" y="3717"/>
                      <a:pt x="1330" y="3706"/>
                    </a:cubicBezTo>
                    <a:cubicBezTo>
                      <a:pt x="1309" y="3700"/>
                      <a:pt x="1292" y="3684"/>
                      <a:pt x="1276" y="3679"/>
                    </a:cubicBezTo>
                    <a:cubicBezTo>
                      <a:pt x="1254" y="3662"/>
                      <a:pt x="1232" y="3657"/>
                      <a:pt x="1216" y="3646"/>
                    </a:cubicBezTo>
                    <a:cubicBezTo>
                      <a:pt x="1194" y="3629"/>
                      <a:pt x="1172" y="3624"/>
                      <a:pt x="1161" y="3607"/>
                    </a:cubicBezTo>
                    <a:cubicBezTo>
                      <a:pt x="1139" y="3596"/>
                      <a:pt x="1122" y="3591"/>
                      <a:pt x="1106" y="3575"/>
                    </a:cubicBezTo>
                    <a:cubicBezTo>
                      <a:pt x="1084" y="3564"/>
                      <a:pt x="1068" y="3547"/>
                      <a:pt x="1051" y="3536"/>
                    </a:cubicBezTo>
                    <a:cubicBezTo>
                      <a:pt x="1029" y="3520"/>
                      <a:pt x="1013" y="3509"/>
                      <a:pt x="997" y="3492"/>
                    </a:cubicBezTo>
                    <a:cubicBezTo>
                      <a:pt x="975" y="3481"/>
                      <a:pt x="958" y="3465"/>
                      <a:pt x="947" y="3454"/>
                    </a:cubicBezTo>
                    <a:cubicBezTo>
                      <a:pt x="925" y="3438"/>
                      <a:pt x="914" y="3427"/>
                      <a:pt x="898" y="3410"/>
                    </a:cubicBezTo>
                    <a:cubicBezTo>
                      <a:pt x="876" y="3399"/>
                      <a:pt x="865" y="3383"/>
                      <a:pt x="843" y="3361"/>
                    </a:cubicBezTo>
                    <a:cubicBezTo>
                      <a:pt x="668" y="3219"/>
                      <a:pt x="504" y="3055"/>
                      <a:pt x="384" y="2858"/>
                    </a:cubicBezTo>
                    <a:cubicBezTo>
                      <a:pt x="159" y="2485"/>
                      <a:pt x="50" y="2031"/>
                      <a:pt x="104" y="1593"/>
                    </a:cubicBezTo>
                    <a:cubicBezTo>
                      <a:pt x="110" y="1527"/>
                      <a:pt x="121" y="1473"/>
                      <a:pt x="148" y="1418"/>
                    </a:cubicBezTo>
                    <a:cubicBezTo>
                      <a:pt x="181" y="1352"/>
                      <a:pt x="241" y="1292"/>
                      <a:pt x="318" y="1292"/>
                    </a:cubicBezTo>
                    <a:lnTo>
                      <a:pt x="345" y="1292"/>
                    </a:lnTo>
                    <a:cubicBezTo>
                      <a:pt x="351" y="1292"/>
                      <a:pt x="356" y="1292"/>
                      <a:pt x="367" y="1298"/>
                    </a:cubicBezTo>
                    <a:lnTo>
                      <a:pt x="373" y="1298"/>
                    </a:lnTo>
                    <a:cubicBezTo>
                      <a:pt x="378" y="1303"/>
                      <a:pt x="394" y="1303"/>
                      <a:pt x="400" y="1308"/>
                    </a:cubicBezTo>
                    <a:cubicBezTo>
                      <a:pt x="416" y="1319"/>
                      <a:pt x="433" y="1330"/>
                      <a:pt x="449" y="1336"/>
                    </a:cubicBezTo>
                    <a:lnTo>
                      <a:pt x="466" y="1358"/>
                    </a:lnTo>
                    <a:lnTo>
                      <a:pt x="488" y="1380"/>
                    </a:lnTo>
                    <a:lnTo>
                      <a:pt x="515" y="1407"/>
                    </a:lnTo>
                    <a:cubicBezTo>
                      <a:pt x="520" y="1412"/>
                      <a:pt x="531" y="1429"/>
                      <a:pt x="542" y="1434"/>
                    </a:cubicBezTo>
                    <a:cubicBezTo>
                      <a:pt x="553" y="1445"/>
                      <a:pt x="564" y="1462"/>
                      <a:pt x="575" y="1473"/>
                    </a:cubicBezTo>
                    <a:cubicBezTo>
                      <a:pt x="581" y="1484"/>
                      <a:pt x="592" y="1495"/>
                      <a:pt x="597" y="1500"/>
                    </a:cubicBezTo>
                    <a:cubicBezTo>
                      <a:pt x="624" y="1549"/>
                      <a:pt x="652" y="1599"/>
                      <a:pt x="679" y="1653"/>
                    </a:cubicBezTo>
                    <a:cubicBezTo>
                      <a:pt x="717" y="1741"/>
                      <a:pt x="756" y="1823"/>
                      <a:pt x="789" y="1911"/>
                    </a:cubicBezTo>
                    <a:cubicBezTo>
                      <a:pt x="789" y="1922"/>
                      <a:pt x="794" y="1927"/>
                      <a:pt x="794" y="1927"/>
                    </a:cubicBezTo>
                    <a:cubicBezTo>
                      <a:pt x="806" y="1939"/>
                      <a:pt x="821" y="1945"/>
                      <a:pt x="836" y="1945"/>
                    </a:cubicBezTo>
                    <a:cubicBezTo>
                      <a:pt x="855" y="1945"/>
                      <a:pt x="873" y="1933"/>
                      <a:pt x="876" y="1905"/>
                    </a:cubicBezTo>
                    <a:cubicBezTo>
                      <a:pt x="876" y="1631"/>
                      <a:pt x="843" y="1358"/>
                      <a:pt x="860" y="1079"/>
                    </a:cubicBezTo>
                    <a:cubicBezTo>
                      <a:pt x="871" y="810"/>
                      <a:pt x="925" y="537"/>
                      <a:pt x="1040" y="296"/>
                    </a:cubicBezTo>
                    <a:cubicBezTo>
                      <a:pt x="1068" y="236"/>
                      <a:pt x="1095" y="175"/>
                      <a:pt x="1144" y="126"/>
                    </a:cubicBezTo>
                    <a:cubicBezTo>
                      <a:pt x="1150" y="121"/>
                      <a:pt x="1161" y="115"/>
                      <a:pt x="1166" y="115"/>
                    </a:cubicBezTo>
                    <a:cubicBezTo>
                      <a:pt x="1177" y="104"/>
                      <a:pt x="1194" y="93"/>
                      <a:pt x="1205" y="93"/>
                    </a:cubicBezTo>
                    <a:cubicBezTo>
                      <a:pt x="1221" y="88"/>
                      <a:pt x="1232" y="77"/>
                      <a:pt x="1248" y="77"/>
                    </a:cubicBezTo>
                    <a:lnTo>
                      <a:pt x="1254" y="77"/>
                    </a:lnTo>
                    <a:cubicBezTo>
                      <a:pt x="1259" y="77"/>
                      <a:pt x="1270" y="71"/>
                      <a:pt x="1276" y="71"/>
                    </a:cubicBezTo>
                    <a:close/>
                    <a:moveTo>
                      <a:pt x="1326" y="1"/>
                    </a:moveTo>
                    <a:cubicBezTo>
                      <a:pt x="1278" y="1"/>
                      <a:pt x="1228" y="11"/>
                      <a:pt x="1177" y="33"/>
                    </a:cubicBezTo>
                    <a:cubicBezTo>
                      <a:pt x="1095" y="66"/>
                      <a:pt x="1040" y="143"/>
                      <a:pt x="1002" y="214"/>
                    </a:cubicBezTo>
                    <a:cubicBezTo>
                      <a:pt x="969" y="285"/>
                      <a:pt x="931" y="362"/>
                      <a:pt x="904" y="433"/>
                    </a:cubicBezTo>
                    <a:cubicBezTo>
                      <a:pt x="756" y="838"/>
                      <a:pt x="761" y="1276"/>
                      <a:pt x="789" y="1703"/>
                    </a:cubicBezTo>
                    <a:cubicBezTo>
                      <a:pt x="734" y="1566"/>
                      <a:pt x="657" y="1434"/>
                      <a:pt x="559" y="1325"/>
                    </a:cubicBezTo>
                    <a:cubicBezTo>
                      <a:pt x="485" y="1251"/>
                      <a:pt x="401" y="1212"/>
                      <a:pt x="320" y="1212"/>
                    </a:cubicBezTo>
                    <a:cubicBezTo>
                      <a:pt x="233" y="1212"/>
                      <a:pt x="148" y="1258"/>
                      <a:pt x="82" y="1358"/>
                    </a:cubicBezTo>
                    <a:cubicBezTo>
                      <a:pt x="39" y="1434"/>
                      <a:pt x="28" y="1516"/>
                      <a:pt x="17" y="1599"/>
                    </a:cubicBezTo>
                    <a:cubicBezTo>
                      <a:pt x="0" y="1686"/>
                      <a:pt x="0" y="1774"/>
                      <a:pt x="0" y="1867"/>
                    </a:cubicBezTo>
                    <a:cubicBezTo>
                      <a:pt x="17" y="2370"/>
                      <a:pt x="214" y="2885"/>
                      <a:pt x="564" y="3241"/>
                    </a:cubicBezTo>
                    <a:cubicBezTo>
                      <a:pt x="783" y="3443"/>
                      <a:pt x="1024" y="3651"/>
                      <a:pt x="1298" y="3793"/>
                    </a:cubicBezTo>
                    <a:lnTo>
                      <a:pt x="1380" y="3837"/>
                    </a:lnTo>
                    <a:cubicBezTo>
                      <a:pt x="1391" y="3843"/>
                      <a:pt x="1407" y="3848"/>
                      <a:pt x="1423" y="3854"/>
                    </a:cubicBezTo>
                    <a:cubicBezTo>
                      <a:pt x="1440" y="3865"/>
                      <a:pt x="1451" y="3870"/>
                      <a:pt x="1473" y="3876"/>
                    </a:cubicBezTo>
                    <a:cubicBezTo>
                      <a:pt x="1478" y="3876"/>
                      <a:pt x="1489" y="3881"/>
                      <a:pt x="1495" y="3881"/>
                    </a:cubicBezTo>
                    <a:cubicBezTo>
                      <a:pt x="1500" y="3892"/>
                      <a:pt x="1517" y="3892"/>
                      <a:pt x="1527" y="3897"/>
                    </a:cubicBezTo>
                    <a:cubicBezTo>
                      <a:pt x="1544" y="3903"/>
                      <a:pt x="1560" y="3914"/>
                      <a:pt x="1577" y="3914"/>
                    </a:cubicBezTo>
                    <a:cubicBezTo>
                      <a:pt x="1599" y="3919"/>
                      <a:pt x="1610" y="3919"/>
                      <a:pt x="1626" y="3925"/>
                    </a:cubicBezTo>
                    <a:cubicBezTo>
                      <a:pt x="1637" y="3930"/>
                      <a:pt x="1642" y="3930"/>
                      <a:pt x="1659" y="3930"/>
                    </a:cubicBezTo>
                    <a:cubicBezTo>
                      <a:pt x="1686" y="3941"/>
                      <a:pt x="1714" y="3947"/>
                      <a:pt x="1746" y="3952"/>
                    </a:cubicBezTo>
                    <a:cubicBezTo>
                      <a:pt x="1763" y="3952"/>
                      <a:pt x="1768" y="3958"/>
                      <a:pt x="1779" y="3958"/>
                    </a:cubicBezTo>
                    <a:lnTo>
                      <a:pt x="1779" y="3974"/>
                    </a:lnTo>
                    <a:lnTo>
                      <a:pt x="1818" y="3974"/>
                    </a:lnTo>
                    <a:cubicBezTo>
                      <a:pt x="1823" y="3974"/>
                      <a:pt x="1829" y="3969"/>
                      <a:pt x="1834" y="3969"/>
                    </a:cubicBezTo>
                    <a:cubicBezTo>
                      <a:pt x="1850" y="3969"/>
                      <a:pt x="1861" y="3969"/>
                      <a:pt x="1878" y="3974"/>
                    </a:cubicBezTo>
                    <a:lnTo>
                      <a:pt x="1911" y="3974"/>
                    </a:lnTo>
                    <a:cubicBezTo>
                      <a:pt x="1938" y="3974"/>
                      <a:pt x="1960" y="3980"/>
                      <a:pt x="1987" y="3980"/>
                    </a:cubicBezTo>
                    <a:lnTo>
                      <a:pt x="2015" y="3980"/>
                    </a:lnTo>
                    <a:cubicBezTo>
                      <a:pt x="2135" y="3958"/>
                      <a:pt x="2255" y="3925"/>
                      <a:pt x="2370" y="3887"/>
                    </a:cubicBezTo>
                    <a:cubicBezTo>
                      <a:pt x="2480" y="3843"/>
                      <a:pt x="2595" y="3804"/>
                      <a:pt x="2699" y="3750"/>
                    </a:cubicBezTo>
                    <a:cubicBezTo>
                      <a:pt x="2841" y="3657"/>
                      <a:pt x="2973" y="3536"/>
                      <a:pt x="3087" y="3421"/>
                    </a:cubicBezTo>
                    <a:cubicBezTo>
                      <a:pt x="3224" y="3284"/>
                      <a:pt x="3339" y="3126"/>
                      <a:pt x="3443" y="2962"/>
                    </a:cubicBezTo>
                    <a:cubicBezTo>
                      <a:pt x="3520" y="2847"/>
                      <a:pt x="3597" y="2721"/>
                      <a:pt x="3651" y="2589"/>
                    </a:cubicBezTo>
                    <a:cubicBezTo>
                      <a:pt x="3744" y="2359"/>
                      <a:pt x="3832" y="2113"/>
                      <a:pt x="3854" y="1850"/>
                    </a:cubicBezTo>
                    <a:cubicBezTo>
                      <a:pt x="3859" y="1615"/>
                      <a:pt x="3881" y="1369"/>
                      <a:pt x="3777" y="1150"/>
                    </a:cubicBezTo>
                    <a:cubicBezTo>
                      <a:pt x="3739" y="1068"/>
                      <a:pt x="3679" y="975"/>
                      <a:pt x="3575" y="975"/>
                    </a:cubicBezTo>
                    <a:cubicBezTo>
                      <a:pt x="3569" y="974"/>
                      <a:pt x="3563" y="974"/>
                      <a:pt x="3557" y="974"/>
                    </a:cubicBezTo>
                    <a:cubicBezTo>
                      <a:pt x="3263" y="974"/>
                      <a:pt x="3003" y="1384"/>
                      <a:pt x="2863" y="1615"/>
                    </a:cubicBezTo>
                    <a:cubicBezTo>
                      <a:pt x="2945" y="1319"/>
                      <a:pt x="3038" y="1018"/>
                      <a:pt x="3011" y="706"/>
                    </a:cubicBezTo>
                    <a:cubicBezTo>
                      <a:pt x="3005" y="526"/>
                      <a:pt x="2951" y="318"/>
                      <a:pt x="2792" y="225"/>
                    </a:cubicBezTo>
                    <a:cubicBezTo>
                      <a:pt x="2736" y="186"/>
                      <a:pt x="2671" y="169"/>
                      <a:pt x="2606" y="169"/>
                    </a:cubicBezTo>
                    <a:cubicBezTo>
                      <a:pt x="2544" y="169"/>
                      <a:pt x="2481" y="184"/>
                      <a:pt x="2425" y="208"/>
                    </a:cubicBezTo>
                    <a:cubicBezTo>
                      <a:pt x="2080" y="372"/>
                      <a:pt x="1982" y="860"/>
                      <a:pt x="1872" y="1199"/>
                    </a:cubicBezTo>
                    <a:cubicBezTo>
                      <a:pt x="1878" y="964"/>
                      <a:pt x="1883" y="717"/>
                      <a:pt x="1823" y="482"/>
                    </a:cubicBezTo>
                    <a:cubicBezTo>
                      <a:pt x="1759" y="245"/>
                      <a:pt x="1563" y="1"/>
                      <a:pt x="13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7"/>
              <p:cNvSpPr/>
              <p:nvPr/>
            </p:nvSpPr>
            <p:spPr>
              <a:xfrm>
                <a:off x="1243750" y="2590975"/>
                <a:ext cx="9197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58" extrusionOk="0">
                    <a:moveTo>
                      <a:pt x="88" y="1"/>
                    </a:moveTo>
                    <a:cubicBezTo>
                      <a:pt x="61" y="1"/>
                      <a:pt x="28" y="6"/>
                      <a:pt x="1" y="6"/>
                    </a:cubicBezTo>
                    <a:cubicBezTo>
                      <a:pt x="22" y="148"/>
                      <a:pt x="39" y="302"/>
                      <a:pt x="77" y="444"/>
                    </a:cubicBezTo>
                    <a:cubicBezTo>
                      <a:pt x="170" y="849"/>
                      <a:pt x="340" y="1221"/>
                      <a:pt x="521" y="1588"/>
                    </a:cubicBezTo>
                    <a:cubicBezTo>
                      <a:pt x="603" y="1769"/>
                      <a:pt x="696" y="1944"/>
                      <a:pt x="805" y="2108"/>
                    </a:cubicBezTo>
                    <a:cubicBezTo>
                      <a:pt x="958" y="2332"/>
                      <a:pt x="1145" y="2540"/>
                      <a:pt x="1336" y="2732"/>
                    </a:cubicBezTo>
                    <a:cubicBezTo>
                      <a:pt x="1533" y="2907"/>
                      <a:pt x="1747" y="3066"/>
                      <a:pt x="1977" y="3197"/>
                    </a:cubicBezTo>
                    <a:cubicBezTo>
                      <a:pt x="2250" y="3356"/>
                      <a:pt x="2557" y="3433"/>
                      <a:pt x="2858" y="3520"/>
                    </a:cubicBezTo>
                    <a:cubicBezTo>
                      <a:pt x="3131" y="3586"/>
                      <a:pt x="3400" y="3646"/>
                      <a:pt x="3679" y="3657"/>
                    </a:cubicBezTo>
                    <a:cubicBezTo>
                      <a:pt x="3679" y="3630"/>
                      <a:pt x="3673" y="3591"/>
                      <a:pt x="3673" y="3564"/>
                    </a:cubicBezTo>
                    <a:cubicBezTo>
                      <a:pt x="3646" y="3564"/>
                      <a:pt x="3624" y="3564"/>
                      <a:pt x="3597" y="3553"/>
                    </a:cubicBezTo>
                    <a:cubicBezTo>
                      <a:pt x="3301" y="3531"/>
                      <a:pt x="3011" y="3455"/>
                      <a:pt x="2721" y="3378"/>
                    </a:cubicBezTo>
                    <a:cubicBezTo>
                      <a:pt x="2453" y="3307"/>
                      <a:pt x="2190" y="3214"/>
                      <a:pt x="1949" y="3071"/>
                    </a:cubicBezTo>
                    <a:cubicBezTo>
                      <a:pt x="1676" y="2902"/>
                      <a:pt x="1407" y="2705"/>
                      <a:pt x="1199" y="2458"/>
                    </a:cubicBezTo>
                    <a:cubicBezTo>
                      <a:pt x="1084" y="2332"/>
                      <a:pt x="975" y="2201"/>
                      <a:pt x="882" y="2059"/>
                    </a:cubicBezTo>
                    <a:cubicBezTo>
                      <a:pt x="750" y="1862"/>
                      <a:pt x="641" y="1648"/>
                      <a:pt x="537" y="1429"/>
                    </a:cubicBezTo>
                    <a:cubicBezTo>
                      <a:pt x="362" y="1046"/>
                      <a:pt x="192" y="652"/>
                      <a:pt x="121" y="225"/>
                    </a:cubicBezTo>
                    <a:cubicBezTo>
                      <a:pt x="110" y="148"/>
                      <a:pt x="94" y="77"/>
                      <a:pt x="8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7"/>
              <p:cNvSpPr/>
              <p:nvPr/>
            </p:nvSpPr>
            <p:spPr>
              <a:xfrm>
                <a:off x="1395775" y="2655675"/>
                <a:ext cx="4807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04" extrusionOk="0">
                    <a:moveTo>
                      <a:pt x="1018" y="0"/>
                    </a:moveTo>
                    <a:cubicBezTo>
                      <a:pt x="931" y="0"/>
                      <a:pt x="845" y="8"/>
                      <a:pt x="762" y="18"/>
                    </a:cubicBezTo>
                    <a:cubicBezTo>
                      <a:pt x="680" y="24"/>
                      <a:pt x="603" y="45"/>
                      <a:pt x="521" y="73"/>
                    </a:cubicBezTo>
                    <a:cubicBezTo>
                      <a:pt x="493" y="117"/>
                      <a:pt x="461" y="160"/>
                      <a:pt x="433" y="204"/>
                    </a:cubicBezTo>
                    <a:cubicBezTo>
                      <a:pt x="488" y="177"/>
                      <a:pt x="543" y="155"/>
                      <a:pt x="597" y="144"/>
                    </a:cubicBezTo>
                    <a:cubicBezTo>
                      <a:pt x="680" y="117"/>
                      <a:pt x="773" y="100"/>
                      <a:pt x="866" y="95"/>
                    </a:cubicBezTo>
                    <a:cubicBezTo>
                      <a:pt x="919" y="89"/>
                      <a:pt x="972" y="85"/>
                      <a:pt x="1026" y="85"/>
                    </a:cubicBezTo>
                    <a:cubicBezTo>
                      <a:pt x="1167" y="85"/>
                      <a:pt x="1310" y="109"/>
                      <a:pt x="1440" y="177"/>
                    </a:cubicBezTo>
                    <a:cubicBezTo>
                      <a:pt x="1692" y="308"/>
                      <a:pt x="1851" y="664"/>
                      <a:pt x="1698" y="932"/>
                    </a:cubicBezTo>
                    <a:cubicBezTo>
                      <a:pt x="1551" y="1210"/>
                      <a:pt x="1227" y="1306"/>
                      <a:pt x="941" y="1306"/>
                    </a:cubicBezTo>
                    <a:cubicBezTo>
                      <a:pt x="917" y="1306"/>
                      <a:pt x="894" y="1306"/>
                      <a:pt x="871" y="1304"/>
                    </a:cubicBezTo>
                    <a:cubicBezTo>
                      <a:pt x="767" y="1299"/>
                      <a:pt x="663" y="1266"/>
                      <a:pt x="570" y="1217"/>
                    </a:cubicBezTo>
                    <a:cubicBezTo>
                      <a:pt x="324" y="1091"/>
                      <a:pt x="165" y="954"/>
                      <a:pt x="61" y="697"/>
                    </a:cubicBezTo>
                    <a:lnTo>
                      <a:pt x="1" y="779"/>
                    </a:lnTo>
                    <a:cubicBezTo>
                      <a:pt x="83" y="976"/>
                      <a:pt x="225" y="1129"/>
                      <a:pt x="406" y="1233"/>
                    </a:cubicBezTo>
                    <a:cubicBezTo>
                      <a:pt x="560" y="1323"/>
                      <a:pt x="723" y="1403"/>
                      <a:pt x="903" y="1403"/>
                    </a:cubicBezTo>
                    <a:cubicBezTo>
                      <a:pt x="909" y="1403"/>
                      <a:pt x="914" y="1403"/>
                      <a:pt x="920" y="1403"/>
                    </a:cubicBezTo>
                    <a:cubicBezTo>
                      <a:pt x="1194" y="1403"/>
                      <a:pt x="1473" y="1326"/>
                      <a:pt x="1670" y="1129"/>
                    </a:cubicBezTo>
                    <a:cubicBezTo>
                      <a:pt x="1922" y="856"/>
                      <a:pt x="1889" y="478"/>
                      <a:pt x="1643" y="221"/>
                    </a:cubicBezTo>
                    <a:cubicBezTo>
                      <a:pt x="1476" y="50"/>
                      <a:pt x="1247" y="0"/>
                      <a:pt x="101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7"/>
              <p:cNvSpPr/>
              <p:nvPr/>
            </p:nvSpPr>
            <p:spPr>
              <a:xfrm>
                <a:off x="1400575" y="2666925"/>
                <a:ext cx="412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29" extrusionOk="0">
                    <a:moveTo>
                      <a:pt x="61" y="1"/>
                    </a:moveTo>
                    <a:lnTo>
                      <a:pt x="0" y="83"/>
                    </a:lnTo>
                    <a:cubicBezTo>
                      <a:pt x="548" y="165"/>
                      <a:pt x="1095" y="219"/>
                      <a:pt x="1642" y="329"/>
                    </a:cubicBezTo>
                    <a:cubicBezTo>
                      <a:pt x="1648" y="296"/>
                      <a:pt x="1648" y="269"/>
                      <a:pt x="1648" y="236"/>
                    </a:cubicBezTo>
                    <a:cubicBezTo>
                      <a:pt x="1549" y="214"/>
                      <a:pt x="1445" y="192"/>
                      <a:pt x="1336" y="187"/>
                    </a:cubicBezTo>
                    <a:cubicBezTo>
                      <a:pt x="909" y="110"/>
                      <a:pt x="488" y="61"/>
                      <a:pt x="6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7"/>
              <p:cNvSpPr/>
              <p:nvPr/>
            </p:nvSpPr>
            <p:spPr>
              <a:xfrm>
                <a:off x="1373200" y="2626900"/>
                <a:ext cx="2330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067" extrusionOk="0">
                    <a:moveTo>
                      <a:pt x="476" y="1"/>
                    </a:moveTo>
                    <a:cubicBezTo>
                      <a:pt x="462" y="1"/>
                      <a:pt x="447" y="1"/>
                      <a:pt x="433" y="3"/>
                    </a:cubicBezTo>
                    <a:cubicBezTo>
                      <a:pt x="154" y="14"/>
                      <a:pt x="23" y="321"/>
                      <a:pt x="17" y="583"/>
                    </a:cubicBezTo>
                    <a:cubicBezTo>
                      <a:pt x="1" y="884"/>
                      <a:pt x="44" y="1186"/>
                      <a:pt x="137" y="1465"/>
                    </a:cubicBezTo>
                    <a:cubicBezTo>
                      <a:pt x="187" y="1629"/>
                      <a:pt x="263" y="1788"/>
                      <a:pt x="351" y="1935"/>
                    </a:cubicBezTo>
                    <a:lnTo>
                      <a:pt x="411" y="2039"/>
                    </a:lnTo>
                    <a:cubicBezTo>
                      <a:pt x="411" y="2056"/>
                      <a:pt x="428" y="2061"/>
                      <a:pt x="433" y="2067"/>
                    </a:cubicBezTo>
                    <a:lnTo>
                      <a:pt x="493" y="2007"/>
                    </a:lnTo>
                    <a:cubicBezTo>
                      <a:pt x="493" y="2001"/>
                      <a:pt x="493" y="1990"/>
                      <a:pt x="488" y="1990"/>
                    </a:cubicBezTo>
                    <a:cubicBezTo>
                      <a:pt x="455" y="1952"/>
                      <a:pt x="433" y="1908"/>
                      <a:pt x="406" y="1864"/>
                    </a:cubicBezTo>
                    <a:cubicBezTo>
                      <a:pt x="329" y="1727"/>
                      <a:pt x="263" y="1574"/>
                      <a:pt x="214" y="1426"/>
                    </a:cubicBezTo>
                    <a:cubicBezTo>
                      <a:pt x="116" y="1125"/>
                      <a:pt x="72" y="780"/>
                      <a:pt x="110" y="468"/>
                    </a:cubicBezTo>
                    <a:cubicBezTo>
                      <a:pt x="136" y="286"/>
                      <a:pt x="256" y="95"/>
                      <a:pt x="441" y="95"/>
                    </a:cubicBezTo>
                    <a:cubicBezTo>
                      <a:pt x="451" y="95"/>
                      <a:pt x="461" y="95"/>
                      <a:pt x="471" y="96"/>
                    </a:cubicBezTo>
                    <a:cubicBezTo>
                      <a:pt x="800" y="124"/>
                      <a:pt x="822" y="540"/>
                      <a:pt x="838" y="802"/>
                    </a:cubicBezTo>
                    <a:cubicBezTo>
                      <a:pt x="822" y="1076"/>
                      <a:pt x="794" y="1350"/>
                      <a:pt x="783" y="1623"/>
                    </a:cubicBezTo>
                    <a:lnTo>
                      <a:pt x="783" y="1656"/>
                    </a:lnTo>
                    <a:cubicBezTo>
                      <a:pt x="816" y="1618"/>
                      <a:pt x="844" y="1574"/>
                      <a:pt x="876" y="1536"/>
                    </a:cubicBezTo>
                    <a:cubicBezTo>
                      <a:pt x="882" y="1470"/>
                      <a:pt x="882" y="1404"/>
                      <a:pt x="893" y="1333"/>
                    </a:cubicBezTo>
                    <a:cubicBezTo>
                      <a:pt x="904" y="1136"/>
                      <a:pt x="931" y="939"/>
                      <a:pt x="926" y="742"/>
                    </a:cubicBezTo>
                    <a:cubicBezTo>
                      <a:pt x="909" y="540"/>
                      <a:pt x="898" y="321"/>
                      <a:pt x="767" y="151"/>
                    </a:cubicBezTo>
                    <a:cubicBezTo>
                      <a:pt x="694" y="58"/>
                      <a:pt x="590" y="1"/>
                      <a:pt x="4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7"/>
              <p:cNvSpPr/>
              <p:nvPr/>
            </p:nvSpPr>
            <p:spPr>
              <a:xfrm>
                <a:off x="1383325" y="2627250"/>
                <a:ext cx="74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840" extrusionOk="0">
                    <a:moveTo>
                      <a:pt x="1" y="0"/>
                    </a:moveTo>
                    <a:cubicBezTo>
                      <a:pt x="12" y="246"/>
                      <a:pt x="28" y="487"/>
                      <a:pt x="50" y="734"/>
                    </a:cubicBezTo>
                    <a:cubicBezTo>
                      <a:pt x="77" y="1035"/>
                      <a:pt x="138" y="1336"/>
                      <a:pt x="187" y="1637"/>
                    </a:cubicBezTo>
                    <a:cubicBezTo>
                      <a:pt x="198" y="1702"/>
                      <a:pt x="203" y="1774"/>
                      <a:pt x="220" y="1839"/>
                    </a:cubicBezTo>
                    <a:cubicBezTo>
                      <a:pt x="247" y="1812"/>
                      <a:pt x="269" y="1785"/>
                      <a:pt x="296" y="1752"/>
                    </a:cubicBezTo>
                    <a:cubicBezTo>
                      <a:pt x="280" y="1675"/>
                      <a:pt x="269" y="1593"/>
                      <a:pt x="252" y="1522"/>
                    </a:cubicBezTo>
                    <a:cubicBezTo>
                      <a:pt x="220" y="1276"/>
                      <a:pt x="165" y="1029"/>
                      <a:pt x="138" y="777"/>
                    </a:cubicBezTo>
                    <a:cubicBezTo>
                      <a:pt x="116" y="558"/>
                      <a:pt x="105" y="334"/>
                      <a:pt x="88" y="110"/>
                    </a:cubicBezTo>
                    <a:cubicBezTo>
                      <a:pt x="83" y="66"/>
                      <a:pt x="83" y="33"/>
                      <a:pt x="8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37"/>
              <p:cNvSpPr/>
              <p:nvPr/>
            </p:nvSpPr>
            <p:spPr>
              <a:xfrm>
                <a:off x="1340225" y="2585025"/>
                <a:ext cx="393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80" extrusionOk="0">
                    <a:moveTo>
                      <a:pt x="989" y="0"/>
                    </a:moveTo>
                    <a:cubicBezTo>
                      <a:pt x="895" y="0"/>
                      <a:pt x="795" y="22"/>
                      <a:pt x="696" y="64"/>
                    </a:cubicBezTo>
                    <a:cubicBezTo>
                      <a:pt x="537" y="107"/>
                      <a:pt x="400" y="206"/>
                      <a:pt x="280" y="315"/>
                    </a:cubicBezTo>
                    <a:cubicBezTo>
                      <a:pt x="225" y="365"/>
                      <a:pt x="170" y="419"/>
                      <a:pt x="126" y="480"/>
                    </a:cubicBezTo>
                    <a:cubicBezTo>
                      <a:pt x="77" y="562"/>
                      <a:pt x="28" y="655"/>
                      <a:pt x="0" y="753"/>
                    </a:cubicBezTo>
                    <a:cubicBezTo>
                      <a:pt x="6" y="824"/>
                      <a:pt x="6" y="901"/>
                      <a:pt x="6" y="978"/>
                    </a:cubicBezTo>
                    <a:cubicBezTo>
                      <a:pt x="28" y="978"/>
                      <a:pt x="50" y="961"/>
                      <a:pt x="55" y="934"/>
                    </a:cubicBezTo>
                    <a:lnTo>
                      <a:pt x="77" y="835"/>
                    </a:lnTo>
                    <a:cubicBezTo>
                      <a:pt x="121" y="671"/>
                      <a:pt x="203" y="507"/>
                      <a:pt x="334" y="397"/>
                    </a:cubicBezTo>
                    <a:cubicBezTo>
                      <a:pt x="486" y="249"/>
                      <a:pt x="751" y="96"/>
                      <a:pt x="985" y="96"/>
                    </a:cubicBezTo>
                    <a:cubicBezTo>
                      <a:pt x="1088" y="96"/>
                      <a:pt x="1186" y="126"/>
                      <a:pt x="1265" y="200"/>
                    </a:cubicBezTo>
                    <a:cubicBezTo>
                      <a:pt x="1500" y="392"/>
                      <a:pt x="1413" y="726"/>
                      <a:pt x="1248" y="928"/>
                    </a:cubicBezTo>
                    <a:cubicBezTo>
                      <a:pt x="1084" y="1109"/>
                      <a:pt x="865" y="1218"/>
                      <a:pt x="657" y="1322"/>
                    </a:cubicBezTo>
                    <a:cubicBezTo>
                      <a:pt x="493" y="1405"/>
                      <a:pt x="318" y="1448"/>
                      <a:pt x="143" y="1476"/>
                    </a:cubicBezTo>
                    <a:cubicBezTo>
                      <a:pt x="99" y="1492"/>
                      <a:pt x="6" y="1465"/>
                      <a:pt x="11" y="1541"/>
                    </a:cubicBezTo>
                    <a:cubicBezTo>
                      <a:pt x="11" y="1569"/>
                      <a:pt x="39" y="1580"/>
                      <a:pt x="61" y="1580"/>
                    </a:cubicBezTo>
                    <a:cubicBezTo>
                      <a:pt x="126" y="1574"/>
                      <a:pt x="198" y="1558"/>
                      <a:pt x="263" y="1547"/>
                    </a:cubicBezTo>
                    <a:cubicBezTo>
                      <a:pt x="438" y="1514"/>
                      <a:pt x="597" y="1448"/>
                      <a:pt x="750" y="1377"/>
                    </a:cubicBezTo>
                    <a:cubicBezTo>
                      <a:pt x="942" y="1284"/>
                      <a:pt x="1128" y="1186"/>
                      <a:pt x="1281" y="1032"/>
                    </a:cubicBezTo>
                    <a:cubicBezTo>
                      <a:pt x="1456" y="846"/>
                      <a:pt x="1571" y="534"/>
                      <a:pt x="1456" y="288"/>
                    </a:cubicBezTo>
                    <a:cubicBezTo>
                      <a:pt x="1350" y="90"/>
                      <a:pt x="1180" y="0"/>
                      <a:pt x="98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37"/>
              <p:cNvSpPr/>
              <p:nvPr/>
            </p:nvSpPr>
            <p:spPr>
              <a:xfrm>
                <a:off x="1340900" y="2590975"/>
                <a:ext cx="361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36" extrusionOk="0">
                    <a:moveTo>
                      <a:pt x="1402" y="1"/>
                    </a:moveTo>
                    <a:cubicBezTo>
                      <a:pt x="860" y="99"/>
                      <a:pt x="554" y="351"/>
                      <a:pt x="165" y="734"/>
                    </a:cubicBezTo>
                    <a:cubicBezTo>
                      <a:pt x="110" y="789"/>
                      <a:pt x="56" y="849"/>
                      <a:pt x="1" y="904"/>
                    </a:cubicBezTo>
                    <a:lnTo>
                      <a:pt x="1" y="1035"/>
                    </a:lnTo>
                    <a:cubicBezTo>
                      <a:pt x="56" y="969"/>
                      <a:pt x="116" y="909"/>
                      <a:pt x="176" y="849"/>
                    </a:cubicBezTo>
                    <a:cubicBezTo>
                      <a:pt x="548" y="488"/>
                      <a:pt x="849" y="209"/>
                      <a:pt x="1364" y="105"/>
                    </a:cubicBezTo>
                    <a:cubicBezTo>
                      <a:pt x="1380" y="99"/>
                      <a:pt x="1424" y="99"/>
                      <a:pt x="1446" y="83"/>
                    </a:cubicBezTo>
                    <a:cubicBezTo>
                      <a:pt x="1446" y="77"/>
                      <a:pt x="1435" y="61"/>
                      <a:pt x="1429" y="50"/>
                    </a:cubicBezTo>
                    <a:cubicBezTo>
                      <a:pt x="1419" y="28"/>
                      <a:pt x="1408" y="17"/>
                      <a:pt x="14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7"/>
              <p:cNvSpPr/>
              <p:nvPr/>
            </p:nvSpPr>
            <p:spPr>
              <a:xfrm>
                <a:off x="1299450" y="2557225"/>
                <a:ext cx="35475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96" extrusionOk="0">
                    <a:moveTo>
                      <a:pt x="337" y="0"/>
                    </a:moveTo>
                    <a:cubicBezTo>
                      <a:pt x="303" y="0"/>
                      <a:pt x="269" y="4"/>
                      <a:pt x="236" y="15"/>
                    </a:cubicBezTo>
                    <a:cubicBezTo>
                      <a:pt x="44" y="92"/>
                      <a:pt x="0" y="344"/>
                      <a:pt x="55" y="530"/>
                    </a:cubicBezTo>
                    <a:cubicBezTo>
                      <a:pt x="148" y="809"/>
                      <a:pt x="269" y="913"/>
                      <a:pt x="520" y="1028"/>
                    </a:cubicBezTo>
                    <a:cubicBezTo>
                      <a:pt x="810" y="1165"/>
                      <a:pt x="1117" y="1219"/>
                      <a:pt x="1418" y="1296"/>
                    </a:cubicBezTo>
                    <a:lnTo>
                      <a:pt x="1418" y="1203"/>
                    </a:lnTo>
                    <a:cubicBezTo>
                      <a:pt x="1248" y="1159"/>
                      <a:pt x="1079" y="1126"/>
                      <a:pt x="898" y="1077"/>
                    </a:cubicBezTo>
                    <a:cubicBezTo>
                      <a:pt x="701" y="1011"/>
                      <a:pt x="422" y="918"/>
                      <a:pt x="269" y="765"/>
                    </a:cubicBezTo>
                    <a:cubicBezTo>
                      <a:pt x="148" y="606"/>
                      <a:pt x="55" y="371"/>
                      <a:pt x="165" y="190"/>
                    </a:cubicBezTo>
                    <a:cubicBezTo>
                      <a:pt x="205" y="125"/>
                      <a:pt x="273" y="97"/>
                      <a:pt x="338" y="97"/>
                    </a:cubicBezTo>
                    <a:cubicBezTo>
                      <a:pt x="344" y="97"/>
                      <a:pt x="350" y="97"/>
                      <a:pt x="356" y="97"/>
                    </a:cubicBezTo>
                    <a:cubicBezTo>
                      <a:pt x="438" y="108"/>
                      <a:pt x="515" y="119"/>
                      <a:pt x="597" y="146"/>
                    </a:cubicBezTo>
                    <a:cubicBezTo>
                      <a:pt x="838" y="229"/>
                      <a:pt x="1024" y="437"/>
                      <a:pt x="1166" y="645"/>
                    </a:cubicBezTo>
                    <a:cubicBezTo>
                      <a:pt x="1254" y="798"/>
                      <a:pt x="1341" y="957"/>
                      <a:pt x="1413" y="1121"/>
                    </a:cubicBezTo>
                    <a:lnTo>
                      <a:pt x="1413" y="1082"/>
                    </a:lnTo>
                    <a:lnTo>
                      <a:pt x="1413" y="907"/>
                    </a:lnTo>
                    <a:cubicBezTo>
                      <a:pt x="1407" y="885"/>
                      <a:pt x="1391" y="864"/>
                      <a:pt x="1385" y="847"/>
                    </a:cubicBezTo>
                    <a:cubicBezTo>
                      <a:pt x="1270" y="612"/>
                      <a:pt x="1117" y="393"/>
                      <a:pt x="920" y="223"/>
                    </a:cubicBezTo>
                    <a:cubicBezTo>
                      <a:pt x="794" y="114"/>
                      <a:pt x="646" y="42"/>
                      <a:pt x="488" y="15"/>
                    </a:cubicBezTo>
                    <a:cubicBezTo>
                      <a:pt x="439" y="9"/>
                      <a:pt x="388" y="0"/>
                      <a:pt x="33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7"/>
              <p:cNvSpPr/>
              <p:nvPr/>
            </p:nvSpPr>
            <p:spPr>
              <a:xfrm>
                <a:off x="1301500" y="2562925"/>
                <a:ext cx="342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981" extrusionOk="0">
                    <a:moveTo>
                      <a:pt x="77" y="1"/>
                    </a:moveTo>
                    <a:cubicBezTo>
                      <a:pt x="17" y="1"/>
                      <a:pt x="0" y="83"/>
                      <a:pt x="66" y="99"/>
                    </a:cubicBezTo>
                    <a:cubicBezTo>
                      <a:pt x="83" y="99"/>
                      <a:pt x="104" y="110"/>
                      <a:pt x="126" y="116"/>
                    </a:cubicBezTo>
                    <a:cubicBezTo>
                      <a:pt x="154" y="132"/>
                      <a:pt x="187" y="154"/>
                      <a:pt x="214" y="165"/>
                    </a:cubicBezTo>
                    <a:cubicBezTo>
                      <a:pt x="406" y="269"/>
                      <a:pt x="597" y="378"/>
                      <a:pt x="778" y="510"/>
                    </a:cubicBezTo>
                    <a:cubicBezTo>
                      <a:pt x="975" y="646"/>
                      <a:pt x="1144" y="822"/>
                      <a:pt x="1336" y="975"/>
                    </a:cubicBezTo>
                    <a:cubicBezTo>
                      <a:pt x="1352" y="975"/>
                      <a:pt x="1358" y="980"/>
                      <a:pt x="1369" y="980"/>
                    </a:cubicBezTo>
                    <a:cubicBezTo>
                      <a:pt x="1358" y="953"/>
                      <a:pt x="1341" y="920"/>
                      <a:pt x="1336" y="887"/>
                    </a:cubicBezTo>
                    <a:lnTo>
                      <a:pt x="1336" y="854"/>
                    </a:lnTo>
                    <a:cubicBezTo>
                      <a:pt x="1309" y="844"/>
                      <a:pt x="1287" y="822"/>
                      <a:pt x="1270" y="800"/>
                    </a:cubicBezTo>
                    <a:cubicBezTo>
                      <a:pt x="1106" y="652"/>
                      <a:pt x="942" y="504"/>
                      <a:pt x="756" y="384"/>
                    </a:cubicBezTo>
                    <a:cubicBezTo>
                      <a:pt x="619" y="291"/>
                      <a:pt x="477" y="209"/>
                      <a:pt x="329" y="126"/>
                    </a:cubicBezTo>
                    <a:cubicBezTo>
                      <a:pt x="274" y="88"/>
                      <a:pt x="219" y="55"/>
                      <a:pt x="159" y="28"/>
                    </a:cubicBezTo>
                    <a:cubicBezTo>
                      <a:pt x="137" y="17"/>
                      <a:pt x="104" y="1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7"/>
              <p:cNvSpPr/>
              <p:nvPr/>
            </p:nvSpPr>
            <p:spPr>
              <a:xfrm>
                <a:off x="1250875" y="2589600"/>
                <a:ext cx="84575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08" extrusionOk="0">
                    <a:moveTo>
                      <a:pt x="82" y="1"/>
                    </a:moveTo>
                    <a:cubicBezTo>
                      <a:pt x="77" y="1"/>
                      <a:pt x="66" y="6"/>
                      <a:pt x="49" y="6"/>
                    </a:cubicBezTo>
                    <a:cubicBezTo>
                      <a:pt x="44" y="6"/>
                      <a:pt x="39" y="17"/>
                      <a:pt x="28" y="23"/>
                    </a:cubicBezTo>
                    <a:cubicBezTo>
                      <a:pt x="22" y="28"/>
                      <a:pt x="11" y="28"/>
                      <a:pt x="0" y="28"/>
                    </a:cubicBezTo>
                    <a:cubicBezTo>
                      <a:pt x="11" y="72"/>
                      <a:pt x="17" y="116"/>
                      <a:pt x="22" y="160"/>
                    </a:cubicBezTo>
                    <a:cubicBezTo>
                      <a:pt x="55" y="357"/>
                      <a:pt x="110" y="554"/>
                      <a:pt x="175" y="756"/>
                    </a:cubicBezTo>
                    <a:cubicBezTo>
                      <a:pt x="241" y="986"/>
                      <a:pt x="323" y="1227"/>
                      <a:pt x="438" y="1440"/>
                    </a:cubicBezTo>
                    <a:cubicBezTo>
                      <a:pt x="602" y="1747"/>
                      <a:pt x="821" y="2015"/>
                      <a:pt x="1040" y="2278"/>
                    </a:cubicBezTo>
                    <a:cubicBezTo>
                      <a:pt x="1199" y="2470"/>
                      <a:pt x="1363" y="2656"/>
                      <a:pt x="1555" y="2809"/>
                    </a:cubicBezTo>
                    <a:cubicBezTo>
                      <a:pt x="1872" y="3044"/>
                      <a:pt x="2255" y="3192"/>
                      <a:pt x="2638" y="3252"/>
                    </a:cubicBezTo>
                    <a:cubicBezTo>
                      <a:pt x="2726" y="3263"/>
                      <a:pt x="2819" y="3280"/>
                      <a:pt x="2912" y="3285"/>
                    </a:cubicBezTo>
                    <a:cubicBezTo>
                      <a:pt x="3049" y="3302"/>
                      <a:pt x="3186" y="3291"/>
                      <a:pt x="3323" y="3307"/>
                    </a:cubicBezTo>
                    <a:cubicBezTo>
                      <a:pt x="3325" y="3307"/>
                      <a:pt x="3326" y="3307"/>
                      <a:pt x="3328" y="3307"/>
                    </a:cubicBezTo>
                    <a:cubicBezTo>
                      <a:pt x="3383" y="3307"/>
                      <a:pt x="3381" y="3225"/>
                      <a:pt x="3328" y="3219"/>
                    </a:cubicBezTo>
                    <a:cubicBezTo>
                      <a:pt x="3164" y="3203"/>
                      <a:pt x="3000" y="3208"/>
                      <a:pt x="2836" y="3187"/>
                    </a:cubicBezTo>
                    <a:cubicBezTo>
                      <a:pt x="2425" y="3148"/>
                      <a:pt x="2015" y="3022"/>
                      <a:pt x="1664" y="2787"/>
                    </a:cubicBezTo>
                    <a:cubicBezTo>
                      <a:pt x="1396" y="2595"/>
                      <a:pt x="1188" y="2333"/>
                      <a:pt x="975" y="2075"/>
                    </a:cubicBezTo>
                    <a:cubicBezTo>
                      <a:pt x="832" y="1889"/>
                      <a:pt x="684" y="1709"/>
                      <a:pt x="569" y="1506"/>
                    </a:cubicBezTo>
                    <a:cubicBezTo>
                      <a:pt x="449" y="1287"/>
                      <a:pt x="345" y="1041"/>
                      <a:pt x="274" y="795"/>
                    </a:cubicBezTo>
                    <a:cubicBezTo>
                      <a:pt x="219" y="608"/>
                      <a:pt x="159" y="428"/>
                      <a:pt x="126" y="242"/>
                    </a:cubicBezTo>
                    <a:cubicBezTo>
                      <a:pt x="110" y="160"/>
                      <a:pt x="99" y="83"/>
                      <a:pt x="8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7"/>
              <p:cNvSpPr/>
              <p:nvPr/>
            </p:nvSpPr>
            <p:spPr>
              <a:xfrm>
                <a:off x="1207075" y="2524325"/>
                <a:ext cx="7392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2766" extrusionOk="0">
                    <a:moveTo>
                      <a:pt x="1802" y="97"/>
                    </a:moveTo>
                    <a:cubicBezTo>
                      <a:pt x="1862" y="97"/>
                      <a:pt x="1927" y="138"/>
                      <a:pt x="1966" y="176"/>
                    </a:cubicBezTo>
                    <a:cubicBezTo>
                      <a:pt x="2097" y="335"/>
                      <a:pt x="2103" y="559"/>
                      <a:pt x="2097" y="756"/>
                    </a:cubicBezTo>
                    <a:cubicBezTo>
                      <a:pt x="2092" y="899"/>
                      <a:pt x="2075" y="1046"/>
                      <a:pt x="2053" y="1189"/>
                    </a:cubicBezTo>
                    <a:cubicBezTo>
                      <a:pt x="2053" y="1200"/>
                      <a:pt x="2053" y="1216"/>
                      <a:pt x="2064" y="1227"/>
                    </a:cubicBezTo>
                    <a:cubicBezTo>
                      <a:pt x="2070" y="1249"/>
                      <a:pt x="2092" y="1254"/>
                      <a:pt x="2103" y="1254"/>
                    </a:cubicBezTo>
                    <a:cubicBezTo>
                      <a:pt x="2135" y="1254"/>
                      <a:pt x="2152" y="1216"/>
                      <a:pt x="2157" y="1183"/>
                    </a:cubicBezTo>
                    <a:cubicBezTo>
                      <a:pt x="2163" y="1156"/>
                      <a:pt x="2179" y="1129"/>
                      <a:pt x="2190" y="1107"/>
                    </a:cubicBezTo>
                    <a:cubicBezTo>
                      <a:pt x="2261" y="948"/>
                      <a:pt x="2354" y="811"/>
                      <a:pt x="2458" y="680"/>
                    </a:cubicBezTo>
                    <a:cubicBezTo>
                      <a:pt x="2491" y="641"/>
                      <a:pt x="2529" y="609"/>
                      <a:pt x="2568" y="570"/>
                    </a:cubicBezTo>
                    <a:cubicBezTo>
                      <a:pt x="2587" y="554"/>
                      <a:pt x="2611" y="543"/>
                      <a:pt x="2634" y="543"/>
                    </a:cubicBezTo>
                    <a:cubicBezTo>
                      <a:pt x="2649" y="543"/>
                      <a:pt x="2664" y="548"/>
                      <a:pt x="2677" y="559"/>
                    </a:cubicBezTo>
                    <a:cubicBezTo>
                      <a:pt x="2858" y="718"/>
                      <a:pt x="2874" y="986"/>
                      <a:pt x="2869" y="1211"/>
                    </a:cubicBezTo>
                    <a:cubicBezTo>
                      <a:pt x="2847" y="1588"/>
                      <a:pt x="2688" y="1944"/>
                      <a:pt x="2475" y="2234"/>
                    </a:cubicBezTo>
                    <a:cubicBezTo>
                      <a:pt x="2464" y="2251"/>
                      <a:pt x="2453" y="2256"/>
                      <a:pt x="2447" y="2262"/>
                    </a:cubicBezTo>
                    <a:cubicBezTo>
                      <a:pt x="2425" y="2284"/>
                      <a:pt x="2404" y="2300"/>
                      <a:pt x="2393" y="2316"/>
                    </a:cubicBezTo>
                    <a:cubicBezTo>
                      <a:pt x="2343" y="2360"/>
                      <a:pt x="2283" y="2393"/>
                      <a:pt x="2228" y="2437"/>
                    </a:cubicBezTo>
                    <a:cubicBezTo>
                      <a:pt x="2146" y="2492"/>
                      <a:pt x="2075" y="2530"/>
                      <a:pt x="1988" y="2574"/>
                    </a:cubicBezTo>
                    <a:cubicBezTo>
                      <a:pt x="1982" y="2574"/>
                      <a:pt x="1971" y="2579"/>
                      <a:pt x="1966" y="2579"/>
                    </a:cubicBezTo>
                    <a:cubicBezTo>
                      <a:pt x="1960" y="2579"/>
                      <a:pt x="1955" y="2585"/>
                      <a:pt x="1944" y="2585"/>
                    </a:cubicBezTo>
                    <a:cubicBezTo>
                      <a:pt x="1933" y="2590"/>
                      <a:pt x="1911" y="2590"/>
                      <a:pt x="1900" y="2601"/>
                    </a:cubicBezTo>
                    <a:cubicBezTo>
                      <a:pt x="1878" y="2606"/>
                      <a:pt x="1862" y="2606"/>
                      <a:pt x="1845" y="2612"/>
                    </a:cubicBezTo>
                    <a:cubicBezTo>
                      <a:pt x="1829" y="2612"/>
                      <a:pt x="1818" y="2617"/>
                      <a:pt x="1807" y="2617"/>
                    </a:cubicBezTo>
                    <a:cubicBezTo>
                      <a:pt x="1801" y="2617"/>
                      <a:pt x="1801" y="2617"/>
                      <a:pt x="1796" y="2628"/>
                    </a:cubicBezTo>
                    <a:cubicBezTo>
                      <a:pt x="1791" y="2628"/>
                      <a:pt x="1791" y="2634"/>
                      <a:pt x="1791" y="2634"/>
                    </a:cubicBezTo>
                    <a:cubicBezTo>
                      <a:pt x="1780" y="2634"/>
                      <a:pt x="1769" y="2634"/>
                      <a:pt x="1763" y="2639"/>
                    </a:cubicBezTo>
                    <a:cubicBezTo>
                      <a:pt x="1741" y="2639"/>
                      <a:pt x="1725" y="2645"/>
                      <a:pt x="1708" y="2645"/>
                    </a:cubicBezTo>
                    <a:cubicBezTo>
                      <a:pt x="1692" y="2645"/>
                      <a:pt x="1670" y="2656"/>
                      <a:pt x="1659" y="2656"/>
                    </a:cubicBezTo>
                    <a:cubicBezTo>
                      <a:pt x="1632" y="2661"/>
                      <a:pt x="1604" y="2661"/>
                      <a:pt x="1577" y="2667"/>
                    </a:cubicBezTo>
                    <a:lnTo>
                      <a:pt x="1309" y="2667"/>
                    </a:lnTo>
                    <a:cubicBezTo>
                      <a:pt x="1292" y="2667"/>
                      <a:pt x="1281" y="2667"/>
                      <a:pt x="1265" y="2661"/>
                    </a:cubicBezTo>
                    <a:lnTo>
                      <a:pt x="1260" y="2661"/>
                    </a:lnTo>
                    <a:cubicBezTo>
                      <a:pt x="1238" y="2661"/>
                      <a:pt x="1221" y="2656"/>
                      <a:pt x="1199" y="2656"/>
                    </a:cubicBezTo>
                    <a:cubicBezTo>
                      <a:pt x="1183" y="2656"/>
                      <a:pt x="1177" y="2656"/>
                      <a:pt x="1167" y="2645"/>
                    </a:cubicBezTo>
                    <a:cubicBezTo>
                      <a:pt x="1150" y="2645"/>
                      <a:pt x="1139" y="2639"/>
                      <a:pt x="1123" y="2639"/>
                    </a:cubicBezTo>
                    <a:cubicBezTo>
                      <a:pt x="1101" y="2639"/>
                      <a:pt x="1090" y="2634"/>
                      <a:pt x="1068" y="2628"/>
                    </a:cubicBezTo>
                    <a:cubicBezTo>
                      <a:pt x="1035" y="2617"/>
                      <a:pt x="1002" y="2606"/>
                      <a:pt x="959" y="2601"/>
                    </a:cubicBezTo>
                    <a:cubicBezTo>
                      <a:pt x="931" y="2590"/>
                      <a:pt x="904" y="2579"/>
                      <a:pt x="876" y="2574"/>
                    </a:cubicBezTo>
                    <a:cubicBezTo>
                      <a:pt x="855" y="2563"/>
                      <a:pt x="844" y="2557"/>
                      <a:pt x="822" y="2546"/>
                    </a:cubicBezTo>
                    <a:cubicBezTo>
                      <a:pt x="800" y="2535"/>
                      <a:pt x="789" y="2524"/>
                      <a:pt x="767" y="2519"/>
                    </a:cubicBezTo>
                    <a:cubicBezTo>
                      <a:pt x="745" y="2502"/>
                      <a:pt x="729" y="2497"/>
                      <a:pt x="707" y="2481"/>
                    </a:cubicBezTo>
                    <a:cubicBezTo>
                      <a:pt x="674" y="2464"/>
                      <a:pt x="647" y="2442"/>
                      <a:pt x="608" y="2420"/>
                    </a:cubicBezTo>
                    <a:cubicBezTo>
                      <a:pt x="597" y="2409"/>
                      <a:pt x="575" y="2398"/>
                      <a:pt x="564" y="2388"/>
                    </a:cubicBezTo>
                    <a:cubicBezTo>
                      <a:pt x="406" y="2245"/>
                      <a:pt x="269" y="2054"/>
                      <a:pt x="192" y="1846"/>
                    </a:cubicBezTo>
                    <a:cubicBezTo>
                      <a:pt x="187" y="1835"/>
                      <a:pt x="187" y="1824"/>
                      <a:pt x="181" y="1813"/>
                    </a:cubicBezTo>
                    <a:cubicBezTo>
                      <a:pt x="165" y="1780"/>
                      <a:pt x="159" y="1736"/>
                      <a:pt x="154" y="1698"/>
                    </a:cubicBezTo>
                    <a:cubicBezTo>
                      <a:pt x="154" y="1687"/>
                      <a:pt x="154" y="1681"/>
                      <a:pt x="143" y="1676"/>
                    </a:cubicBezTo>
                    <a:cubicBezTo>
                      <a:pt x="143" y="1660"/>
                      <a:pt x="138" y="1649"/>
                      <a:pt x="138" y="1627"/>
                    </a:cubicBezTo>
                    <a:cubicBezTo>
                      <a:pt x="138" y="1616"/>
                      <a:pt x="132" y="1599"/>
                      <a:pt x="132" y="1577"/>
                    </a:cubicBezTo>
                    <a:cubicBezTo>
                      <a:pt x="127" y="1550"/>
                      <a:pt x="127" y="1517"/>
                      <a:pt x="127" y="1484"/>
                    </a:cubicBezTo>
                    <a:lnTo>
                      <a:pt x="127" y="1452"/>
                    </a:lnTo>
                    <a:lnTo>
                      <a:pt x="127" y="1430"/>
                    </a:lnTo>
                    <a:cubicBezTo>
                      <a:pt x="127" y="1413"/>
                      <a:pt x="127" y="1408"/>
                      <a:pt x="132" y="1397"/>
                    </a:cubicBezTo>
                    <a:cubicBezTo>
                      <a:pt x="132" y="1386"/>
                      <a:pt x="132" y="1380"/>
                      <a:pt x="138" y="1375"/>
                    </a:cubicBezTo>
                    <a:cubicBezTo>
                      <a:pt x="138" y="1369"/>
                      <a:pt x="143" y="1358"/>
                      <a:pt x="143" y="1353"/>
                    </a:cubicBezTo>
                    <a:cubicBezTo>
                      <a:pt x="154" y="1342"/>
                      <a:pt x="154" y="1331"/>
                      <a:pt x="159" y="1320"/>
                    </a:cubicBezTo>
                    <a:cubicBezTo>
                      <a:pt x="165" y="1304"/>
                      <a:pt x="170" y="1287"/>
                      <a:pt x="187" y="1271"/>
                    </a:cubicBezTo>
                    <a:cubicBezTo>
                      <a:pt x="192" y="1265"/>
                      <a:pt x="192" y="1260"/>
                      <a:pt x="198" y="1260"/>
                    </a:cubicBezTo>
                    <a:cubicBezTo>
                      <a:pt x="209" y="1249"/>
                      <a:pt x="214" y="1249"/>
                      <a:pt x="214" y="1244"/>
                    </a:cubicBezTo>
                    <a:lnTo>
                      <a:pt x="220" y="1238"/>
                    </a:lnTo>
                    <a:cubicBezTo>
                      <a:pt x="225" y="1238"/>
                      <a:pt x="225" y="1233"/>
                      <a:pt x="225" y="1233"/>
                    </a:cubicBezTo>
                    <a:cubicBezTo>
                      <a:pt x="225" y="1233"/>
                      <a:pt x="236" y="1233"/>
                      <a:pt x="236" y="1222"/>
                    </a:cubicBezTo>
                    <a:cubicBezTo>
                      <a:pt x="241" y="1222"/>
                      <a:pt x="247" y="1216"/>
                      <a:pt x="252" y="1216"/>
                    </a:cubicBezTo>
                    <a:cubicBezTo>
                      <a:pt x="263" y="1216"/>
                      <a:pt x="263" y="1216"/>
                      <a:pt x="269" y="1211"/>
                    </a:cubicBezTo>
                    <a:lnTo>
                      <a:pt x="285" y="1211"/>
                    </a:lnTo>
                    <a:cubicBezTo>
                      <a:pt x="291" y="1211"/>
                      <a:pt x="302" y="1205"/>
                      <a:pt x="313" y="1205"/>
                    </a:cubicBezTo>
                    <a:cubicBezTo>
                      <a:pt x="323" y="1204"/>
                      <a:pt x="334" y="1203"/>
                      <a:pt x="345" y="1203"/>
                    </a:cubicBezTo>
                    <a:cubicBezTo>
                      <a:pt x="441" y="1203"/>
                      <a:pt x="528" y="1267"/>
                      <a:pt x="597" y="1331"/>
                    </a:cubicBezTo>
                    <a:cubicBezTo>
                      <a:pt x="674" y="1413"/>
                      <a:pt x="729" y="1517"/>
                      <a:pt x="789" y="1616"/>
                    </a:cubicBezTo>
                    <a:cubicBezTo>
                      <a:pt x="809" y="1650"/>
                      <a:pt x="828" y="1734"/>
                      <a:pt x="876" y="1734"/>
                    </a:cubicBezTo>
                    <a:cubicBezTo>
                      <a:pt x="881" y="1734"/>
                      <a:pt x="887" y="1733"/>
                      <a:pt x="893" y="1731"/>
                    </a:cubicBezTo>
                    <a:cubicBezTo>
                      <a:pt x="953" y="1698"/>
                      <a:pt x="893" y="1621"/>
                      <a:pt x="865" y="1577"/>
                    </a:cubicBezTo>
                    <a:cubicBezTo>
                      <a:pt x="849" y="1545"/>
                      <a:pt x="838" y="1506"/>
                      <a:pt x="822" y="1468"/>
                    </a:cubicBezTo>
                    <a:cubicBezTo>
                      <a:pt x="811" y="1424"/>
                      <a:pt x="789" y="1375"/>
                      <a:pt x="772" y="1326"/>
                    </a:cubicBezTo>
                    <a:cubicBezTo>
                      <a:pt x="767" y="1298"/>
                      <a:pt x="761" y="1276"/>
                      <a:pt x="756" y="1249"/>
                    </a:cubicBezTo>
                    <a:lnTo>
                      <a:pt x="734" y="1167"/>
                    </a:lnTo>
                    <a:cubicBezTo>
                      <a:pt x="734" y="1156"/>
                      <a:pt x="729" y="1140"/>
                      <a:pt x="729" y="1123"/>
                    </a:cubicBezTo>
                    <a:lnTo>
                      <a:pt x="729" y="1112"/>
                    </a:lnTo>
                    <a:cubicBezTo>
                      <a:pt x="729" y="1107"/>
                      <a:pt x="723" y="1096"/>
                      <a:pt x="723" y="1085"/>
                    </a:cubicBezTo>
                    <a:cubicBezTo>
                      <a:pt x="712" y="1068"/>
                      <a:pt x="712" y="1046"/>
                      <a:pt x="712" y="1025"/>
                    </a:cubicBezTo>
                    <a:cubicBezTo>
                      <a:pt x="707" y="975"/>
                      <a:pt x="707" y="921"/>
                      <a:pt x="707" y="877"/>
                    </a:cubicBezTo>
                    <a:cubicBezTo>
                      <a:pt x="707" y="800"/>
                      <a:pt x="712" y="729"/>
                      <a:pt x="729" y="652"/>
                    </a:cubicBezTo>
                    <a:cubicBezTo>
                      <a:pt x="745" y="592"/>
                      <a:pt x="772" y="532"/>
                      <a:pt x="811" y="477"/>
                    </a:cubicBezTo>
                    <a:cubicBezTo>
                      <a:pt x="838" y="428"/>
                      <a:pt x="871" y="390"/>
                      <a:pt x="909" y="362"/>
                    </a:cubicBezTo>
                    <a:cubicBezTo>
                      <a:pt x="937" y="340"/>
                      <a:pt x="966" y="330"/>
                      <a:pt x="996" y="330"/>
                    </a:cubicBezTo>
                    <a:cubicBezTo>
                      <a:pt x="1066" y="330"/>
                      <a:pt x="1137" y="383"/>
                      <a:pt x="1183" y="433"/>
                    </a:cubicBezTo>
                    <a:cubicBezTo>
                      <a:pt x="1309" y="565"/>
                      <a:pt x="1369" y="734"/>
                      <a:pt x="1418" y="910"/>
                    </a:cubicBezTo>
                    <a:cubicBezTo>
                      <a:pt x="1440" y="964"/>
                      <a:pt x="1446" y="1025"/>
                      <a:pt x="1473" y="1079"/>
                    </a:cubicBezTo>
                    <a:cubicBezTo>
                      <a:pt x="1482" y="1093"/>
                      <a:pt x="1498" y="1100"/>
                      <a:pt x="1513" y="1100"/>
                    </a:cubicBezTo>
                    <a:cubicBezTo>
                      <a:pt x="1533" y="1100"/>
                      <a:pt x="1552" y="1088"/>
                      <a:pt x="1555" y="1063"/>
                    </a:cubicBezTo>
                    <a:cubicBezTo>
                      <a:pt x="1572" y="871"/>
                      <a:pt x="1572" y="680"/>
                      <a:pt x="1593" y="499"/>
                    </a:cubicBezTo>
                    <a:cubicBezTo>
                      <a:pt x="1615" y="373"/>
                      <a:pt x="1643" y="242"/>
                      <a:pt x="1714" y="143"/>
                    </a:cubicBezTo>
                    <a:cubicBezTo>
                      <a:pt x="1738" y="110"/>
                      <a:pt x="1769" y="97"/>
                      <a:pt x="1802" y="97"/>
                    </a:cubicBezTo>
                    <a:close/>
                    <a:moveTo>
                      <a:pt x="1776" y="1"/>
                    </a:moveTo>
                    <a:cubicBezTo>
                      <a:pt x="1499" y="1"/>
                      <a:pt x="1471" y="581"/>
                      <a:pt x="1451" y="800"/>
                    </a:cubicBezTo>
                    <a:cubicBezTo>
                      <a:pt x="1407" y="647"/>
                      <a:pt x="1342" y="499"/>
                      <a:pt x="1232" y="379"/>
                    </a:cubicBezTo>
                    <a:cubicBezTo>
                      <a:pt x="1144" y="275"/>
                      <a:pt x="1055" y="228"/>
                      <a:pt x="972" y="228"/>
                    </a:cubicBezTo>
                    <a:cubicBezTo>
                      <a:pt x="850" y="228"/>
                      <a:pt x="739" y="330"/>
                      <a:pt x="657" y="499"/>
                    </a:cubicBezTo>
                    <a:cubicBezTo>
                      <a:pt x="537" y="729"/>
                      <a:pt x="586" y="1052"/>
                      <a:pt x="647" y="1298"/>
                    </a:cubicBezTo>
                    <a:cubicBezTo>
                      <a:pt x="564" y="1205"/>
                      <a:pt x="455" y="1134"/>
                      <a:pt x="329" y="1112"/>
                    </a:cubicBezTo>
                    <a:cubicBezTo>
                      <a:pt x="324" y="1112"/>
                      <a:pt x="319" y="1112"/>
                      <a:pt x="313" y="1112"/>
                    </a:cubicBezTo>
                    <a:cubicBezTo>
                      <a:pt x="202" y="1112"/>
                      <a:pt x="76" y="1167"/>
                      <a:pt x="44" y="1293"/>
                    </a:cubicBezTo>
                    <a:cubicBezTo>
                      <a:pt x="1" y="1402"/>
                      <a:pt x="6" y="1517"/>
                      <a:pt x="23" y="1632"/>
                    </a:cubicBezTo>
                    <a:cubicBezTo>
                      <a:pt x="50" y="1917"/>
                      <a:pt x="203" y="2152"/>
                      <a:pt x="378" y="2360"/>
                    </a:cubicBezTo>
                    <a:cubicBezTo>
                      <a:pt x="619" y="2628"/>
                      <a:pt x="980" y="2754"/>
                      <a:pt x="1320" y="2765"/>
                    </a:cubicBezTo>
                    <a:lnTo>
                      <a:pt x="1468" y="2765"/>
                    </a:lnTo>
                    <a:cubicBezTo>
                      <a:pt x="1495" y="2765"/>
                      <a:pt x="1522" y="2754"/>
                      <a:pt x="1555" y="2754"/>
                    </a:cubicBezTo>
                    <a:cubicBezTo>
                      <a:pt x="1577" y="2754"/>
                      <a:pt x="1604" y="2749"/>
                      <a:pt x="1621" y="2749"/>
                    </a:cubicBezTo>
                    <a:cubicBezTo>
                      <a:pt x="1632" y="2749"/>
                      <a:pt x="1643" y="2749"/>
                      <a:pt x="1648" y="2743"/>
                    </a:cubicBezTo>
                    <a:cubicBezTo>
                      <a:pt x="1670" y="2732"/>
                      <a:pt x="1697" y="2732"/>
                      <a:pt x="1719" y="2727"/>
                    </a:cubicBezTo>
                    <a:cubicBezTo>
                      <a:pt x="1725" y="2727"/>
                      <a:pt x="1741" y="2727"/>
                      <a:pt x="1747" y="2721"/>
                    </a:cubicBezTo>
                    <a:cubicBezTo>
                      <a:pt x="1752" y="2721"/>
                      <a:pt x="1758" y="2721"/>
                      <a:pt x="1769" y="2716"/>
                    </a:cubicBezTo>
                    <a:cubicBezTo>
                      <a:pt x="1780" y="2716"/>
                      <a:pt x="1801" y="2705"/>
                      <a:pt x="1807" y="2694"/>
                    </a:cubicBezTo>
                    <a:cubicBezTo>
                      <a:pt x="1812" y="2694"/>
                      <a:pt x="1823" y="2689"/>
                      <a:pt x="1829" y="2689"/>
                    </a:cubicBezTo>
                    <a:cubicBezTo>
                      <a:pt x="1884" y="2672"/>
                      <a:pt x="1944" y="2661"/>
                      <a:pt x="1993" y="2639"/>
                    </a:cubicBezTo>
                    <a:cubicBezTo>
                      <a:pt x="2053" y="2612"/>
                      <a:pt x="2113" y="2579"/>
                      <a:pt x="2168" y="2541"/>
                    </a:cubicBezTo>
                    <a:cubicBezTo>
                      <a:pt x="2289" y="2470"/>
                      <a:pt x="2415" y="2393"/>
                      <a:pt x="2508" y="2278"/>
                    </a:cubicBezTo>
                    <a:cubicBezTo>
                      <a:pt x="2743" y="1961"/>
                      <a:pt x="2907" y="1577"/>
                      <a:pt x="2924" y="1172"/>
                    </a:cubicBezTo>
                    <a:cubicBezTo>
                      <a:pt x="2956" y="1057"/>
                      <a:pt x="2956" y="915"/>
                      <a:pt x="2913" y="784"/>
                    </a:cubicBezTo>
                    <a:cubicBezTo>
                      <a:pt x="2869" y="663"/>
                      <a:pt x="2803" y="532"/>
                      <a:pt x="2677" y="472"/>
                    </a:cubicBezTo>
                    <a:cubicBezTo>
                      <a:pt x="2659" y="461"/>
                      <a:pt x="2640" y="456"/>
                      <a:pt x="2620" y="456"/>
                    </a:cubicBezTo>
                    <a:cubicBezTo>
                      <a:pt x="2448" y="456"/>
                      <a:pt x="2225" y="820"/>
                      <a:pt x="2152" y="942"/>
                    </a:cubicBezTo>
                    <a:cubicBezTo>
                      <a:pt x="2168" y="636"/>
                      <a:pt x="2207" y="182"/>
                      <a:pt x="1889" y="28"/>
                    </a:cubicBezTo>
                    <a:cubicBezTo>
                      <a:pt x="1847" y="9"/>
                      <a:pt x="1810" y="1"/>
                      <a:pt x="17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7"/>
              <p:cNvSpPr/>
              <p:nvPr/>
            </p:nvSpPr>
            <p:spPr>
              <a:xfrm>
                <a:off x="1273025" y="2597150"/>
                <a:ext cx="24950" cy="483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35" extrusionOk="0">
                    <a:moveTo>
                      <a:pt x="535" y="0"/>
                    </a:moveTo>
                    <a:cubicBezTo>
                      <a:pt x="489" y="0"/>
                      <a:pt x="443" y="11"/>
                      <a:pt x="401" y="33"/>
                    </a:cubicBezTo>
                    <a:cubicBezTo>
                      <a:pt x="193" y="164"/>
                      <a:pt x="143" y="514"/>
                      <a:pt x="99" y="744"/>
                    </a:cubicBezTo>
                    <a:cubicBezTo>
                      <a:pt x="67" y="969"/>
                      <a:pt x="45" y="1199"/>
                      <a:pt x="28" y="1423"/>
                    </a:cubicBezTo>
                    <a:cubicBezTo>
                      <a:pt x="17" y="1560"/>
                      <a:pt x="1" y="1702"/>
                      <a:pt x="12" y="1839"/>
                    </a:cubicBezTo>
                    <a:cubicBezTo>
                      <a:pt x="15" y="1857"/>
                      <a:pt x="35" y="1868"/>
                      <a:pt x="55" y="1868"/>
                    </a:cubicBezTo>
                    <a:cubicBezTo>
                      <a:pt x="72" y="1868"/>
                      <a:pt x="89" y="1859"/>
                      <a:pt x="94" y="1839"/>
                    </a:cubicBezTo>
                    <a:cubicBezTo>
                      <a:pt x="99" y="1812"/>
                      <a:pt x="94" y="1779"/>
                      <a:pt x="94" y="1752"/>
                    </a:cubicBezTo>
                    <a:cubicBezTo>
                      <a:pt x="110" y="1467"/>
                      <a:pt x="138" y="1182"/>
                      <a:pt x="171" y="903"/>
                    </a:cubicBezTo>
                    <a:cubicBezTo>
                      <a:pt x="201" y="688"/>
                      <a:pt x="251" y="90"/>
                      <a:pt x="540" y="90"/>
                    </a:cubicBezTo>
                    <a:cubicBezTo>
                      <a:pt x="560" y="90"/>
                      <a:pt x="581" y="93"/>
                      <a:pt x="603" y="99"/>
                    </a:cubicBezTo>
                    <a:cubicBezTo>
                      <a:pt x="767" y="159"/>
                      <a:pt x="866" y="405"/>
                      <a:pt x="888" y="575"/>
                    </a:cubicBezTo>
                    <a:cubicBezTo>
                      <a:pt x="931" y="881"/>
                      <a:pt x="778" y="1182"/>
                      <a:pt x="603" y="1423"/>
                    </a:cubicBezTo>
                    <a:cubicBezTo>
                      <a:pt x="521" y="1533"/>
                      <a:pt x="417" y="1620"/>
                      <a:pt x="313" y="1702"/>
                    </a:cubicBezTo>
                    <a:lnTo>
                      <a:pt x="127" y="1850"/>
                    </a:lnTo>
                    <a:cubicBezTo>
                      <a:pt x="110" y="1861"/>
                      <a:pt x="94" y="1888"/>
                      <a:pt x="110" y="1916"/>
                    </a:cubicBezTo>
                    <a:cubicBezTo>
                      <a:pt x="121" y="1929"/>
                      <a:pt x="133" y="1934"/>
                      <a:pt x="145" y="1934"/>
                    </a:cubicBezTo>
                    <a:cubicBezTo>
                      <a:pt x="180" y="1934"/>
                      <a:pt x="218" y="1887"/>
                      <a:pt x="247" y="1883"/>
                    </a:cubicBezTo>
                    <a:cubicBezTo>
                      <a:pt x="318" y="1817"/>
                      <a:pt x="395" y="1762"/>
                      <a:pt x="466" y="1702"/>
                    </a:cubicBezTo>
                    <a:cubicBezTo>
                      <a:pt x="587" y="1598"/>
                      <a:pt x="691" y="1472"/>
                      <a:pt x="773" y="1336"/>
                    </a:cubicBezTo>
                    <a:cubicBezTo>
                      <a:pt x="849" y="1210"/>
                      <a:pt x="915" y="1073"/>
                      <a:pt x="948" y="930"/>
                    </a:cubicBezTo>
                    <a:cubicBezTo>
                      <a:pt x="992" y="761"/>
                      <a:pt x="997" y="580"/>
                      <a:pt x="942" y="416"/>
                    </a:cubicBezTo>
                    <a:cubicBezTo>
                      <a:pt x="904" y="306"/>
                      <a:pt x="855" y="192"/>
                      <a:pt x="773" y="109"/>
                    </a:cubicBezTo>
                    <a:cubicBezTo>
                      <a:pt x="715" y="40"/>
                      <a:pt x="625" y="0"/>
                      <a:pt x="53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7"/>
              <p:cNvSpPr/>
              <p:nvPr/>
            </p:nvSpPr>
            <p:spPr>
              <a:xfrm>
                <a:off x="1274400" y="2598125"/>
                <a:ext cx="148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851" extrusionOk="0">
                    <a:moveTo>
                      <a:pt x="547" y="1"/>
                    </a:moveTo>
                    <a:cubicBezTo>
                      <a:pt x="527" y="1"/>
                      <a:pt x="507" y="14"/>
                      <a:pt x="504" y="43"/>
                    </a:cubicBezTo>
                    <a:cubicBezTo>
                      <a:pt x="493" y="185"/>
                      <a:pt x="455" y="333"/>
                      <a:pt x="422" y="475"/>
                    </a:cubicBezTo>
                    <a:cubicBezTo>
                      <a:pt x="346" y="831"/>
                      <a:pt x="258" y="1182"/>
                      <a:pt x="121" y="1515"/>
                    </a:cubicBezTo>
                    <a:cubicBezTo>
                      <a:pt x="88" y="1603"/>
                      <a:pt x="44" y="1691"/>
                      <a:pt x="12" y="1784"/>
                    </a:cubicBezTo>
                    <a:cubicBezTo>
                      <a:pt x="1" y="1800"/>
                      <a:pt x="6" y="1827"/>
                      <a:pt x="28" y="1844"/>
                    </a:cubicBezTo>
                    <a:cubicBezTo>
                      <a:pt x="35" y="1848"/>
                      <a:pt x="41" y="1850"/>
                      <a:pt x="48" y="1850"/>
                    </a:cubicBezTo>
                    <a:cubicBezTo>
                      <a:pt x="73" y="1850"/>
                      <a:pt x="95" y="1821"/>
                      <a:pt x="99" y="1795"/>
                    </a:cubicBezTo>
                    <a:cubicBezTo>
                      <a:pt x="121" y="1734"/>
                      <a:pt x="148" y="1680"/>
                      <a:pt x="170" y="1625"/>
                    </a:cubicBezTo>
                    <a:cubicBezTo>
                      <a:pt x="296" y="1302"/>
                      <a:pt x="400" y="963"/>
                      <a:pt x="477" y="618"/>
                    </a:cubicBezTo>
                    <a:cubicBezTo>
                      <a:pt x="521" y="426"/>
                      <a:pt x="564" y="240"/>
                      <a:pt x="592" y="49"/>
                    </a:cubicBezTo>
                    <a:cubicBezTo>
                      <a:pt x="592" y="17"/>
                      <a:pt x="569" y="1"/>
                      <a:pt x="5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7"/>
              <p:cNvSpPr/>
              <p:nvPr/>
            </p:nvSpPr>
            <p:spPr>
              <a:xfrm>
                <a:off x="1234725" y="2638050"/>
                <a:ext cx="406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178" extrusionOk="0">
                    <a:moveTo>
                      <a:pt x="406" y="0"/>
                    </a:moveTo>
                    <a:cubicBezTo>
                      <a:pt x="356" y="0"/>
                      <a:pt x="305" y="8"/>
                      <a:pt x="258" y="28"/>
                    </a:cubicBezTo>
                    <a:cubicBezTo>
                      <a:pt x="192" y="55"/>
                      <a:pt x="121" y="88"/>
                      <a:pt x="71" y="148"/>
                    </a:cubicBezTo>
                    <a:cubicBezTo>
                      <a:pt x="11" y="252"/>
                      <a:pt x="0" y="378"/>
                      <a:pt x="6" y="493"/>
                    </a:cubicBezTo>
                    <a:cubicBezTo>
                      <a:pt x="17" y="625"/>
                      <a:pt x="71" y="750"/>
                      <a:pt x="143" y="860"/>
                    </a:cubicBezTo>
                    <a:cubicBezTo>
                      <a:pt x="236" y="1035"/>
                      <a:pt x="422" y="1134"/>
                      <a:pt x="608" y="1172"/>
                    </a:cubicBezTo>
                    <a:cubicBezTo>
                      <a:pt x="642" y="1176"/>
                      <a:pt x="676" y="1178"/>
                      <a:pt x="712" y="1178"/>
                    </a:cubicBezTo>
                    <a:cubicBezTo>
                      <a:pt x="1028" y="1178"/>
                      <a:pt x="1382" y="1027"/>
                      <a:pt x="1604" y="805"/>
                    </a:cubicBezTo>
                    <a:cubicBezTo>
                      <a:pt x="1626" y="794"/>
                      <a:pt x="1626" y="767"/>
                      <a:pt x="1615" y="745"/>
                    </a:cubicBezTo>
                    <a:cubicBezTo>
                      <a:pt x="1604" y="735"/>
                      <a:pt x="1593" y="731"/>
                      <a:pt x="1582" y="731"/>
                    </a:cubicBezTo>
                    <a:cubicBezTo>
                      <a:pt x="1558" y="731"/>
                      <a:pt x="1536" y="753"/>
                      <a:pt x="1517" y="772"/>
                    </a:cubicBezTo>
                    <a:cubicBezTo>
                      <a:pt x="1341" y="931"/>
                      <a:pt x="1122" y="1024"/>
                      <a:pt x="893" y="1068"/>
                    </a:cubicBezTo>
                    <a:cubicBezTo>
                      <a:pt x="834" y="1082"/>
                      <a:pt x="774" y="1090"/>
                      <a:pt x="714" y="1090"/>
                    </a:cubicBezTo>
                    <a:cubicBezTo>
                      <a:pt x="630" y="1090"/>
                      <a:pt x="546" y="1074"/>
                      <a:pt x="466" y="1035"/>
                    </a:cubicBezTo>
                    <a:cubicBezTo>
                      <a:pt x="356" y="986"/>
                      <a:pt x="252" y="898"/>
                      <a:pt x="197" y="789"/>
                    </a:cubicBezTo>
                    <a:cubicBezTo>
                      <a:pt x="121" y="663"/>
                      <a:pt x="66" y="515"/>
                      <a:pt x="93" y="362"/>
                    </a:cubicBezTo>
                    <a:cubicBezTo>
                      <a:pt x="110" y="241"/>
                      <a:pt x="137" y="165"/>
                      <a:pt x="252" y="121"/>
                    </a:cubicBezTo>
                    <a:cubicBezTo>
                      <a:pt x="300" y="96"/>
                      <a:pt x="350" y="87"/>
                      <a:pt x="402" y="87"/>
                    </a:cubicBezTo>
                    <a:cubicBezTo>
                      <a:pt x="474" y="87"/>
                      <a:pt x="548" y="105"/>
                      <a:pt x="619" y="121"/>
                    </a:cubicBezTo>
                    <a:cubicBezTo>
                      <a:pt x="854" y="170"/>
                      <a:pt x="1068" y="285"/>
                      <a:pt x="1265" y="411"/>
                    </a:cubicBezTo>
                    <a:cubicBezTo>
                      <a:pt x="1298" y="433"/>
                      <a:pt x="1330" y="449"/>
                      <a:pt x="1374" y="471"/>
                    </a:cubicBezTo>
                    <a:cubicBezTo>
                      <a:pt x="1379" y="473"/>
                      <a:pt x="1384" y="474"/>
                      <a:pt x="1388" y="474"/>
                    </a:cubicBezTo>
                    <a:cubicBezTo>
                      <a:pt x="1428" y="474"/>
                      <a:pt x="1446" y="414"/>
                      <a:pt x="1407" y="389"/>
                    </a:cubicBezTo>
                    <a:cubicBezTo>
                      <a:pt x="1352" y="356"/>
                      <a:pt x="1298" y="329"/>
                      <a:pt x="1243" y="296"/>
                    </a:cubicBezTo>
                    <a:cubicBezTo>
                      <a:pt x="1040" y="165"/>
                      <a:pt x="821" y="66"/>
                      <a:pt x="581" y="22"/>
                    </a:cubicBezTo>
                    <a:cubicBezTo>
                      <a:pt x="524" y="11"/>
                      <a:pt x="465" y="0"/>
                      <a:pt x="40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7"/>
              <p:cNvSpPr/>
              <p:nvPr/>
            </p:nvSpPr>
            <p:spPr>
              <a:xfrm>
                <a:off x="1235400" y="2649250"/>
                <a:ext cx="35650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05" extrusionOk="0">
                    <a:moveTo>
                      <a:pt x="1352" y="1"/>
                    </a:moveTo>
                    <a:cubicBezTo>
                      <a:pt x="1349" y="1"/>
                      <a:pt x="1345" y="1"/>
                      <a:pt x="1342" y="1"/>
                    </a:cubicBezTo>
                    <a:cubicBezTo>
                      <a:pt x="1161" y="1"/>
                      <a:pt x="997" y="40"/>
                      <a:pt x="822" y="56"/>
                    </a:cubicBezTo>
                    <a:cubicBezTo>
                      <a:pt x="685" y="73"/>
                      <a:pt x="537" y="84"/>
                      <a:pt x="400" y="94"/>
                    </a:cubicBezTo>
                    <a:cubicBezTo>
                      <a:pt x="316" y="102"/>
                      <a:pt x="229" y="108"/>
                      <a:pt x="141" y="108"/>
                    </a:cubicBezTo>
                    <a:cubicBezTo>
                      <a:pt x="109" y="108"/>
                      <a:pt x="77" y="107"/>
                      <a:pt x="44" y="105"/>
                    </a:cubicBezTo>
                    <a:cubicBezTo>
                      <a:pt x="6" y="111"/>
                      <a:pt x="1" y="182"/>
                      <a:pt x="39" y="193"/>
                    </a:cubicBezTo>
                    <a:cubicBezTo>
                      <a:pt x="55" y="204"/>
                      <a:pt x="66" y="204"/>
                      <a:pt x="83" y="204"/>
                    </a:cubicBezTo>
                    <a:cubicBezTo>
                      <a:pt x="102" y="204"/>
                      <a:pt x="122" y="205"/>
                      <a:pt x="141" y="205"/>
                    </a:cubicBezTo>
                    <a:cubicBezTo>
                      <a:pt x="384" y="205"/>
                      <a:pt x="627" y="174"/>
                      <a:pt x="866" y="138"/>
                    </a:cubicBezTo>
                    <a:cubicBezTo>
                      <a:pt x="1010" y="124"/>
                      <a:pt x="1154" y="93"/>
                      <a:pt x="1298" y="93"/>
                    </a:cubicBezTo>
                    <a:cubicBezTo>
                      <a:pt x="1318" y="93"/>
                      <a:pt x="1338" y="93"/>
                      <a:pt x="1358" y="94"/>
                    </a:cubicBezTo>
                    <a:cubicBezTo>
                      <a:pt x="1425" y="84"/>
                      <a:pt x="1410" y="1"/>
                      <a:pt x="135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7"/>
              <p:cNvSpPr/>
              <p:nvPr/>
            </p:nvSpPr>
            <p:spPr>
              <a:xfrm>
                <a:off x="1291375" y="2465375"/>
                <a:ext cx="8540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187" extrusionOk="0">
                    <a:moveTo>
                      <a:pt x="2102" y="1"/>
                    </a:moveTo>
                    <a:cubicBezTo>
                      <a:pt x="2079" y="1"/>
                      <a:pt x="2055" y="5"/>
                      <a:pt x="2031" y="16"/>
                    </a:cubicBezTo>
                    <a:cubicBezTo>
                      <a:pt x="1976" y="44"/>
                      <a:pt x="1938" y="98"/>
                      <a:pt x="1905" y="148"/>
                    </a:cubicBezTo>
                    <a:cubicBezTo>
                      <a:pt x="1736" y="394"/>
                      <a:pt x="1714" y="701"/>
                      <a:pt x="1675" y="996"/>
                    </a:cubicBezTo>
                    <a:cubicBezTo>
                      <a:pt x="1632" y="733"/>
                      <a:pt x="1582" y="405"/>
                      <a:pt x="1402" y="213"/>
                    </a:cubicBezTo>
                    <a:cubicBezTo>
                      <a:pt x="1298" y="129"/>
                      <a:pt x="1168" y="66"/>
                      <a:pt x="1037" y="66"/>
                    </a:cubicBezTo>
                    <a:cubicBezTo>
                      <a:pt x="981" y="66"/>
                      <a:pt x="925" y="78"/>
                      <a:pt x="871" y="104"/>
                    </a:cubicBezTo>
                    <a:cubicBezTo>
                      <a:pt x="696" y="230"/>
                      <a:pt x="690" y="498"/>
                      <a:pt x="679" y="695"/>
                    </a:cubicBezTo>
                    <a:cubicBezTo>
                      <a:pt x="674" y="887"/>
                      <a:pt x="707" y="1078"/>
                      <a:pt x="745" y="1264"/>
                    </a:cubicBezTo>
                    <a:cubicBezTo>
                      <a:pt x="679" y="1166"/>
                      <a:pt x="619" y="1078"/>
                      <a:pt x="531" y="1002"/>
                    </a:cubicBezTo>
                    <a:cubicBezTo>
                      <a:pt x="470" y="944"/>
                      <a:pt x="383" y="899"/>
                      <a:pt x="296" y="899"/>
                    </a:cubicBezTo>
                    <a:cubicBezTo>
                      <a:pt x="259" y="899"/>
                      <a:pt x="222" y="907"/>
                      <a:pt x="187" y="925"/>
                    </a:cubicBezTo>
                    <a:cubicBezTo>
                      <a:pt x="17" y="1018"/>
                      <a:pt x="11" y="1242"/>
                      <a:pt x="0" y="1418"/>
                    </a:cubicBezTo>
                    <a:cubicBezTo>
                      <a:pt x="0" y="1609"/>
                      <a:pt x="44" y="1801"/>
                      <a:pt x="121" y="1976"/>
                    </a:cubicBezTo>
                    <a:cubicBezTo>
                      <a:pt x="230" y="2266"/>
                      <a:pt x="427" y="2512"/>
                      <a:pt x="668" y="2704"/>
                    </a:cubicBezTo>
                    <a:cubicBezTo>
                      <a:pt x="843" y="2852"/>
                      <a:pt x="1057" y="2945"/>
                      <a:pt x="1265" y="3032"/>
                    </a:cubicBezTo>
                    <a:cubicBezTo>
                      <a:pt x="1391" y="3082"/>
                      <a:pt x="1522" y="3131"/>
                      <a:pt x="1664" y="3142"/>
                    </a:cubicBezTo>
                    <a:cubicBezTo>
                      <a:pt x="1686" y="3153"/>
                      <a:pt x="1714" y="3153"/>
                      <a:pt x="1736" y="3158"/>
                    </a:cubicBezTo>
                    <a:lnTo>
                      <a:pt x="1736" y="3098"/>
                    </a:lnTo>
                    <a:lnTo>
                      <a:pt x="1736" y="3054"/>
                    </a:lnTo>
                    <a:lnTo>
                      <a:pt x="1719" y="3054"/>
                    </a:lnTo>
                    <a:cubicBezTo>
                      <a:pt x="1500" y="3049"/>
                      <a:pt x="1298" y="2950"/>
                      <a:pt x="1095" y="2863"/>
                    </a:cubicBezTo>
                    <a:cubicBezTo>
                      <a:pt x="707" y="2687"/>
                      <a:pt x="367" y="2375"/>
                      <a:pt x="208" y="1959"/>
                    </a:cubicBezTo>
                    <a:cubicBezTo>
                      <a:pt x="132" y="1795"/>
                      <a:pt x="93" y="1620"/>
                      <a:pt x="93" y="1434"/>
                    </a:cubicBezTo>
                    <a:cubicBezTo>
                      <a:pt x="99" y="1297"/>
                      <a:pt x="99" y="1127"/>
                      <a:pt x="203" y="1029"/>
                    </a:cubicBezTo>
                    <a:cubicBezTo>
                      <a:pt x="232" y="1008"/>
                      <a:pt x="264" y="999"/>
                      <a:pt x="295" y="999"/>
                    </a:cubicBezTo>
                    <a:cubicBezTo>
                      <a:pt x="387" y="999"/>
                      <a:pt x="481" y="1073"/>
                      <a:pt x="542" y="1138"/>
                    </a:cubicBezTo>
                    <a:cubicBezTo>
                      <a:pt x="619" y="1226"/>
                      <a:pt x="679" y="1330"/>
                      <a:pt x="734" y="1434"/>
                    </a:cubicBezTo>
                    <a:cubicBezTo>
                      <a:pt x="767" y="1494"/>
                      <a:pt x="805" y="1565"/>
                      <a:pt x="838" y="1626"/>
                    </a:cubicBezTo>
                    <a:cubicBezTo>
                      <a:pt x="843" y="1631"/>
                      <a:pt x="843" y="1637"/>
                      <a:pt x="849" y="1647"/>
                    </a:cubicBezTo>
                    <a:cubicBezTo>
                      <a:pt x="863" y="1662"/>
                      <a:pt x="881" y="1676"/>
                      <a:pt x="897" y="1676"/>
                    </a:cubicBezTo>
                    <a:cubicBezTo>
                      <a:pt x="899" y="1676"/>
                      <a:pt x="901" y="1676"/>
                      <a:pt x="904" y="1675"/>
                    </a:cubicBezTo>
                    <a:cubicBezTo>
                      <a:pt x="942" y="1658"/>
                      <a:pt x="942" y="1609"/>
                      <a:pt x="920" y="1582"/>
                    </a:cubicBezTo>
                    <a:cubicBezTo>
                      <a:pt x="871" y="1439"/>
                      <a:pt x="838" y="1297"/>
                      <a:pt x="811" y="1155"/>
                    </a:cubicBezTo>
                    <a:cubicBezTo>
                      <a:pt x="761" y="925"/>
                      <a:pt x="756" y="695"/>
                      <a:pt x="783" y="460"/>
                    </a:cubicBezTo>
                    <a:cubicBezTo>
                      <a:pt x="818" y="278"/>
                      <a:pt x="870" y="171"/>
                      <a:pt x="1043" y="171"/>
                    </a:cubicBezTo>
                    <a:cubicBezTo>
                      <a:pt x="1062" y="171"/>
                      <a:pt x="1083" y="172"/>
                      <a:pt x="1106" y="175"/>
                    </a:cubicBezTo>
                    <a:cubicBezTo>
                      <a:pt x="1166" y="181"/>
                      <a:pt x="1226" y="213"/>
                      <a:pt x="1281" y="252"/>
                    </a:cubicBezTo>
                    <a:cubicBezTo>
                      <a:pt x="1325" y="279"/>
                      <a:pt x="1358" y="306"/>
                      <a:pt x="1385" y="345"/>
                    </a:cubicBezTo>
                    <a:cubicBezTo>
                      <a:pt x="1500" y="536"/>
                      <a:pt x="1544" y="772"/>
                      <a:pt x="1577" y="991"/>
                    </a:cubicBezTo>
                    <a:cubicBezTo>
                      <a:pt x="1593" y="1100"/>
                      <a:pt x="1604" y="1210"/>
                      <a:pt x="1626" y="1319"/>
                    </a:cubicBezTo>
                    <a:cubicBezTo>
                      <a:pt x="1629" y="1338"/>
                      <a:pt x="1645" y="1348"/>
                      <a:pt x="1663" y="1348"/>
                    </a:cubicBezTo>
                    <a:cubicBezTo>
                      <a:pt x="1681" y="1348"/>
                      <a:pt x="1700" y="1338"/>
                      <a:pt x="1708" y="1319"/>
                    </a:cubicBezTo>
                    <a:cubicBezTo>
                      <a:pt x="1741" y="1138"/>
                      <a:pt x="1746" y="947"/>
                      <a:pt x="1785" y="772"/>
                    </a:cubicBezTo>
                    <a:cubicBezTo>
                      <a:pt x="1801" y="618"/>
                      <a:pt x="1823" y="482"/>
                      <a:pt x="1883" y="345"/>
                    </a:cubicBezTo>
                    <a:cubicBezTo>
                      <a:pt x="1922" y="268"/>
                      <a:pt x="1954" y="208"/>
                      <a:pt x="2004" y="148"/>
                    </a:cubicBezTo>
                    <a:cubicBezTo>
                      <a:pt x="2015" y="126"/>
                      <a:pt x="2037" y="104"/>
                      <a:pt x="2058" y="98"/>
                    </a:cubicBezTo>
                    <a:cubicBezTo>
                      <a:pt x="2069" y="96"/>
                      <a:pt x="2079" y="94"/>
                      <a:pt x="2088" y="94"/>
                    </a:cubicBezTo>
                    <a:cubicBezTo>
                      <a:pt x="2174" y="94"/>
                      <a:pt x="2244" y="194"/>
                      <a:pt x="2288" y="268"/>
                    </a:cubicBezTo>
                    <a:cubicBezTo>
                      <a:pt x="2447" y="607"/>
                      <a:pt x="2398" y="1045"/>
                      <a:pt x="2365" y="1407"/>
                    </a:cubicBezTo>
                    <a:cubicBezTo>
                      <a:pt x="2360" y="1461"/>
                      <a:pt x="2349" y="1511"/>
                      <a:pt x="2343" y="1565"/>
                    </a:cubicBezTo>
                    <a:cubicBezTo>
                      <a:pt x="2343" y="1582"/>
                      <a:pt x="2365" y="1609"/>
                      <a:pt x="2387" y="1609"/>
                    </a:cubicBezTo>
                    <a:cubicBezTo>
                      <a:pt x="2390" y="1611"/>
                      <a:pt x="2393" y="1612"/>
                      <a:pt x="2396" y="1612"/>
                    </a:cubicBezTo>
                    <a:cubicBezTo>
                      <a:pt x="2411" y="1612"/>
                      <a:pt x="2426" y="1594"/>
                      <a:pt x="2431" y="1576"/>
                    </a:cubicBezTo>
                    <a:cubicBezTo>
                      <a:pt x="2447" y="1516"/>
                      <a:pt x="2458" y="1461"/>
                      <a:pt x="2474" y="1407"/>
                    </a:cubicBezTo>
                    <a:cubicBezTo>
                      <a:pt x="2535" y="1171"/>
                      <a:pt x="2606" y="936"/>
                      <a:pt x="2748" y="733"/>
                    </a:cubicBezTo>
                    <a:cubicBezTo>
                      <a:pt x="2807" y="655"/>
                      <a:pt x="2893" y="572"/>
                      <a:pt x="2985" y="572"/>
                    </a:cubicBezTo>
                    <a:cubicBezTo>
                      <a:pt x="3023" y="572"/>
                      <a:pt x="3061" y="585"/>
                      <a:pt x="3098" y="618"/>
                    </a:cubicBezTo>
                    <a:cubicBezTo>
                      <a:pt x="3246" y="772"/>
                      <a:pt x="3323" y="996"/>
                      <a:pt x="3323" y="1210"/>
                    </a:cubicBezTo>
                    <a:cubicBezTo>
                      <a:pt x="3328" y="1658"/>
                      <a:pt x="3241" y="2146"/>
                      <a:pt x="2951" y="2501"/>
                    </a:cubicBezTo>
                    <a:cubicBezTo>
                      <a:pt x="2841" y="2638"/>
                      <a:pt x="2732" y="2775"/>
                      <a:pt x="2606" y="2884"/>
                    </a:cubicBezTo>
                    <a:cubicBezTo>
                      <a:pt x="2551" y="2923"/>
                      <a:pt x="2480" y="2961"/>
                      <a:pt x="2420" y="2988"/>
                    </a:cubicBezTo>
                    <a:cubicBezTo>
                      <a:pt x="2316" y="3027"/>
                      <a:pt x="2212" y="3082"/>
                      <a:pt x="2097" y="3098"/>
                    </a:cubicBezTo>
                    <a:lnTo>
                      <a:pt x="1993" y="3098"/>
                    </a:lnTo>
                    <a:cubicBezTo>
                      <a:pt x="1987" y="3125"/>
                      <a:pt x="1987" y="3158"/>
                      <a:pt x="1987" y="3186"/>
                    </a:cubicBezTo>
                    <a:cubicBezTo>
                      <a:pt x="1999" y="3186"/>
                      <a:pt x="2010" y="3187"/>
                      <a:pt x="2021" y="3187"/>
                    </a:cubicBezTo>
                    <a:cubicBezTo>
                      <a:pt x="2194" y="3187"/>
                      <a:pt x="2353" y="3110"/>
                      <a:pt x="2507" y="3043"/>
                    </a:cubicBezTo>
                    <a:cubicBezTo>
                      <a:pt x="2688" y="2967"/>
                      <a:pt x="2814" y="2808"/>
                      <a:pt x="2940" y="2660"/>
                    </a:cubicBezTo>
                    <a:cubicBezTo>
                      <a:pt x="3290" y="2282"/>
                      <a:pt x="3416" y="1773"/>
                      <a:pt x="3416" y="1264"/>
                    </a:cubicBezTo>
                    <a:cubicBezTo>
                      <a:pt x="3416" y="1062"/>
                      <a:pt x="3383" y="859"/>
                      <a:pt x="3279" y="695"/>
                    </a:cubicBezTo>
                    <a:cubicBezTo>
                      <a:pt x="3186" y="536"/>
                      <a:pt x="3087" y="473"/>
                      <a:pt x="2991" y="473"/>
                    </a:cubicBezTo>
                    <a:cubicBezTo>
                      <a:pt x="2771" y="473"/>
                      <a:pt x="2566" y="807"/>
                      <a:pt x="2485" y="1078"/>
                    </a:cubicBezTo>
                    <a:cubicBezTo>
                      <a:pt x="2502" y="772"/>
                      <a:pt x="2507" y="427"/>
                      <a:pt x="2338" y="159"/>
                    </a:cubicBezTo>
                    <a:cubicBezTo>
                      <a:pt x="2281" y="80"/>
                      <a:pt x="2195" y="1"/>
                      <a:pt x="21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7"/>
              <p:cNvSpPr/>
              <p:nvPr/>
            </p:nvSpPr>
            <p:spPr>
              <a:xfrm>
                <a:off x="1332975" y="2541450"/>
                <a:ext cx="116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10" extrusionOk="0">
                    <a:moveTo>
                      <a:pt x="44" y="0"/>
                    </a:moveTo>
                    <a:cubicBezTo>
                      <a:pt x="22" y="6"/>
                      <a:pt x="0" y="28"/>
                      <a:pt x="6" y="55"/>
                    </a:cubicBezTo>
                    <a:cubicBezTo>
                      <a:pt x="17" y="77"/>
                      <a:pt x="39" y="93"/>
                      <a:pt x="55" y="93"/>
                    </a:cubicBezTo>
                    <a:cubicBezTo>
                      <a:pt x="132" y="110"/>
                      <a:pt x="208" y="110"/>
                      <a:pt x="290" y="110"/>
                    </a:cubicBezTo>
                    <a:cubicBezTo>
                      <a:pt x="329" y="110"/>
                      <a:pt x="378" y="99"/>
                      <a:pt x="427" y="99"/>
                    </a:cubicBezTo>
                    <a:cubicBezTo>
                      <a:pt x="449" y="99"/>
                      <a:pt x="466" y="82"/>
                      <a:pt x="466" y="55"/>
                    </a:cubicBezTo>
                    <a:cubicBezTo>
                      <a:pt x="466" y="33"/>
                      <a:pt x="444" y="11"/>
                      <a:pt x="416" y="11"/>
                    </a:cubicBezTo>
                    <a:cubicBezTo>
                      <a:pt x="371" y="13"/>
                      <a:pt x="328" y="15"/>
                      <a:pt x="284" y="15"/>
                    </a:cubicBezTo>
                    <a:cubicBezTo>
                      <a:pt x="223" y="15"/>
                      <a:pt x="163" y="12"/>
                      <a:pt x="99" y="6"/>
                    </a:cubicBezTo>
                    <a:cubicBezTo>
                      <a:pt x="77" y="6"/>
                      <a:pt x="61" y="0"/>
                      <a:pt x="4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7"/>
              <p:cNvSpPr/>
              <p:nvPr/>
            </p:nvSpPr>
            <p:spPr>
              <a:xfrm>
                <a:off x="1028925" y="2569775"/>
                <a:ext cx="501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5436" extrusionOk="0">
                    <a:moveTo>
                      <a:pt x="1275" y="0"/>
                    </a:moveTo>
                    <a:cubicBezTo>
                      <a:pt x="1264" y="82"/>
                      <a:pt x="1243" y="164"/>
                      <a:pt x="1221" y="247"/>
                    </a:cubicBezTo>
                    <a:cubicBezTo>
                      <a:pt x="1210" y="318"/>
                      <a:pt x="1188" y="383"/>
                      <a:pt x="1177" y="455"/>
                    </a:cubicBezTo>
                    <a:cubicBezTo>
                      <a:pt x="1166" y="493"/>
                      <a:pt x="1155" y="526"/>
                      <a:pt x="1149" y="570"/>
                    </a:cubicBezTo>
                    <a:cubicBezTo>
                      <a:pt x="1106" y="717"/>
                      <a:pt x="1073" y="876"/>
                      <a:pt x="1029" y="1035"/>
                    </a:cubicBezTo>
                    <a:cubicBezTo>
                      <a:pt x="941" y="1412"/>
                      <a:pt x="848" y="1779"/>
                      <a:pt x="766" y="2151"/>
                    </a:cubicBezTo>
                    <a:cubicBezTo>
                      <a:pt x="602" y="2879"/>
                      <a:pt x="400" y="3607"/>
                      <a:pt x="235" y="4341"/>
                    </a:cubicBezTo>
                    <a:cubicBezTo>
                      <a:pt x="213" y="4439"/>
                      <a:pt x="192" y="4538"/>
                      <a:pt x="170" y="4642"/>
                    </a:cubicBezTo>
                    <a:cubicBezTo>
                      <a:pt x="131" y="4812"/>
                      <a:pt x="88" y="4987"/>
                      <a:pt x="55" y="5162"/>
                    </a:cubicBezTo>
                    <a:cubicBezTo>
                      <a:pt x="49" y="5206"/>
                      <a:pt x="33" y="5249"/>
                      <a:pt x="27" y="5299"/>
                    </a:cubicBezTo>
                    <a:cubicBezTo>
                      <a:pt x="22" y="5342"/>
                      <a:pt x="5" y="5386"/>
                      <a:pt x="0" y="5436"/>
                    </a:cubicBezTo>
                    <a:lnTo>
                      <a:pt x="367" y="5436"/>
                    </a:lnTo>
                    <a:cubicBezTo>
                      <a:pt x="389" y="5397"/>
                      <a:pt x="411" y="5359"/>
                      <a:pt x="432" y="5326"/>
                    </a:cubicBezTo>
                    <a:cubicBezTo>
                      <a:pt x="613" y="4998"/>
                      <a:pt x="799" y="4669"/>
                      <a:pt x="963" y="4324"/>
                    </a:cubicBezTo>
                    <a:cubicBezTo>
                      <a:pt x="1336" y="3536"/>
                      <a:pt x="1702" y="2737"/>
                      <a:pt x="1910" y="1883"/>
                    </a:cubicBezTo>
                    <a:cubicBezTo>
                      <a:pt x="1954" y="1675"/>
                      <a:pt x="1998" y="1467"/>
                      <a:pt x="1998" y="1254"/>
                    </a:cubicBezTo>
                    <a:cubicBezTo>
                      <a:pt x="2003" y="986"/>
                      <a:pt x="1971" y="728"/>
                      <a:pt x="1834" y="487"/>
                    </a:cubicBezTo>
                    <a:cubicBezTo>
                      <a:pt x="1708" y="301"/>
                      <a:pt x="1516" y="104"/>
                      <a:pt x="1314" y="17"/>
                    </a:cubicBezTo>
                    <a:cubicBezTo>
                      <a:pt x="1297" y="6"/>
                      <a:pt x="1292" y="6"/>
                      <a:pt x="127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7"/>
              <p:cNvSpPr/>
              <p:nvPr/>
            </p:nvSpPr>
            <p:spPr>
              <a:xfrm>
                <a:off x="1021125" y="2569300"/>
                <a:ext cx="377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5450" extrusionOk="0">
                    <a:moveTo>
                      <a:pt x="1417" y="1"/>
                    </a:moveTo>
                    <a:cubicBezTo>
                      <a:pt x="1220" y="1"/>
                      <a:pt x="1032" y="99"/>
                      <a:pt x="881" y="222"/>
                    </a:cubicBezTo>
                    <a:cubicBezTo>
                      <a:pt x="701" y="348"/>
                      <a:pt x="558" y="517"/>
                      <a:pt x="454" y="709"/>
                    </a:cubicBezTo>
                    <a:cubicBezTo>
                      <a:pt x="71" y="1388"/>
                      <a:pt x="0" y="2187"/>
                      <a:pt x="22" y="2959"/>
                    </a:cubicBezTo>
                    <a:cubicBezTo>
                      <a:pt x="22" y="3500"/>
                      <a:pt x="44" y="4048"/>
                      <a:pt x="82" y="4590"/>
                    </a:cubicBezTo>
                    <a:lnTo>
                      <a:pt x="148" y="5449"/>
                    </a:lnTo>
                    <a:lnTo>
                      <a:pt x="219" y="5449"/>
                    </a:lnTo>
                    <a:cubicBezTo>
                      <a:pt x="235" y="5394"/>
                      <a:pt x="241" y="5351"/>
                      <a:pt x="257" y="5296"/>
                    </a:cubicBezTo>
                    <a:cubicBezTo>
                      <a:pt x="334" y="4918"/>
                      <a:pt x="421" y="4540"/>
                      <a:pt x="504" y="4163"/>
                    </a:cubicBezTo>
                    <a:cubicBezTo>
                      <a:pt x="723" y="3243"/>
                      <a:pt x="958" y="2318"/>
                      <a:pt x="1171" y="1393"/>
                    </a:cubicBezTo>
                    <a:cubicBezTo>
                      <a:pt x="1226" y="1169"/>
                      <a:pt x="1292" y="933"/>
                      <a:pt x="1347" y="703"/>
                    </a:cubicBezTo>
                    <a:lnTo>
                      <a:pt x="1385" y="539"/>
                    </a:lnTo>
                    <a:lnTo>
                      <a:pt x="1511" y="8"/>
                    </a:lnTo>
                    <a:cubicBezTo>
                      <a:pt x="1479" y="3"/>
                      <a:pt x="1448" y="1"/>
                      <a:pt x="14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7"/>
              <p:cNvSpPr/>
              <p:nvPr/>
            </p:nvSpPr>
            <p:spPr>
              <a:xfrm>
                <a:off x="1052850" y="2637500"/>
                <a:ext cx="768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733" extrusionOk="0">
                    <a:moveTo>
                      <a:pt x="3017" y="1"/>
                    </a:moveTo>
                    <a:lnTo>
                      <a:pt x="3011" y="6"/>
                    </a:lnTo>
                    <a:cubicBezTo>
                      <a:pt x="2984" y="28"/>
                      <a:pt x="2962" y="44"/>
                      <a:pt x="2935" y="61"/>
                    </a:cubicBezTo>
                    <a:cubicBezTo>
                      <a:pt x="2924" y="72"/>
                      <a:pt x="2907" y="77"/>
                      <a:pt x="2902" y="83"/>
                    </a:cubicBezTo>
                    <a:cubicBezTo>
                      <a:pt x="2880" y="99"/>
                      <a:pt x="2858" y="116"/>
                      <a:pt x="2842" y="132"/>
                    </a:cubicBezTo>
                    <a:cubicBezTo>
                      <a:pt x="2634" y="291"/>
                      <a:pt x="2442" y="466"/>
                      <a:pt x="2240" y="630"/>
                    </a:cubicBezTo>
                    <a:cubicBezTo>
                      <a:pt x="1884" y="904"/>
                      <a:pt x="1544" y="1194"/>
                      <a:pt x="1211" y="1495"/>
                    </a:cubicBezTo>
                    <a:cubicBezTo>
                      <a:pt x="800" y="1862"/>
                      <a:pt x="406" y="2245"/>
                      <a:pt x="50" y="2672"/>
                    </a:cubicBezTo>
                    <a:cubicBezTo>
                      <a:pt x="34" y="2688"/>
                      <a:pt x="12" y="2710"/>
                      <a:pt x="1" y="2732"/>
                    </a:cubicBezTo>
                    <a:lnTo>
                      <a:pt x="625" y="2732"/>
                    </a:lnTo>
                    <a:cubicBezTo>
                      <a:pt x="636" y="2727"/>
                      <a:pt x="652" y="2727"/>
                      <a:pt x="658" y="2716"/>
                    </a:cubicBezTo>
                    <a:cubicBezTo>
                      <a:pt x="685" y="2705"/>
                      <a:pt x="718" y="2699"/>
                      <a:pt x="745" y="2683"/>
                    </a:cubicBezTo>
                    <a:cubicBezTo>
                      <a:pt x="773" y="2672"/>
                      <a:pt x="800" y="2661"/>
                      <a:pt x="827" y="2650"/>
                    </a:cubicBezTo>
                    <a:cubicBezTo>
                      <a:pt x="860" y="2644"/>
                      <a:pt x="888" y="2628"/>
                      <a:pt x="915" y="2617"/>
                    </a:cubicBezTo>
                    <a:cubicBezTo>
                      <a:pt x="926" y="2606"/>
                      <a:pt x="937" y="2606"/>
                      <a:pt x="942" y="2601"/>
                    </a:cubicBezTo>
                    <a:cubicBezTo>
                      <a:pt x="997" y="2573"/>
                      <a:pt x="1063" y="2546"/>
                      <a:pt x="1123" y="2519"/>
                    </a:cubicBezTo>
                    <a:cubicBezTo>
                      <a:pt x="1216" y="2469"/>
                      <a:pt x="1320" y="2425"/>
                      <a:pt x="1419" y="2376"/>
                    </a:cubicBezTo>
                    <a:cubicBezTo>
                      <a:pt x="1752" y="2223"/>
                      <a:pt x="2075" y="2031"/>
                      <a:pt x="2360" y="1785"/>
                    </a:cubicBezTo>
                    <a:cubicBezTo>
                      <a:pt x="2415" y="1747"/>
                      <a:pt x="2464" y="1698"/>
                      <a:pt x="2513" y="1648"/>
                    </a:cubicBezTo>
                    <a:cubicBezTo>
                      <a:pt x="2579" y="1572"/>
                      <a:pt x="2639" y="1495"/>
                      <a:pt x="2705" y="1413"/>
                    </a:cubicBezTo>
                    <a:cubicBezTo>
                      <a:pt x="2721" y="1386"/>
                      <a:pt x="2738" y="1347"/>
                      <a:pt x="2760" y="1320"/>
                    </a:cubicBezTo>
                    <a:cubicBezTo>
                      <a:pt x="2792" y="1265"/>
                      <a:pt x="2825" y="1205"/>
                      <a:pt x="2858" y="1145"/>
                    </a:cubicBezTo>
                    <a:cubicBezTo>
                      <a:pt x="2902" y="1068"/>
                      <a:pt x="2935" y="986"/>
                      <a:pt x="2962" y="904"/>
                    </a:cubicBezTo>
                    <a:cubicBezTo>
                      <a:pt x="2979" y="871"/>
                      <a:pt x="2989" y="838"/>
                      <a:pt x="2995" y="800"/>
                    </a:cubicBezTo>
                    <a:cubicBezTo>
                      <a:pt x="3050" y="619"/>
                      <a:pt x="3072" y="428"/>
                      <a:pt x="3061" y="225"/>
                    </a:cubicBezTo>
                    <a:cubicBezTo>
                      <a:pt x="3061" y="214"/>
                      <a:pt x="3050" y="192"/>
                      <a:pt x="3050" y="170"/>
                    </a:cubicBezTo>
                    <a:cubicBezTo>
                      <a:pt x="3050" y="154"/>
                      <a:pt x="3044" y="138"/>
                      <a:pt x="3044" y="116"/>
                    </a:cubicBezTo>
                    <a:cubicBezTo>
                      <a:pt x="3039" y="99"/>
                      <a:pt x="3039" y="77"/>
                      <a:pt x="3033" y="55"/>
                    </a:cubicBezTo>
                    <a:cubicBezTo>
                      <a:pt x="3033" y="44"/>
                      <a:pt x="3022" y="34"/>
                      <a:pt x="3022" y="23"/>
                    </a:cubicBezTo>
                    <a:cubicBezTo>
                      <a:pt x="3022" y="17"/>
                      <a:pt x="3017" y="6"/>
                      <a:pt x="30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7"/>
              <p:cNvSpPr/>
              <p:nvPr/>
            </p:nvSpPr>
            <p:spPr>
              <a:xfrm>
                <a:off x="1045475" y="2627150"/>
                <a:ext cx="822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136" extrusionOk="0">
                    <a:moveTo>
                      <a:pt x="2778" y="0"/>
                    </a:moveTo>
                    <a:cubicBezTo>
                      <a:pt x="2638" y="0"/>
                      <a:pt x="2494" y="38"/>
                      <a:pt x="2370" y="97"/>
                    </a:cubicBezTo>
                    <a:cubicBezTo>
                      <a:pt x="2239" y="163"/>
                      <a:pt x="2130" y="250"/>
                      <a:pt x="2015" y="344"/>
                    </a:cubicBezTo>
                    <a:cubicBezTo>
                      <a:pt x="1725" y="584"/>
                      <a:pt x="1489" y="880"/>
                      <a:pt x="1259" y="1165"/>
                    </a:cubicBezTo>
                    <a:cubicBezTo>
                      <a:pt x="909" y="1613"/>
                      <a:pt x="575" y="2068"/>
                      <a:pt x="290" y="2555"/>
                    </a:cubicBezTo>
                    <a:cubicBezTo>
                      <a:pt x="186" y="2746"/>
                      <a:pt x="82" y="2938"/>
                      <a:pt x="0" y="3135"/>
                    </a:cubicBezTo>
                    <a:lnTo>
                      <a:pt x="181" y="3135"/>
                    </a:lnTo>
                    <a:cubicBezTo>
                      <a:pt x="219" y="3091"/>
                      <a:pt x="263" y="3037"/>
                      <a:pt x="301" y="2987"/>
                    </a:cubicBezTo>
                    <a:cubicBezTo>
                      <a:pt x="526" y="2725"/>
                      <a:pt x="761" y="2473"/>
                      <a:pt x="1013" y="2243"/>
                    </a:cubicBezTo>
                    <a:cubicBezTo>
                      <a:pt x="1511" y="1761"/>
                      <a:pt x="2042" y="1312"/>
                      <a:pt x="2589" y="885"/>
                    </a:cubicBezTo>
                    <a:cubicBezTo>
                      <a:pt x="2814" y="705"/>
                      <a:pt x="3016" y="508"/>
                      <a:pt x="3257" y="354"/>
                    </a:cubicBezTo>
                    <a:cubicBezTo>
                      <a:pt x="3263" y="338"/>
                      <a:pt x="3279" y="333"/>
                      <a:pt x="3290" y="327"/>
                    </a:cubicBezTo>
                    <a:cubicBezTo>
                      <a:pt x="3257" y="240"/>
                      <a:pt x="3208" y="163"/>
                      <a:pt x="3120" y="97"/>
                    </a:cubicBezTo>
                    <a:cubicBezTo>
                      <a:pt x="3019" y="29"/>
                      <a:pt x="2900" y="0"/>
                      <a:pt x="277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7"/>
              <p:cNvSpPr/>
              <p:nvPr/>
            </p:nvSpPr>
            <p:spPr>
              <a:xfrm>
                <a:off x="941325" y="2609875"/>
                <a:ext cx="72425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3838" extrusionOk="0">
                    <a:moveTo>
                      <a:pt x="450" y="0"/>
                    </a:moveTo>
                    <a:cubicBezTo>
                      <a:pt x="417" y="27"/>
                      <a:pt x="384" y="60"/>
                      <a:pt x="346" y="93"/>
                    </a:cubicBezTo>
                    <a:cubicBezTo>
                      <a:pt x="94" y="411"/>
                      <a:pt x="28" y="887"/>
                      <a:pt x="12" y="1286"/>
                    </a:cubicBezTo>
                    <a:cubicBezTo>
                      <a:pt x="1" y="1533"/>
                      <a:pt x="28" y="1763"/>
                      <a:pt x="127" y="1981"/>
                    </a:cubicBezTo>
                    <a:cubicBezTo>
                      <a:pt x="225" y="2189"/>
                      <a:pt x="362" y="2381"/>
                      <a:pt x="494" y="2551"/>
                    </a:cubicBezTo>
                    <a:cubicBezTo>
                      <a:pt x="614" y="2709"/>
                      <a:pt x="773" y="2846"/>
                      <a:pt x="926" y="2972"/>
                    </a:cubicBezTo>
                    <a:cubicBezTo>
                      <a:pt x="1276" y="3290"/>
                      <a:pt x="1676" y="3558"/>
                      <a:pt x="2097" y="3755"/>
                    </a:cubicBezTo>
                    <a:cubicBezTo>
                      <a:pt x="2158" y="3782"/>
                      <a:pt x="2218" y="3810"/>
                      <a:pt x="2272" y="3837"/>
                    </a:cubicBezTo>
                    <a:lnTo>
                      <a:pt x="2896" y="3837"/>
                    </a:lnTo>
                    <a:cubicBezTo>
                      <a:pt x="2721" y="3547"/>
                      <a:pt x="2552" y="3268"/>
                      <a:pt x="2382" y="2989"/>
                    </a:cubicBezTo>
                    <a:cubicBezTo>
                      <a:pt x="2092" y="2523"/>
                      <a:pt x="1785" y="2069"/>
                      <a:pt x="1495" y="1604"/>
                    </a:cubicBezTo>
                    <a:lnTo>
                      <a:pt x="986" y="766"/>
                    </a:lnTo>
                    <a:cubicBezTo>
                      <a:pt x="822" y="504"/>
                      <a:pt x="669" y="235"/>
                      <a:pt x="466" y="11"/>
                    </a:cubicBez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7"/>
              <p:cNvSpPr/>
              <p:nvPr/>
            </p:nvSpPr>
            <p:spPr>
              <a:xfrm>
                <a:off x="954200" y="2605250"/>
                <a:ext cx="64600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023" extrusionOk="0">
                    <a:moveTo>
                      <a:pt x="486" y="1"/>
                    </a:moveTo>
                    <a:cubicBezTo>
                      <a:pt x="370" y="1"/>
                      <a:pt x="254" y="37"/>
                      <a:pt x="143" y="65"/>
                    </a:cubicBezTo>
                    <a:cubicBezTo>
                      <a:pt x="99" y="81"/>
                      <a:pt x="66" y="92"/>
                      <a:pt x="33" y="114"/>
                    </a:cubicBezTo>
                    <a:cubicBezTo>
                      <a:pt x="17" y="119"/>
                      <a:pt x="11" y="125"/>
                      <a:pt x="0" y="136"/>
                    </a:cubicBezTo>
                    <a:lnTo>
                      <a:pt x="11" y="147"/>
                    </a:lnTo>
                    <a:cubicBezTo>
                      <a:pt x="143" y="300"/>
                      <a:pt x="258" y="464"/>
                      <a:pt x="362" y="634"/>
                    </a:cubicBezTo>
                    <a:lnTo>
                      <a:pt x="854" y="1433"/>
                    </a:lnTo>
                    <a:cubicBezTo>
                      <a:pt x="1237" y="2062"/>
                      <a:pt x="1653" y="2665"/>
                      <a:pt x="2031" y="3289"/>
                    </a:cubicBezTo>
                    <a:cubicBezTo>
                      <a:pt x="2179" y="3535"/>
                      <a:pt x="2338" y="3776"/>
                      <a:pt x="2480" y="4022"/>
                    </a:cubicBezTo>
                    <a:lnTo>
                      <a:pt x="2584" y="4022"/>
                    </a:lnTo>
                    <a:cubicBezTo>
                      <a:pt x="2578" y="3995"/>
                      <a:pt x="2573" y="3967"/>
                      <a:pt x="2557" y="3967"/>
                    </a:cubicBezTo>
                    <a:lnTo>
                      <a:pt x="2518" y="3781"/>
                    </a:lnTo>
                    <a:cubicBezTo>
                      <a:pt x="2502" y="3732"/>
                      <a:pt x="2496" y="3683"/>
                      <a:pt x="2480" y="3639"/>
                    </a:cubicBezTo>
                    <a:cubicBezTo>
                      <a:pt x="2474" y="3584"/>
                      <a:pt x="2464" y="3535"/>
                      <a:pt x="2447" y="3486"/>
                    </a:cubicBezTo>
                    <a:cubicBezTo>
                      <a:pt x="2442" y="3464"/>
                      <a:pt x="2442" y="3453"/>
                      <a:pt x="2436" y="3431"/>
                    </a:cubicBezTo>
                    <a:cubicBezTo>
                      <a:pt x="2414" y="3365"/>
                      <a:pt x="2398" y="3294"/>
                      <a:pt x="2381" y="3234"/>
                    </a:cubicBezTo>
                    <a:cubicBezTo>
                      <a:pt x="2354" y="3157"/>
                      <a:pt x="2332" y="3092"/>
                      <a:pt x="2310" y="3020"/>
                    </a:cubicBezTo>
                    <a:cubicBezTo>
                      <a:pt x="2288" y="2944"/>
                      <a:pt x="2261" y="2878"/>
                      <a:pt x="2245" y="2807"/>
                    </a:cubicBezTo>
                    <a:cubicBezTo>
                      <a:pt x="2223" y="2736"/>
                      <a:pt x="2195" y="2665"/>
                      <a:pt x="2173" y="2599"/>
                    </a:cubicBezTo>
                    <a:cubicBezTo>
                      <a:pt x="2141" y="2489"/>
                      <a:pt x="2097" y="2380"/>
                      <a:pt x="2064" y="2276"/>
                    </a:cubicBezTo>
                    <a:cubicBezTo>
                      <a:pt x="2031" y="2172"/>
                      <a:pt x="1998" y="2079"/>
                      <a:pt x="1955" y="1975"/>
                    </a:cubicBezTo>
                    <a:lnTo>
                      <a:pt x="1872" y="1767"/>
                    </a:lnTo>
                    <a:cubicBezTo>
                      <a:pt x="1845" y="1701"/>
                      <a:pt x="1818" y="1641"/>
                      <a:pt x="1790" y="1570"/>
                    </a:cubicBezTo>
                    <a:cubicBezTo>
                      <a:pt x="1768" y="1515"/>
                      <a:pt x="1741" y="1460"/>
                      <a:pt x="1725" y="1406"/>
                    </a:cubicBezTo>
                    <a:cubicBezTo>
                      <a:pt x="1686" y="1324"/>
                      <a:pt x="1653" y="1247"/>
                      <a:pt x="1615" y="1165"/>
                    </a:cubicBezTo>
                    <a:cubicBezTo>
                      <a:pt x="1615" y="1159"/>
                      <a:pt x="1604" y="1159"/>
                      <a:pt x="1604" y="1154"/>
                    </a:cubicBezTo>
                    <a:cubicBezTo>
                      <a:pt x="1571" y="1094"/>
                      <a:pt x="1539" y="1022"/>
                      <a:pt x="1506" y="957"/>
                    </a:cubicBezTo>
                    <a:cubicBezTo>
                      <a:pt x="1424" y="798"/>
                      <a:pt x="1331" y="645"/>
                      <a:pt x="1232" y="502"/>
                    </a:cubicBezTo>
                    <a:cubicBezTo>
                      <a:pt x="1057" y="273"/>
                      <a:pt x="838" y="32"/>
                      <a:pt x="548" y="4"/>
                    </a:cubicBezTo>
                    <a:cubicBezTo>
                      <a:pt x="527" y="2"/>
                      <a:pt x="507" y="1"/>
                      <a:pt x="48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7"/>
              <p:cNvSpPr/>
              <p:nvPr/>
            </p:nvSpPr>
            <p:spPr>
              <a:xfrm>
                <a:off x="938325" y="2602525"/>
                <a:ext cx="826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4132" extrusionOk="0">
                    <a:moveTo>
                      <a:pt x="1126" y="1"/>
                    </a:moveTo>
                    <a:cubicBezTo>
                      <a:pt x="1066" y="1"/>
                      <a:pt x="1005" y="9"/>
                      <a:pt x="942" y="26"/>
                    </a:cubicBezTo>
                    <a:cubicBezTo>
                      <a:pt x="816" y="53"/>
                      <a:pt x="701" y="86"/>
                      <a:pt x="592" y="146"/>
                    </a:cubicBezTo>
                    <a:cubicBezTo>
                      <a:pt x="586" y="146"/>
                      <a:pt x="586" y="157"/>
                      <a:pt x="575" y="157"/>
                    </a:cubicBezTo>
                    <a:cubicBezTo>
                      <a:pt x="564" y="163"/>
                      <a:pt x="548" y="174"/>
                      <a:pt x="537" y="185"/>
                    </a:cubicBezTo>
                    <a:cubicBezTo>
                      <a:pt x="520" y="190"/>
                      <a:pt x="515" y="201"/>
                      <a:pt x="504" y="212"/>
                    </a:cubicBezTo>
                    <a:cubicBezTo>
                      <a:pt x="378" y="299"/>
                      <a:pt x="296" y="420"/>
                      <a:pt x="236" y="573"/>
                    </a:cubicBezTo>
                    <a:cubicBezTo>
                      <a:pt x="99" y="885"/>
                      <a:pt x="50" y="1230"/>
                      <a:pt x="39" y="1569"/>
                    </a:cubicBezTo>
                    <a:cubicBezTo>
                      <a:pt x="0" y="2078"/>
                      <a:pt x="176" y="2385"/>
                      <a:pt x="455" y="2774"/>
                    </a:cubicBezTo>
                    <a:cubicBezTo>
                      <a:pt x="630" y="3042"/>
                      <a:pt x="887" y="3239"/>
                      <a:pt x="1123" y="3447"/>
                    </a:cubicBezTo>
                    <a:cubicBezTo>
                      <a:pt x="1446" y="3715"/>
                      <a:pt x="1801" y="3934"/>
                      <a:pt x="2174" y="4109"/>
                    </a:cubicBezTo>
                    <a:lnTo>
                      <a:pt x="2382" y="4109"/>
                    </a:lnTo>
                    <a:cubicBezTo>
                      <a:pt x="2327" y="4082"/>
                      <a:pt x="2267" y="4054"/>
                      <a:pt x="2212" y="4027"/>
                    </a:cubicBezTo>
                    <a:cubicBezTo>
                      <a:pt x="2102" y="3972"/>
                      <a:pt x="1998" y="3923"/>
                      <a:pt x="1900" y="3863"/>
                    </a:cubicBezTo>
                    <a:lnTo>
                      <a:pt x="1752" y="3781"/>
                    </a:lnTo>
                    <a:cubicBezTo>
                      <a:pt x="1741" y="3775"/>
                      <a:pt x="1736" y="3775"/>
                      <a:pt x="1725" y="3770"/>
                    </a:cubicBezTo>
                    <a:cubicBezTo>
                      <a:pt x="1686" y="3742"/>
                      <a:pt x="1637" y="3715"/>
                      <a:pt x="1599" y="3688"/>
                    </a:cubicBezTo>
                    <a:lnTo>
                      <a:pt x="1588" y="3677"/>
                    </a:lnTo>
                    <a:cubicBezTo>
                      <a:pt x="1544" y="3649"/>
                      <a:pt x="1495" y="3616"/>
                      <a:pt x="1446" y="3584"/>
                    </a:cubicBezTo>
                    <a:cubicBezTo>
                      <a:pt x="1396" y="3540"/>
                      <a:pt x="1342" y="3507"/>
                      <a:pt x="1298" y="3469"/>
                    </a:cubicBezTo>
                    <a:lnTo>
                      <a:pt x="1194" y="3381"/>
                    </a:lnTo>
                    <a:cubicBezTo>
                      <a:pt x="1139" y="3337"/>
                      <a:pt x="1090" y="3294"/>
                      <a:pt x="1035" y="3244"/>
                    </a:cubicBezTo>
                    <a:cubicBezTo>
                      <a:pt x="887" y="3118"/>
                      <a:pt x="728" y="2987"/>
                      <a:pt x="603" y="2823"/>
                    </a:cubicBezTo>
                    <a:cubicBezTo>
                      <a:pt x="477" y="2648"/>
                      <a:pt x="340" y="2451"/>
                      <a:pt x="241" y="2254"/>
                    </a:cubicBezTo>
                    <a:cubicBezTo>
                      <a:pt x="148" y="2035"/>
                      <a:pt x="110" y="1805"/>
                      <a:pt x="126" y="1558"/>
                    </a:cubicBezTo>
                    <a:cubicBezTo>
                      <a:pt x="148" y="1159"/>
                      <a:pt x="214" y="683"/>
                      <a:pt x="460" y="365"/>
                    </a:cubicBezTo>
                    <a:lnTo>
                      <a:pt x="504" y="327"/>
                    </a:lnTo>
                    <a:cubicBezTo>
                      <a:pt x="510" y="327"/>
                      <a:pt x="515" y="316"/>
                      <a:pt x="520" y="310"/>
                    </a:cubicBezTo>
                    <a:cubicBezTo>
                      <a:pt x="537" y="299"/>
                      <a:pt x="548" y="289"/>
                      <a:pt x="564" y="278"/>
                    </a:cubicBezTo>
                    <a:cubicBezTo>
                      <a:pt x="592" y="256"/>
                      <a:pt x="614" y="234"/>
                      <a:pt x="641" y="223"/>
                    </a:cubicBezTo>
                    <a:cubicBezTo>
                      <a:pt x="652" y="217"/>
                      <a:pt x="657" y="212"/>
                      <a:pt x="674" y="201"/>
                    </a:cubicBezTo>
                    <a:cubicBezTo>
                      <a:pt x="707" y="179"/>
                      <a:pt x="739" y="168"/>
                      <a:pt x="783" y="152"/>
                    </a:cubicBezTo>
                    <a:cubicBezTo>
                      <a:pt x="899" y="123"/>
                      <a:pt x="1019" y="90"/>
                      <a:pt x="1139" y="90"/>
                    </a:cubicBezTo>
                    <a:cubicBezTo>
                      <a:pt x="1156" y="90"/>
                      <a:pt x="1172" y="90"/>
                      <a:pt x="1188" y="91"/>
                    </a:cubicBezTo>
                    <a:cubicBezTo>
                      <a:pt x="1478" y="124"/>
                      <a:pt x="1692" y="360"/>
                      <a:pt x="1872" y="590"/>
                    </a:cubicBezTo>
                    <a:cubicBezTo>
                      <a:pt x="1971" y="737"/>
                      <a:pt x="2064" y="885"/>
                      <a:pt x="2146" y="1044"/>
                    </a:cubicBezTo>
                    <a:cubicBezTo>
                      <a:pt x="2179" y="1104"/>
                      <a:pt x="2212" y="1175"/>
                      <a:pt x="2245" y="1241"/>
                    </a:cubicBezTo>
                    <a:cubicBezTo>
                      <a:pt x="2245" y="1246"/>
                      <a:pt x="2256" y="1246"/>
                      <a:pt x="2256" y="1257"/>
                    </a:cubicBezTo>
                    <a:cubicBezTo>
                      <a:pt x="2288" y="1329"/>
                      <a:pt x="2327" y="1411"/>
                      <a:pt x="2365" y="1493"/>
                    </a:cubicBezTo>
                    <a:cubicBezTo>
                      <a:pt x="2382" y="1547"/>
                      <a:pt x="2409" y="1602"/>
                      <a:pt x="2431" y="1657"/>
                    </a:cubicBezTo>
                    <a:cubicBezTo>
                      <a:pt x="2458" y="1728"/>
                      <a:pt x="2486" y="1788"/>
                      <a:pt x="2513" y="1859"/>
                    </a:cubicBezTo>
                    <a:lnTo>
                      <a:pt x="2595" y="2062"/>
                    </a:lnTo>
                    <a:cubicBezTo>
                      <a:pt x="2639" y="2161"/>
                      <a:pt x="2672" y="2259"/>
                      <a:pt x="2704" y="2363"/>
                    </a:cubicBezTo>
                    <a:cubicBezTo>
                      <a:pt x="2748" y="2473"/>
                      <a:pt x="2781" y="2577"/>
                      <a:pt x="2814" y="2686"/>
                    </a:cubicBezTo>
                    <a:cubicBezTo>
                      <a:pt x="2836" y="2763"/>
                      <a:pt x="2863" y="2828"/>
                      <a:pt x="2885" y="2899"/>
                    </a:cubicBezTo>
                    <a:cubicBezTo>
                      <a:pt x="2901" y="2971"/>
                      <a:pt x="2929" y="3042"/>
                      <a:pt x="2951" y="3107"/>
                    </a:cubicBezTo>
                    <a:cubicBezTo>
                      <a:pt x="2978" y="3184"/>
                      <a:pt x="3000" y="3255"/>
                      <a:pt x="3022" y="3321"/>
                    </a:cubicBezTo>
                    <a:cubicBezTo>
                      <a:pt x="3038" y="3392"/>
                      <a:pt x="3055" y="3452"/>
                      <a:pt x="3077" y="3518"/>
                    </a:cubicBezTo>
                    <a:cubicBezTo>
                      <a:pt x="3082" y="3540"/>
                      <a:pt x="3082" y="3556"/>
                      <a:pt x="3088" y="3573"/>
                    </a:cubicBezTo>
                    <a:cubicBezTo>
                      <a:pt x="3099" y="3633"/>
                      <a:pt x="3109" y="3677"/>
                      <a:pt x="3120" y="3726"/>
                    </a:cubicBezTo>
                    <a:cubicBezTo>
                      <a:pt x="3137" y="3775"/>
                      <a:pt x="3142" y="3819"/>
                      <a:pt x="3159" y="3868"/>
                    </a:cubicBezTo>
                    <a:lnTo>
                      <a:pt x="3197" y="4054"/>
                    </a:lnTo>
                    <a:cubicBezTo>
                      <a:pt x="3208" y="4082"/>
                      <a:pt x="3213" y="4104"/>
                      <a:pt x="3219" y="4131"/>
                    </a:cubicBezTo>
                    <a:lnTo>
                      <a:pt x="3307" y="4131"/>
                    </a:lnTo>
                    <a:cubicBezTo>
                      <a:pt x="3268" y="3961"/>
                      <a:pt x="3224" y="3786"/>
                      <a:pt x="3186" y="3606"/>
                    </a:cubicBezTo>
                    <a:cubicBezTo>
                      <a:pt x="3115" y="3310"/>
                      <a:pt x="3011" y="3031"/>
                      <a:pt x="2923" y="2741"/>
                    </a:cubicBezTo>
                    <a:cubicBezTo>
                      <a:pt x="2803" y="2352"/>
                      <a:pt x="2666" y="1963"/>
                      <a:pt x="2502" y="1586"/>
                    </a:cubicBezTo>
                    <a:cubicBezTo>
                      <a:pt x="2321" y="1186"/>
                      <a:pt x="2152" y="787"/>
                      <a:pt x="1878" y="447"/>
                    </a:cubicBezTo>
                    <a:cubicBezTo>
                      <a:pt x="1681" y="205"/>
                      <a:pt x="1427" y="1"/>
                      <a:pt x="11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7"/>
              <p:cNvSpPr/>
              <p:nvPr/>
            </p:nvSpPr>
            <p:spPr>
              <a:xfrm>
                <a:off x="951200" y="2606575"/>
                <a:ext cx="652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964" extrusionOk="0">
                    <a:moveTo>
                      <a:pt x="77" y="1"/>
                    </a:moveTo>
                    <a:cubicBezTo>
                      <a:pt x="66" y="6"/>
                      <a:pt x="49" y="23"/>
                      <a:pt x="38" y="28"/>
                    </a:cubicBezTo>
                    <a:cubicBezTo>
                      <a:pt x="22" y="33"/>
                      <a:pt x="16" y="50"/>
                      <a:pt x="0" y="55"/>
                    </a:cubicBezTo>
                    <a:cubicBezTo>
                      <a:pt x="22" y="77"/>
                      <a:pt x="44" y="105"/>
                      <a:pt x="66" y="121"/>
                    </a:cubicBezTo>
                    <a:lnTo>
                      <a:pt x="77" y="137"/>
                    </a:lnTo>
                    <a:cubicBezTo>
                      <a:pt x="285" y="362"/>
                      <a:pt x="432" y="630"/>
                      <a:pt x="597" y="887"/>
                    </a:cubicBezTo>
                    <a:cubicBezTo>
                      <a:pt x="766" y="1172"/>
                      <a:pt x="931" y="1451"/>
                      <a:pt x="1111" y="1730"/>
                    </a:cubicBezTo>
                    <a:cubicBezTo>
                      <a:pt x="1396" y="2196"/>
                      <a:pt x="1708" y="2650"/>
                      <a:pt x="1992" y="3115"/>
                    </a:cubicBezTo>
                    <a:cubicBezTo>
                      <a:pt x="2162" y="3394"/>
                      <a:pt x="2337" y="3673"/>
                      <a:pt x="2507" y="3964"/>
                    </a:cubicBezTo>
                    <a:lnTo>
                      <a:pt x="2611" y="3964"/>
                    </a:lnTo>
                    <a:cubicBezTo>
                      <a:pt x="2458" y="3717"/>
                      <a:pt x="2310" y="3476"/>
                      <a:pt x="2157" y="3230"/>
                    </a:cubicBezTo>
                    <a:cubicBezTo>
                      <a:pt x="1779" y="2606"/>
                      <a:pt x="1363" y="2004"/>
                      <a:pt x="996" y="1369"/>
                    </a:cubicBezTo>
                    <a:lnTo>
                      <a:pt x="504" y="570"/>
                    </a:lnTo>
                    <a:cubicBezTo>
                      <a:pt x="400" y="395"/>
                      <a:pt x="285" y="231"/>
                      <a:pt x="153" y="83"/>
                    </a:cubicBezTo>
                    <a:lnTo>
                      <a:pt x="137" y="66"/>
                    </a:lnTo>
                    <a:cubicBezTo>
                      <a:pt x="120" y="50"/>
                      <a:pt x="99" y="2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7"/>
              <p:cNvSpPr/>
              <p:nvPr/>
            </p:nvSpPr>
            <p:spPr>
              <a:xfrm>
                <a:off x="1019200" y="2566650"/>
                <a:ext cx="627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5567" extrusionOk="0">
                    <a:moveTo>
                      <a:pt x="1500" y="1"/>
                    </a:moveTo>
                    <a:cubicBezTo>
                      <a:pt x="1285" y="1"/>
                      <a:pt x="1081" y="101"/>
                      <a:pt x="909" y="240"/>
                    </a:cubicBezTo>
                    <a:cubicBezTo>
                      <a:pt x="756" y="350"/>
                      <a:pt x="624" y="487"/>
                      <a:pt x="531" y="645"/>
                    </a:cubicBezTo>
                    <a:cubicBezTo>
                      <a:pt x="88" y="1357"/>
                      <a:pt x="0" y="2205"/>
                      <a:pt x="17" y="3032"/>
                    </a:cubicBezTo>
                    <a:cubicBezTo>
                      <a:pt x="17" y="3530"/>
                      <a:pt x="33" y="4033"/>
                      <a:pt x="66" y="4532"/>
                    </a:cubicBezTo>
                    <a:cubicBezTo>
                      <a:pt x="77" y="4871"/>
                      <a:pt x="115" y="5216"/>
                      <a:pt x="137" y="5555"/>
                    </a:cubicBezTo>
                    <a:lnTo>
                      <a:pt x="225" y="5555"/>
                    </a:lnTo>
                    <a:lnTo>
                      <a:pt x="165" y="4696"/>
                    </a:lnTo>
                    <a:cubicBezTo>
                      <a:pt x="121" y="4154"/>
                      <a:pt x="99" y="3612"/>
                      <a:pt x="99" y="3065"/>
                    </a:cubicBezTo>
                    <a:cubicBezTo>
                      <a:pt x="82" y="2293"/>
                      <a:pt x="148" y="1499"/>
                      <a:pt x="531" y="815"/>
                    </a:cubicBezTo>
                    <a:cubicBezTo>
                      <a:pt x="635" y="623"/>
                      <a:pt x="778" y="454"/>
                      <a:pt x="958" y="328"/>
                    </a:cubicBezTo>
                    <a:cubicBezTo>
                      <a:pt x="1109" y="206"/>
                      <a:pt x="1295" y="112"/>
                      <a:pt x="1490" y="112"/>
                    </a:cubicBezTo>
                    <a:cubicBezTo>
                      <a:pt x="1523" y="112"/>
                      <a:pt x="1555" y="114"/>
                      <a:pt x="1588" y="120"/>
                    </a:cubicBezTo>
                    <a:cubicBezTo>
                      <a:pt x="1621" y="125"/>
                      <a:pt x="1648" y="131"/>
                      <a:pt x="1675" y="136"/>
                    </a:cubicBezTo>
                    <a:cubicBezTo>
                      <a:pt x="1686" y="147"/>
                      <a:pt x="1697" y="147"/>
                      <a:pt x="1708" y="153"/>
                    </a:cubicBezTo>
                    <a:cubicBezTo>
                      <a:pt x="1905" y="235"/>
                      <a:pt x="2097" y="437"/>
                      <a:pt x="2228" y="623"/>
                    </a:cubicBezTo>
                    <a:cubicBezTo>
                      <a:pt x="2365" y="859"/>
                      <a:pt x="2398" y="1116"/>
                      <a:pt x="2387" y="1384"/>
                    </a:cubicBezTo>
                    <a:cubicBezTo>
                      <a:pt x="2387" y="1598"/>
                      <a:pt x="2343" y="1806"/>
                      <a:pt x="2299" y="2014"/>
                    </a:cubicBezTo>
                    <a:cubicBezTo>
                      <a:pt x="2091" y="2868"/>
                      <a:pt x="1725" y="3667"/>
                      <a:pt x="1352" y="4455"/>
                    </a:cubicBezTo>
                    <a:cubicBezTo>
                      <a:pt x="1188" y="4800"/>
                      <a:pt x="1002" y="5128"/>
                      <a:pt x="821" y="5457"/>
                    </a:cubicBezTo>
                    <a:cubicBezTo>
                      <a:pt x="800" y="5489"/>
                      <a:pt x="778" y="5528"/>
                      <a:pt x="756" y="5566"/>
                    </a:cubicBezTo>
                    <a:lnTo>
                      <a:pt x="860" y="5566"/>
                    </a:lnTo>
                    <a:cubicBezTo>
                      <a:pt x="931" y="5429"/>
                      <a:pt x="1002" y="5298"/>
                      <a:pt x="1079" y="5166"/>
                    </a:cubicBezTo>
                    <a:cubicBezTo>
                      <a:pt x="1440" y="4521"/>
                      <a:pt x="1757" y="3825"/>
                      <a:pt x="2037" y="3130"/>
                    </a:cubicBezTo>
                    <a:cubicBezTo>
                      <a:pt x="2152" y="2829"/>
                      <a:pt x="2256" y="2523"/>
                      <a:pt x="2338" y="2205"/>
                    </a:cubicBezTo>
                    <a:cubicBezTo>
                      <a:pt x="2442" y="1811"/>
                      <a:pt x="2507" y="1401"/>
                      <a:pt x="2464" y="974"/>
                    </a:cubicBezTo>
                    <a:cubicBezTo>
                      <a:pt x="2425" y="749"/>
                      <a:pt x="2332" y="536"/>
                      <a:pt x="2173" y="377"/>
                    </a:cubicBezTo>
                    <a:cubicBezTo>
                      <a:pt x="2069" y="262"/>
                      <a:pt x="1954" y="153"/>
                      <a:pt x="1818" y="76"/>
                    </a:cubicBezTo>
                    <a:cubicBezTo>
                      <a:pt x="1779" y="54"/>
                      <a:pt x="1741" y="43"/>
                      <a:pt x="1703" y="27"/>
                    </a:cubicBezTo>
                    <a:cubicBezTo>
                      <a:pt x="1686" y="21"/>
                      <a:pt x="1675" y="21"/>
                      <a:pt x="1659" y="16"/>
                    </a:cubicBezTo>
                    <a:cubicBezTo>
                      <a:pt x="1648" y="16"/>
                      <a:pt x="1626" y="10"/>
                      <a:pt x="1615" y="10"/>
                    </a:cubicBezTo>
                    <a:cubicBezTo>
                      <a:pt x="1576" y="4"/>
                      <a:pt x="1538" y="1"/>
                      <a:pt x="150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7"/>
              <p:cNvSpPr/>
              <p:nvPr/>
            </p:nvSpPr>
            <p:spPr>
              <a:xfrm>
                <a:off x="1026725" y="2567450"/>
                <a:ext cx="34650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535" extrusionOk="0">
                    <a:moveTo>
                      <a:pt x="1303" y="0"/>
                    </a:moveTo>
                    <a:cubicBezTo>
                      <a:pt x="1298" y="28"/>
                      <a:pt x="1292" y="60"/>
                      <a:pt x="1287" y="88"/>
                    </a:cubicBezTo>
                    <a:lnTo>
                      <a:pt x="1161" y="619"/>
                    </a:lnTo>
                    <a:lnTo>
                      <a:pt x="1123" y="783"/>
                    </a:lnTo>
                    <a:cubicBezTo>
                      <a:pt x="1068" y="1013"/>
                      <a:pt x="1002" y="1243"/>
                      <a:pt x="947" y="1478"/>
                    </a:cubicBezTo>
                    <a:cubicBezTo>
                      <a:pt x="739" y="2398"/>
                      <a:pt x="499" y="3323"/>
                      <a:pt x="280" y="4248"/>
                    </a:cubicBezTo>
                    <a:lnTo>
                      <a:pt x="33" y="5375"/>
                    </a:lnTo>
                    <a:cubicBezTo>
                      <a:pt x="17" y="5430"/>
                      <a:pt x="6" y="5479"/>
                      <a:pt x="0" y="5534"/>
                    </a:cubicBezTo>
                    <a:lnTo>
                      <a:pt x="88" y="5534"/>
                    </a:lnTo>
                    <a:cubicBezTo>
                      <a:pt x="93" y="5485"/>
                      <a:pt x="110" y="5446"/>
                      <a:pt x="115" y="5397"/>
                    </a:cubicBezTo>
                    <a:cubicBezTo>
                      <a:pt x="121" y="5353"/>
                      <a:pt x="137" y="5310"/>
                      <a:pt x="143" y="5260"/>
                    </a:cubicBezTo>
                    <a:cubicBezTo>
                      <a:pt x="181" y="5085"/>
                      <a:pt x="219" y="4910"/>
                      <a:pt x="258" y="4740"/>
                    </a:cubicBezTo>
                    <a:cubicBezTo>
                      <a:pt x="285" y="4636"/>
                      <a:pt x="307" y="4538"/>
                      <a:pt x="329" y="4439"/>
                    </a:cubicBezTo>
                    <a:cubicBezTo>
                      <a:pt x="482" y="3706"/>
                      <a:pt x="685" y="2983"/>
                      <a:pt x="854" y="2250"/>
                    </a:cubicBezTo>
                    <a:cubicBezTo>
                      <a:pt x="936" y="1872"/>
                      <a:pt x="1029" y="1500"/>
                      <a:pt x="1123" y="1133"/>
                    </a:cubicBezTo>
                    <a:cubicBezTo>
                      <a:pt x="1161" y="985"/>
                      <a:pt x="1194" y="827"/>
                      <a:pt x="1237" y="668"/>
                    </a:cubicBezTo>
                    <a:cubicBezTo>
                      <a:pt x="1243" y="630"/>
                      <a:pt x="1259" y="591"/>
                      <a:pt x="1265" y="553"/>
                    </a:cubicBezTo>
                    <a:cubicBezTo>
                      <a:pt x="1276" y="482"/>
                      <a:pt x="1298" y="416"/>
                      <a:pt x="1314" y="345"/>
                    </a:cubicBezTo>
                    <a:cubicBezTo>
                      <a:pt x="1325" y="263"/>
                      <a:pt x="1347" y="181"/>
                      <a:pt x="1369" y="99"/>
                    </a:cubicBezTo>
                    <a:cubicBezTo>
                      <a:pt x="1369" y="93"/>
                      <a:pt x="1374" y="88"/>
                      <a:pt x="1374" y="82"/>
                    </a:cubicBezTo>
                    <a:cubicBezTo>
                      <a:pt x="1380" y="55"/>
                      <a:pt x="1380" y="33"/>
                      <a:pt x="1385" y="11"/>
                    </a:cubicBezTo>
                    <a:cubicBezTo>
                      <a:pt x="1374" y="11"/>
                      <a:pt x="1358" y="6"/>
                      <a:pt x="1352" y="6"/>
                    </a:cubicBezTo>
                    <a:cubicBezTo>
                      <a:pt x="1341" y="6"/>
                      <a:pt x="1320" y="0"/>
                      <a:pt x="130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7"/>
              <p:cNvSpPr/>
              <p:nvPr/>
            </p:nvSpPr>
            <p:spPr>
              <a:xfrm>
                <a:off x="1043000" y="2624350"/>
                <a:ext cx="887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3259" extrusionOk="0">
                    <a:moveTo>
                      <a:pt x="2883" y="1"/>
                    </a:moveTo>
                    <a:cubicBezTo>
                      <a:pt x="2682" y="1"/>
                      <a:pt x="2477" y="72"/>
                      <a:pt x="2311" y="176"/>
                    </a:cubicBezTo>
                    <a:cubicBezTo>
                      <a:pt x="1960" y="406"/>
                      <a:pt x="1681" y="713"/>
                      <a:pt x="1418" y="1041"/>
                    </a:cubicBezTo>
                    <a:cubicBezTo>
                      <a:pt x="1013" y="1539"/>
                      <a:pt x="630" y="2059"/>
                      <a:pt x="302" y="2612"/>
                    </a:cubicBezTo>
                    <a:cubicBezTo>
                      <a:pt x="203" y="2798"/>
                      <a:pt x="105" y="2990"/>
                      <a:pt x="23" y="3181"/>
                    </a:cubicBezTo>
                    <a:cubicBezTo>
                      <a:pt x="17" y="3203"/>
                      <a:pt x="12" y="3214"/>
                      <a:pt x="1" y="3236"/>
                    </a:cubicBezTo>
                    <a:lnTo>
                      <a:pt x="99" y="3236"/>
                    </a:lnTo>
                    <a:cubicBezTo>
                      <a:pt x="110" y="3181"/>
                      <a:pt x="138" y="3132"/>
                      <a:pt x="160" y="3088"/>
                    </a:cubicBezTo>
                    <a:cubicBezTo>
                      <a:pt x="165" y="3072"/>
                      <a:pt x="176" y="3050"/>
                      <a:pt x="181" y="3039"/>
                    </a:cubicBezTo>
                    <a:lnTo>
                      <a:pt x="203" y="2995"/>
                    </a:lnTo>
                    <a:cubicBezTo>
                      <a:pt x="214" y="2962"/>
                      <a:pt x="231" y="2935"/>
                      <a:pt x="242" y="2908"/>
                    </a:cubicBezTo>
                    <a:cubicBezTo>
                      <a:pt x="258" y="2886"/>
                      <a:pt x="264" y="2858"/>
                      <a:pt x="274" y="2842"/>
                    </a:cubicBezTo>
                    <a:lnTo>
                      <a:pt x="285" y="2831"/>
                    </a:lnTo>
                    <a:cubicBezTo>
                      <a:pt x="318" y="2776"/>
                      <a:pt x="346" y="2716"/>
                      <a:pt x="378" y="2661"/>
                    </a:cubicBezTo>
                    <a:cubicBezTo>
                      <a:pt x="669" y="2174"/>
                      <a:pt x="1002" y="1720"/>
                      <a:pt x="1353" y="1271"/>
                    </a:cubicBezTo>
                    <a:cubicBezTo>
                      <a:pt x="1583" y="981"/>
                      <a:pt x="1818" y="685"/>
                      <a:pt x="2103" y="450"/>
                    </a:cubicBezTo>
                    <a:cubicBezTo>
                      <a:pt x="2212" y="362"/>
                      <a:pt x="2322" y="275"/>
                      <a:pt x="2458" y="204"/>
                    </a:cubicBezTo>
                    <a:cubicBezTo>
                      <a:pt x="2486" y="193"/>
                      <a:pt x="2519" y="176"/>
                      <a:pt x="2557" y="165"/>
                    </a:cubicBezTo>
                    <a:cubicBezTo>
                      <a:pt x="2568" y="165"/>
                      <a:pt x="2584" y="160"/>
                      <a:pt x="2601" y="149"/>
                    </a:cubicBezTo>
                    <a:cubicBezTo>
                      <a:pt x="2623" y="144"/>
                      <a:pt x="2639" y="144"/>
                      <a:pt x="2655" y="138"/>
                    </a:cubicBezTo>
                    <a:lnTo>
                      <a:pt x="2759" y="116"/>
                    </a:lnTo>
                    <a:cubicBezTo>
                      <a:pt x="2795" y="113"/>
                      <a:pt x="2829" y="112"/>
                      <a:pt x="2862" y="112"/>
                    </a:cubicBezTo>
                    <a:cubicBezTo>
                      <a:pt x="2895" y="112"/>
                      <a:pt x="2926" y="113"/>
                      <a:pt x="2957" y="116"/>
                    </a:cubicBezTo>
                    <a:cubicBezTo>
                      <a:pt x="2973" y="116"/>
                      <a:pt x="2984" y="122"/>
                      <a:pt x="3000" y="122"/>
                    </a:cubicBezTo>
                    <a:cubicBezTo>
                      <a:pt x="3033" y="133"/>
                      <a:pt x="3066" y="138"/>
                      <a:pt x="3093" y="149"/>
                    </a:cubicBezTo>
                    <a:lnTo>
                      <a:pt x="3175" y="193"/>
                    </a:lnTo>
                    <a:cubicBezTo>
                      <a:pt x="3192" y="198"/>
                      <a:pt x="3203" y="215"/>
                      <a:pt x="3219" y="220"/>
                    </a:cubicBezTo>
                    <a:cubicBezTo>
                      <a:pt x="3241" y="231"/>
                      <a:pt x="3258" y="248"/>
                      <a:pt x="3274" y="269"/>
                    </a:cubicBezTo>
                    <a:lnTo>
                      <a:pt x="3296" y="286"/>
                    </a:lnTo>
                    <a:cubicBezTo>
                      <a:pt x="3296" y="297"/>
                      <a:pt x="3301" y="297"/>
                      <a:pt x="3301" y="302"/>
                    </a:cubicBezTo>
                    <a:cubicBezTo>
                      <a:pt x="3307" y="308"/>
                      <a:pt x="3307" y="313"/>
                      <a:pt x="3312" y="324"/>
                    </a:cubicBezTo>
                    <a:cubicBezTo>
                      <a:pt x="3323" y="330"/>
                      <a:pt x="3329" y="341"/>
                      <a:pt x="3334" y="352"/>
                    </a:cubicBezTo>
                    <a:cubicBezTo>
                      <a:pt x="3340" y="357"/>
                      <a:pt x="3351" y="362"/>
                      <a:pt x="3356" y="379"/>
                    </a:cubicBezTo>
                    <a:cubicBezTo>
                      <a:pt x="3362" y="395"/>
                      <a:pt x="3378" y="417"/>
                      <a:pt x="3383" y="439"/>
                    </a:cubicBezTo>
                    <a:cubicBezTo>
                      <a:pt x="3394" y="466"/>
                      <a:pt x="3405" y="499"/>
                      <a:pt x="3411" y="527"/>
                    </a:cubicBezTo>
                    <a:cubicBezTo>
                      <a:pt x="3411" y="532"/>
                      <a:pt x="3416" y="543"/>
                      <a:pt x="3416" y="549"/>
                    </a:cubicBezTo>
                    <a:cubicBezTo>
                      <a:pt x="3416" y="560"/>
                      <a:pt x="3422" y="570"/>
                      <a:pt x="3422" y="581"/>
                    </a:cubicBezTo>
                    <a:cubicBezTo>
                      <a:pt x="3433" y="603"/>
                      <a:pt x="3433" y="625"/>
                      <a:pt x="3438" y="642"/>
                    </a:cubicBezTo>
                    <a:cubicBezTo>
                      <a:pt x="3438" y="664"/>
                      <a:pt x="3444" y="680"/>
                      <a:pt x="3444" y="696"/>
                    </a:cubicBezTo>
                    <a:cubicBezTo>
                      <a:pt x="3449" y="713"/>
                      <a:pt x="3449" y="729"/>
                      <a:pt x="3449" y="751"/>
                    </a:cubicBezTo>
                    <a:cubicBezTo>
                      <a:pt x="3466" y="943"/>
                      <a:pt x="3444" y="1140"/>
                      <a:pt x="3389" y="1326"/>
                    </a:cubicBezTo>
                    <a:cubicBezTo>
                      <a:pt x="3378" y="1359"/>
                      <a:pt x="3367" y="1397"/>
                      <a:pt x="3356" y="1430"/>
                    </a:cubicBezTo>
                    <a:cubicBezTo>
                      <a:pt x="3340" y="1468"/>
                      <a:pt x="3323" y="1512"/>
                      <a:pt x="3307" y="1550"/>
                    </a:cubicBezTo>
                    <a:cubicBezTo>
                      <a:pt x="3285" y="1594"/>
                      <a:pt x="3274" y="1627"/>
                      <a:pt x="3252" y="1671"/>
                    </a:cubicBezTo>
                    <a:cubicBezTo>
                      <a:pt x="3241" y="1698"/>
                      <a:pt x="3219" y="1731"/>
                      <a:pt x="3203" y="1758"/>
                    </a:cubicBezTo>
                    <a:cubicBezTo>
                      <a:pt x="3186" y="1786"/>
                      <a:pt x="3165" y="1813"/>
                      <a:pt x="3148" y="1846"/>
                    </a:cubicBezTo>
                    <a:cubicBezTo>
                      <a:pt x="3137" y="1879"/>
                      <a:pt x="3115" y="1906"/>
                      <a:pt x="3093" y="1933"/>
                    </a:cubicBezTo>
                    <a:cubicBezTo>
                      <a:pt x="3044" y="2026"/>
                      <a:pt x="2973" y="2098"/>
                      <a:pt x="2907" y="2174"/>
                    </a:cubicBezTo>
                    <a:cubicBezTo>
                      <a:pt x="2858" y="2224"/>
                      <a:pt x="2809" y="2273"/>
                      <a:pt x="2754" y="2311"/>
                    </a:cubicBezTo>
                    <a:cubicBezTo>
                      <a:pt x="2469" y="2552"/>
                      <a:pt x="2146" y="2743"/>
                      <a:pt x="1813" y="2902"/>
                    </a:cubicBezTo>
                    <a:cubicBezTo>
                      <a:pt x="1714" y="2946"/>
                      <a:pt x="1610" y="2995"/>
                      <a:pt x="1517" y="3045"/>
                    </a:cubicBezTo>
                    <a:cubicBezTo>
                      <a:pt x="1462" y="3072"/>
                      <a:pt x="1397" y="3099"/>
                      <a:pt x="1336" y="3127"/>
                    </a:cubicBezTo>
                    <a:cubicBezTo>
                      <a:pt x="1331" y="3132"/>
                      <a:pt x="1320" y="3132"/>
                      <a:pt x="1309" y="3138"/>
                    </a:cubicBezTo>
                    <a:cubicBezTo>
                      <a:pt x="1276" y="3154"/>
                      <a:pt x="1249" y="3159"/>
                      <a:pt x="1221" y="3176"/>
                    </a:cubicBezTo>
                    <a:cubicBezTo>
                      <a:pt x="1194" y="3187"/>
                      <a:pt x="1167" y="3203"/>
                      <a:pt x="1139" y="3209"/>
                    </a:cubicBezTo>
                    <a:cubicBezTo>
                      <a:pt x="1112" y="3220"/>
                      <a:pt x="1079" y="3231"/>
                      <a:pt x="1052" y="3242"/>
                    </a:cubicBezTo>
                    <a:cubicBezTo>
                      <a:pt x="1041" y="3242"/>
                      <a:pt x="1035" y="3247"/>
                      <a:pt x="1030" y="3247"/>
                    </a:cubicBezTo>
                    <a:cubicBezTo>
                      <a:pt x="1024" y="3258"/>
                      <a:pt x="1024" y="3258"/>
                      <a:pt x="1019" y="3258"/>
                    </a:cubicBezTo>
                    <a:lnTo>
                      <a:pt x="1276" y="3258"/>
                    </a:lnTo>
                    <a:lnTo>
                      <a:pt x="1320" y="3236"/>
                    </a:lnTo>
                    <a:cubicBezTo>
                      <a:pt x="1632" y="3099"/>
                      <a:pt x="1938" y="2957"/>
                      <a:pt x="2240" y="2793"/>
                    </a:cubicBezTo>
                    <a:cubicBezTo>
                      <a:pt x="2502" y="2634"/>
                      <a:pt x="2754" y="2459"/>
                      <a:pt x="2973" y="2234"/>
                    </a:cubicBezTo>
                    <a:cubicBezTo>
                      <a:pt x="3318" y="1873"/>
                      <a:pt x="3542" y="1392"/>
                      <a:pt x="3548" y="882"/>
                    </a:cubicBezTo>
                    <a:cubicBezTo>
                      <a:pt x="3548" y="751"/>
                      <a:pt x="3537" y="609"/>
                      <a:pt x="3498" y="445"/>
                    </a:cubicBezTo>
                    <a:cubicBezTo>
                      <a:pt x="3493" y="439"/>
                      <a:pt x="3493" y="439"/>
                      <a:pt x="3493" y="434"/>
                    </a:cubicBezTo>
                    <a:cubicBezTo>
                      <a:pt x="3487" y="417"/>
                      <a:pt x="3487" y="406"/>
                      <a:pt x="3482" y="390"/>
                    </a:cubicBezTo>
                    <a:cubicBezTo>
                      <a:pt x="3471" y="384"/>
                      <a:pt x="3471" y="368"/>
                      <a:pt x="3466" y="362"/>
                    </a:cubicBezTo>
                    <a:cubicBezTo>
                      <a:pt x="3422" y="269"/>
                      <a:pt x="3356" y="176"/>
                      <a:pt x="3269" y="111"/>
                    </a:cubicBezTo>
                    <a:cubicBezTo>
                      <a:pt x="3151" y="33"/>
                      <a:pt x="3018" y="1"/>
                      <a:pt x="288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7"/>
              <p:cNvSpPr/>
              <p:nvPr/>
            </p:nvSpPr>
            <p:spPr>
              <a:xfrm>
                <a:off x="1050250" y="2634625"/>
                <a:ext cx="80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853" extrusionOk="0">
                    <a:moveTo>
                      <a:pt x="3192" y="1"/>
                    </a:moveTo>
                    <a:cubicBezTo>
                      <a:pt x="3165" y="12"/>
                      <a:pt x="3143" y="28"/>
                      <a:pt x="3115" y="50"/>
                    </a:cubicBezTo>
                    <a:cubicBezTo>
                      <a:pt x="3099" y="55"/>
                      <a:pt x="3093" y="61"/>
                      <a:pt x="3077" y="66"/>
                    </a:cubicBezTo>
                    <a:cubicBezTo>
                      <a:pt x="2842" y="225"/>
                      <a:pt x="2628" y="417"/>
                      <a:pt x="2409" y="603"/>
                    </a:cubicBezTo>
                    <a:cubicBezTo>
                      <a:pt x="1867" y="1024"/>
                      <a:pt x="1342" y="1479"/>
                      <a:pt x="838" y="1955"/>
                    </a:cubicBezTo>
                    <a:cubicBezTo>
                      <a:pt x="581" y="2190"/>
                      <a:pt x="351" y="2442"/>
                      <a:pt x="127" y="2699"/>
                    </a:cubicBezTo>
                    <a:cubicBezTo>
                      <a:pt x="83" y="2759"/>
                      <a:pt x="45" y="2803"/>
                      <a:pt x="1" y="2852"/>
                    </a:cubicBezTo>
                    <a:lnTo>
                      <a:pt x="116" y="2852"/>
                    </a:lnTo>
                    <a:cubicBezTo>
                      <a:pt x="132" y="2831"/>
                      <a:pt x="154" y="2809"/>
                      <a:pt x="165" y="2792"/>
                    </a:cubicBezTo>
                    <a:cubicBezTo>
                      <a:pt x="521" y="2365"/>
                      <a:pt x="920" y="1982"/>
                      <a:pt x="1331" y="1615"/>
                    </a:cubicBezTo>
                    <a:cubicBezTo>
                      <a:pt x="1659" y="1314"/>
                      <a:pt x="1999" y="1024"/>
                      <a:pt x="2355" y="751"/>
                    </a:cubicBezTo>
                    <a:cubicBezTo>
                      <a:pt x="2552" y="586"/>
                      <a:pt x="2754" y="411"/>
                      <a:pt x="2957" y="253"/>
                    </a:cubicBezTo>
                    <a:cubicBezTo>
                      <a:pt x="2979" y="236"/>
                      <a:pt x="3000" y="220"/>
                      <a:pt x="3017" y="203"/>
                    </a:cubicBezTo>
                    <a:cubicBezTo>
                      <a:pt x="3033" y="198"/>
                      <a:pt x="3044" y="192"/>
                      <a:pt x="3055" y="181"/>
                    </a:cubicBezTo>
                    <a:cubicBezTo>
                      <a:pt x="3077" y="165"/>
                      <a:pt x="3099" y="149"/>
                      <a:pt x="3126" y="132"/>
                    </a:cubicBezTo>
                    <a:lnTo>
                      <a:pt x="3137" y="121"/>
                    </a:lnTo>
                    <a:cubicBezTo>
                      <a:pt x="3154" y="105"/>
                      <a:pt x="3181" y="88"/>
                      <a:pt x="3208" y="66"/>
                    </a:cubicBezTo>
                    <a:cubicBezTo>
                      <a:pt x="3205" y="63"/>
                      <a:pt x="3204" y="60"/>
                      <a:pt x="3207" y="60"/>
                    </a:cubicBezTo>
                    <a:cubicBezTo>
                      <a:pt x="3208" y="60"/>
                      <a:pt x="3212" y="62"/>
                      <a:pt x="3219" y="66"/>
                    </a:cubicBezTo>
                    <a:cubicBezTo>
                      <a:pt x="3208" y="55"/>
                      <a:pt x="3208" y="39"/>
                      <a:pt x="3203" y="28"/>
                    </a:cubicBezTo>
                    <a:cubicBezTo>
                      <a:pt x="3197" y="23"/>
                      <a:pt x="3197" y="6"/>
                      <a:pt x="319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7"/>
              <p:cNvSpPr/>
              <p:nvPr/>
            </p:nvSpPr>
            <p:spPr>
              <a:xfrm>
                <a:off x="1550150" y="2571300"/>
                <a:ext cx="735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7"/>
              <p:cNvSpPr/>
              <p:nvPr/>
            </p:nvSpPr>
            <p:spPr>
              <a:xfrm>
                <a:off x="1550150" y="2571300"/>
                <a:ext cx="735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7"/>
              <p:cNvSpPr/>
              <p:nvPr/>
            </p:nvSpPr>
            <p:spPr>
              <a:xfrm>
                <a:off x="1466675" y="2598550"/>
                <a:ext cx="74325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594" extrusionOk="0">
                    <a:moveTo>
                      <a:pt x="768" y="0"/>
                    </a:moveTo>
                    <a:cubicBezTo>
                      <a:pt x="724" y="0"/>
                      <a:pt x="680" y="6"/>
                      <a:pt x="635" y="21"/>
                    </a:cubicBezTo>
                    <a:cubicBezTo>
                      <a:pt x="498" y="53"/>
                      <a:pt x="372" y="136"/>
                      <a:pt x="285" y="240"/>
                    </a:cubicBezTo>
                    <a:cubicBezTo>
                      <a:pt x="219" y="316"/>
                      <a:pt x="148" y="387"/>
                      <a:pt x="93" y="480"/>
                    </a:cubicBezTo>
                    <a:cubicBezTo>
                      <a:pt x="0" y="650"/>
                      <a:pt x="11" y="864"/>
                      <a:pt x="55" y="1055"/>
                    </a:cubicBezTo>
                    <a:cubicBezTo>
                      <a:pt x="93" y="1274"/>
                      <a:pt x="192" y="1477"/>
                      <a:pt x="329" y="1657"/>
                    </a:cubicBezTo>
                    <a:cubicBezTo>
                      <a:pt x="389" y="1739"/>
                      <a:pt x="443" y="1827"/>
                      <a:pt x="520" y="1904"/>
                    </a:cubicBezTo>
                    <a:cubicBezTo>
                      <a:pt x="684" y="2057"/>
                      <a:pt x="876" y="2183"/>
                      <a:pt x="1073" y="2287"/>
                    </a:cubicBezTo>
                    <a:cubicBezTo>
                      <a:pt x="1303" y="2407"/>
                      <a:pt x="1566" y="2489"/>
                      <a:pt x="1817" y="2549"/>
                    </a:cubicBezTo>
                    <a:cubicBezTo>
                      <a:pt x="2042" y="2593"/>
                      <a:pt x="2272" y="2577"/>
                      <a:pt x="2496" y="2588"/>
                    </a:cubicBezTo>
                    <a:cubicBezTo>
                      <a:pt x="2517" y="2588"/>
                      <a:pt x="2538" y="2589"/>
                      <a:pt x="2559" y="2589"/>
                    </a:cubicBezTo>
                    <a:cubicBezTo>
                      <a:pt x="2695" y="2589"/>
                      <a:pt x="2824" y="2575"/>
                      <a:pt x="2961" y="2560"/>
                    </a:cubicBezTo>
                    <a:cubicBezTo>
                      <a:pt x="2857" y="2517"/>
                      <a:pt x="2770" y="2456"/>
                      <a:pt x="2671" y="2407"/>
                    </a:cubicBezTo>
                    <a:cubicBezTo>
                      <a:pt x="2414" y="2276"/>
                      <a:pt x="2190" y="2084"/>
                      <a:pt x="1954" y="1914"/>
                    </a:cubicBezTo>
                    <a:cubicBezTo>
                      <a:pt x="1642" y="1674"/>
                      <a:pt x="1341" y="1422"/>
                      <a:pt x="1040" y="1170"/>
                    </a:cubicBezTo>
                    <a:cubicBezTo>
                      <a:pt x="854" y="1017"/>
                      <a:pt x="668" y="853"/>
                      <a:pt x="498" y="683"/>
                    </a:cubicBezTo>
                    <a:cubicBezTo>
                      <a:pt x="438" y="623"/>
                      <a:pt x="372" y="552"/>
                      <a:pt x="318" y="491"/>
                    </a:cubicBezTo>
                    <a:cubicBezTo>
                      <a:pt x="285" y="469"/>
                      <a:pt x="290" y="426"/>
                      <a:pt x="334" y="409"/>
                    </a:cubicBezTo>
                    <a:cubicBezTo>
                      <a:pt x="339" y="408"/>
                      <a:pt x="344" y="407"/>
                      <a:pt x="349" y="407"/>
                    </a:cubicBezTo>
                    <a:cubicBezTo>
                      <a:pt x="363" y="407"/>
                      <a:pt x="375" y="414"/>
                      <a:pt x="383" y="431"/>
                    </a:cubicBezTo>
                    <a:cubicBezTo>
                      <a:pt x="427" y="480"/>
                      <a:pt x="471" y="524"/>
                      <a:pt x="520" y="573"/>
                    </a:cubicBezTo>
                    <a:cubicBezTo>
                      <a:pt x="728" y="787"/>
                      <a:pt x="958" y="978"/>
                      <a:pt x="1188" y="1170"/>
                    </a:cubicBezTo>
                    <a:cubicBezTo>
                      <a:pt x="1631" y="1537"/>
                      <a:pt x="2080" y="1893"/>
                      <a:pt x="2551" y="2221"/>
                    </a:cubicBezTo>
                    <a:cubicBezTo>
                      <a:pt x="2688" y="2303"/>
                      <a:pt x="2830" y="2385"/>
                      <a:pt x="2972" y="2456"/>
                    </a:cubicBezTo>
                    <a:cubicBezTo>
                      <a:pt x="2961" y="2358"/>
                      <a:pt x="2945" y="2259"/>
                      <a:pt x="2934" y="2161"/>
                    </a:cubicBezTo>
                    <a:cubicBezTo>
                      <a:pt x="2852" y="2024"/>
                      <a:pt x="2781" y="1882"/>
                      <a:pt x="2688" y="1767"/>
                    </a:cubicBezTo>
                    <a:cubicBezTo>
                      <a:pt x="2529" y="1509"/>
                      <a:pt x="2381" y="1258"/>
                      <a:pt x="2195" y="1033"/>
                    </a:cubicBezTo>
                    <a:cubicBezTo>
                      <a:pt x="2009" y="798"/>
                      <a:pt x="1812" y="573"/>
                      <a:pt x="1571" y="398"/>
                    </a:cubicBezTo>
                    <a:cubicBezTo>
                      <a:pt x="1379" y="245"/>
                      <a:pt x="1177" y="97"/>
                      <a:pt x="936" y="26"/>
                    </a:cubicBezTo>
                    <a:cubicBezTo>
                      <a:pt x="880" y="11"/>
                      <a:pt x="825" y="0"/>
                      <a:pt x="76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7"/>
              <p:cNvSpPr/>
              <p:nvPr/>
            </p:nvSpPr>
            <p:spPr>
              <a:xfrm>
                <a:off x="1535900" y="2546650"/>
                <a:ext cx="398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8058" extrusionOk="0">
                    <a:moveTo>
                      <a:pt x="6" y="0"/>
                    </a:moveTo>
                    <a:cubicBezTo>
                      <a:pt x="1" y="263"/>
                      <a:pt x="1" y="515"/>
                      <a:pt x="6" y="777"/>
                    </a:cubicBezTo>
                    <a:cubicBezTo>
                      <a:pt x="12" y="1391"/>
                      <a:pt x="55" y="1998"/>
                      <a:pt x="105" y="2611"/>
                    </a:cubicBezTo>
                    <a:cubicBezTo>
                      <a:pt x="143" y="3137"/>
                      <a:pt x="192" y="3668"/>
                      <a:pt x="253" y="4204"/>
                    </a:cubicBezTo>
                    <a:cubicBezTo>
                      <a:pt x="253" y="4226"/>
                      <a:pt x="258" y="4237"/>
                      <a:pt x="258" y="4259"/>
                    </a:cubicBezTo>
                    <a:cubicBezTo>
                      <a:pt x="258" y="4281"/>
                      <a:pt x="269" y="4292"/>
                      <a:pt x="269" y="4313"/>
                    </a:cubicBezTo>
                    <a:cubicBezTo>
                      <a:pt x="269" y="4335"/>
                      <a:pt x="274" y="4346"/>
                      <a:pt x="274" y="4368"/>
                    </a:cubicBezTo>
                    <a:cubicBezTo>
                      <a:pt x="274" y="4390"/>
                      <a:pt x="280" y="4401"/>
                      <a:pt x="280" y="4423"/>
                    </a:cubicBezTo>
                    <a:cubicBezTo>
                      <a:pt x="285" y="4472"/>
                      <a:pt x="296" y="4510"/>
                      <a:pt x="302" y="4560"/>
                    </a:cubicBezTo>
                    <a:cubicBezTo>
                      <a:pt x="302" y="4571"/>
                      <a:pt x="307" y="4587"/>
                      <a:pt x="307" y="4598"/>
                    </a:cubicBezTo>
                    <a:cubicBezTo>
                      <a:pt x="307" y="4620"/>
                      <a:pt x="313" y="4642"/>
                      <a:pt x="313" y="4664"/>
                    </a:cubicBezTo>
                    <a:cubicBezTo>
                      <a:pt x="324" y="4675"/>
                      <a:pt x="324" y="4680"/>
                      <a:pt x="324" y="4697"/>
                    </a:cubicBezTo>
                    <a:cubicBezTo>
                      <a:pt x="329" y="4746"/>
                      <a:pt x="335" y="4801"/>
                      <a:pt x="340" y="4844"/>
                    </a:cubicBezTo>
                    <a:cubicBezTo>
                      <a:pt x="411" y="5282"/>
                      <a:pt x="515" y="5715"/>
                      <a:pt x="625" y="6142"/>
                    </a:cubicBezTo>
                    <a:cubicBezTo>
                      <a:pt x="734" y="6585"/>
                      <a:pt x="844" y="7023"/>
                      <a:pt x="986" y="7455"/>
                    </a:cubicBezTo>
                    <a:cubicBezTo>
                      <a:pt x="1052" y="7658"/>
                      <a:pt x="1134" y="7855"/>
                      <a:pt x="1216" y="8057"/>
                    </a:cubicBezTo>
                    <a:lnTo>
                      <a:pt x="1594" y="8057"/>
                    </a:lnTo>
                    <a:cubicBezTo>
                      <a:pt x="1517" y="7931"/>
                      <a:pt x="1451" y="7800"/>
                      <a:pt x="1402" y="7658"/>
                    </a:cubicBezTo>
                    <a:cubicBezTo>
                      <a:pt x="1260" y="7411"/>
                      <a:pt x="1128" y="7160"/>
                      <a:pt x="1063" y="6881"/>
                    </a:cubicBezTo>
                    <a:cubicBezTo>
                      <a:pt x="931" y="6399"/>
                      <a:pt x="794" y="5923"/>
                      <a:pt x="679" y="5441"/>
                    </a:cubicBezTo>
                    <a:cubicBezTo>
                      <a:pt x="630" y="5244"/>
                      <a:pt x="603" y="5036"/>
                      <a:pt x="575" y="4833"/>
                    </a:cubicBezTo>
                    <a:cubicBezTo>
                      <a:pt x="570" y="4828"/>
                      <a:pt x="570" y="4812"/>
                      <a:pt x="570" y="4806"/>
                    </a:cubicBezTo>
                    <a:lnTo>
                      <a:pt x="570" y="4779"/>
                    </a:lnTo>
                    <a:cubicBezTo>
                      <a:pt x="559" y="4762"/>
                      <a:pt x="559" y="4757"/>
                      <a:pt x="559" y="4746"/>
                    </a:cubicBezTo>
                    <a:cubicBezTo>
                      <a:pt x="554" y="4702"/>
                      <a:pt x="554" y="4669"/>
                      <a:pt x="548" y="4625"/>
                    </a:cubicBezTo>
                    <a:cubicBezTo>
                      <a:pt x="537" y="4614"/>
                      <a:pt x="537" y="4598"/>
                      <a:pt x="537" y="4587"/>
                    </a:cubicBezTo>
                    <a:cubicBezTo>
                      <a:pt x="532" y="4560"/>
                      <a:pt x="532" y="4527"/>
                      <a:pt x="526" y="4489"/>
                    </a:cubicBezTo>
                    <a:cubicBezTo>
                      <a:pt x="521" y="4434"/>
                      <a:pt x="515" y="4390"/>
                      <a:pt x="504" y="4335"/>
                    </a:cubicBezTo>
                    <a:cubicBezTo>
                      <a:pt x="499" y="4253"/>
                      <a:pt x="488" y="4171"/>
                      <a:pt x="477" y="4089"/>
                    </a:cubicBezTo>
                    <a:cubicBezTo>
                      <a:pt x="428" y="3678"/>
                      <a:pt x="384" y="3257"/>
                      <a:pt x="340" y="2841"/>
                    </a:cubicBezTo>
                    <a:cubicBezTo>
                      <a:pt x="280" y="1943"/>
                      <a:pt x="225" y="1040"/>
                      <a:pt x="242" y="148"/>
                    </a:cubicBezTo>
                    <a:lnTo>
                      <a:pt x="242" y="49"/>
                    </a:lnTo>
                    <a:cubicBezTo>
                      <a:pt x="220" y="49"/>
                      <a:pt x="198" y="22"/>
                      <a:pt x="198" y="0"/>
                    </a:cubicBezTo>
                    <a:cubicBezTo>
                      <a:pt x="168" y="6"/>
                      <a:pt x="135" y="8"/>
                      <a:pt x="102" y="8"/>
                    </a:cubicBezTo>
                    <a:cubicBezTo>
                      <a:pt x="69" y="8"/>
                      <a:pt x="36" y="6"/>
                      <a:pt x="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7"/>
              <p:cNvSpPr/>
              <p:nvPr/>
            </p:nvSpPr>
            <p:spPr>
              <a:xfrm>
                <a:off x="1477750" y="2424275"/>
                <a:ext cx="11250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5B8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7"/>
              <p:cNvSpPr/>
              <p:nvPr/>
            </p:nvSpPr>
            <p:spPr>
              <a:xfrm>
                <a:off x="1524150" y="2502225"/>
                <a:ext cx="216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7"/>
              <p:cNvSpPr/>
              <p:nvPr/>
            </p:nvSpPr>
            <p:spPr>
              <a:xfrm>
                <a:off x="1477750" y="2424275"/>
                <a:ext cx="11250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7"/>
              <p:cNvSpPr/>
              <p:nvPr/>
            </p:nvSpPr>
            <p:spPr>
              <a:xfrm>
                <a:off x="1524150" y="2502225"/>
                <a:ext cx="216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7"/>
              <p:cNvSpPr/>
              <p:nvPr/>
            </p:nvSpPr>
            <p:spPr>
              <a:xfrm>
                <a:off x="1524150" y="2502225"/>
                <a:ext cx="216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7"/>
              <p:cNvSpPr/>
              <p:nvPr/>
            </p:nvSpPr>
            <p:spPr>
              <a:xfrm>
                <a:off x="1533450" y="2544175"/>
                <a:ext cx="327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157" extrusionOk="0">
                    <a:moveTo>
                      <a:pt x="0" y="1"/>
                    </a:moveTo>
                    <a:lnTo>
                      <a:pt x="0" y="94"/>
                    </a:lnTo>
                    <a:lnTo>
                      <a:pt x="0" y="690"/>
                    </a:lnTo>
                    <a:cubicBezTo>
                      <a:pt x="6" y="1604"/>
                      <a:pt x="77" y="2519"/>
                      <a:pt x="159" y="3433"/>
                    </a:cubicBezTo>
                    <a:cubicBezTo>
                      <a:pt x="181" y="3652"/>
                      <a:pt x="203" y="3876"/>
                      <a:pt x="225" y="4106"/>
                    </a:cubicBezTo>
                    <a:cubicBezTo>
                      <a:pt x="236" y="4177"/>
                      <a:pt x="247" y="4259"/>
                      <a:pt x="252" y="4336"/>
                    </a:cubicBezTo>
                    <a:lnTo>
                      <a:pt x="252" y="4363"/>
                    </a:lnTo>
                    <a:cubicBezTo>
                      <a:pt x="263" y="4451"/>
                      <a:pt x="274" y="4544"/>
                      <a:pt x="290" y="4631"/>
                    </a:cubicBezTo>
                    <a:cubicBezTo>
                      <a:pt x="296" y="4664"/>
                      <a:pt x="296" y="4697"/>
                      <a:pt x="301" y="4724"/>
                    </a:cubicBezTo>
                    <a:lnTo>
                      <a:pt x="301" y="4741"/>
                    </a:lnTo>
                    <a:cubicBezTo>
                      <a:pt x="312" y="4768"/>
                      <a:pt x="312" y="4790"/>
                      <a:pt x="318" y="4817"/>
                    </a:cubicBezTo>
                    <a:cubicBezTo>
                      <a:pt x="372" y="5179"/>
                      <a:pt x="438" y="5540"/>
                      <a:pt x="531" y="5896"/>
                    </a:cubicBezTo>
                    <a:cubicBezTo>
                      <a:pt x="679" y="6498"/>
                      <a:pt x="821" y="7116"/>
                      <a:pt x="1029" y="7697"/>
                    </a:cubicBezTo>
                    <a:cubicBezTo>
                      <a:pt x="1089" y="7844"/>
                      <a:pt x="1150" y="8003"/>
                      <a:pt x="1215" y="8156"/>
                    </a:cubicBezTo>
                    <a:lnTo>
                      <a:pt x="1308" y="8156"/>
                    </a:lnTo>
                    <a:cubicBezTo>
                      <a:pt x="1254" y="8025"/>
                      <a:pt x="1199" y="7888"/>
                      <a:pt x="1161" y="7746"/>
                    </a:cubicBezTo>
                    <a:cubicBezTo>
                      <a:pt x="1139" y="7680"/>
                      <a:pt x="1111" y="7614"/>
                      <a:pt x="1089" y="7554"/>
                    </a:cubicBezTo>
                    <a:cubicBezTo>
                      <a:pt x="953" y="7122"/>
                      <a:pt x="838" y="6678"/>
                      <a:pt x="728" y="6241"/>
                    </a:cubicBezTo>
                    <a:cubicBezTo>
                      <a:pt x="619" y="5808"/>
                      <a:pt x="515" y="5381"/>
                      <a:pt x="449" y="4943"/>
                    </a:cubicBezTo>
                    <a:cubicBezTo>
                      <a:pt x="438" y="4900"/>
                      <a:pt x="433" y="4845"/>
                      <a:pt x="427" y="4796"/>
                    </a:cubicBezTo>
                    <a:cubicBezTo>
                      <a:pt x="422" y="4779"/>
                      <a:pt x="422" y="4774"/>
                      <a:pt x="422" y="4763"/>
                    </a:cubicBezTo>
                    <a:cubicBezTo>
                      <a:pt x="411" y="4724"/>
                      <a:pt x="411" y="4697"/>
                      <a:pt x="405" y="4664"/>
                    </a:cubicBezTo>
                    <a:lnTo>
                      <a:pt x="405" y="4659"/>
                    </a:lnTo>
                    <a:cubicBezTo>
                      <a:pt x="400" y="4609"/>
                      <a:pt x="394" y="4571"/>
                      <a:pt x="383" y="4522"/>
                    </a:cubicBezTo>
                    <a:cubicBezTo>
                      <a:pt x="378" y="4489"/>
                      <a:pt x="378" y="4445"/>
                      <a:pt x="372" y="4412"/>
                    </a:cubicBezTo>
                    <a:cubicBezTo>
                      <a:pt x="367" y="4380"/>
                      <a:pt x="367" y="4341"/>
                      <a:pt x="356" y="4308"/>
                    </a:cubicBezTo>
                    <a:lnTo>
                      <a:pt x="356" y="4303"/>
                    </a:lnTo>
                    <a:cubicBezTo>
                      <a:pt x="351" y="4297"/>
                      <a:pt x="351" y="4281"/>
                      <a:pt x="351" y="4276"/>
                    </a:cubicBezTo>
                    <a:cubicBezTo>
                      <a:pt x="345" y="4221"/>
                      <a:pt x="340" y="4161"/>
                      <a:pt x="329" y="4106"/>
                    </a:cubicBezTo>
                    <a:cubicBezTo>
                      <a:pt x="274" y="3641"/>
                      <a:pt x="236" y="3175"/>
                      <a:pt x="203" y="2710"/>
                    </a:cubicBezTo>
                    <a:cubicBezTo>
                      <a:pt x="153" y="2097"/>
                      <a:pt x="110" y="1484"/>
                      <a:pt x="104" y="876"/>
                    </a:cubicBezTo>
                    <a:cubicBezTo>
                      <a:pt x="99" y="674"/>
                      <a:pt x="99" y="477"/>
                      <a:pt x="99" y="280"/>
                    </a:cubicBezTo>
                    <a:lnTo>
                      <a:pt x="99" y="99"/>
                    </a:lnTo>
                    <a:lnTo>
                      <a:pt x="99" y="12"/>
                    </a:lnTo>
                    <a:lnTo>
                      <a:pt x="77" y="12"/>
                    </a:lnTo>
                    <a:cubicBezTo>
                      <a:pt x="55" y="6"/>
                      <a:pt x="39" y="6"/>
                      <a:pt x="1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7"/>
              <p:cNvSpPr/>
              <p:nvPr/>
            </p:nvSpPr>
            <p:spPr>
              <a:xfrm>
                <a:off x="1541375" y="2544325"/>
                <a:ext cx="36975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8151" extrusionOk="0">
                    <a:moveTo>
                      <a:pt x="23" y="0"/>
                    </a:moveTo>
                    <a:cubicBezTo>
                      <a:pt x="23" y="49"/>
                      <a:pt x="12" y="104"/>
                      <a:pt x="12" y="148"/>
                    </a:cubicBezTo>
                    <a:lnTo>
                      <a:pt x="12" y="246"/>
                    </a:lnTo>
                    <a:cubicBezTo>
                      <a:pt x="1" y="1144"/>
                      <a:pt x="55" y="2047"/>
                      <a:pt x="116" y="2939"/>
                    </a:cubicBezTo>
                    <a:lnTo>
                      <a:pt x="138" y="3169"/>
                    </a:lnTo>
                    <a:cubicBezTo>
                      <a:pt x="143" y="3235"/>
                      <a:pt x="148" y="3312"/>
                      <a:pt x="159" y="3377"/>
                    </a:cubicBezTo>
                    <a:cubicBezTo>
                      <a:pt x="181" y="3596"/>
                      <a:pt x="203" y="3815"/>
                      <a:pt x="231" y="4034"/>
                    </a:cubicBezTo>
                    <a:cubicBezTo>
                      <a:pt x="247" y="4171"/>
                      <a:pt x="269" y="4302"/>
                      <a:pt x="280" y="4439"/>
                    </a:cubicBezTo>
                    <a:cubicBezTo>
                      <a:pt x="285" y="4521"/>
                      <a:pt x="302" y="4609"/>
                      <a:pt x="307" y="4691"/>
                    </a:cubicBezTo>
                    <a:cubicBezTo>
                      <a:pt x="313" y="4707"/>
                      <a:pt x="313" y="4718"/>
                      <a:pt x="313" y="4735"/>
                    </a:cubicBezTo>
                    <a:cubicBezTo>
                      <a:pt x="324" y="4773"/>
                      <a:pt x="324" y="4811"/>
                      <a:pt x="329" y="4850"/>
                    </a:cubicBezTo>
                    <a:cubicBezTo>
                      <a:pt x="335" y="4877"/>
                      <a:pt x="335" y="4910"/>
                      <a:pt x="340" y="4937"/>
                    </a:cubicBezTo>
                    <a:cubicBezTo>
                      <a:pt x="356" y="5096"/>
                      <a:pt x="384" y="5255"/>
                      <a:pt x="411" y="5414"/>
                    </a:cubicBezTo>
                    <a:cubicBezTo>
                      <a:pt x="417" y="5457"/>
                      <a:pt x="433" y="5501"/>
                      <a:pt x="439" y="5550"/>
                    </a:cubicBezTo>
                    <a:cubicBezTo>
                      <a:pt x="554" y="6027"/>
                      <a:pt x="690" y="6508"/>
                      <a:pt x="822" y="6984"/>
                    </a:cubicBezTo>
                    <a:cubicBezTo>
                      <a:pt x="887" y="7264"/>
                      <a:pt x="1019" y="7521"/>
                      <a:pt x="1161" y="7767"/>
                    </a:cubicBezTo>
                    <a:cubicBezTo>
                      <a:pt x="1188" y="7827"/>
                      <a:pt x="1227" y="7882"/>
                      <a:pt x="1254" y="7937"/>
                    </a:cubicBezTo>
                    <a:cubicBezTo>
                      <a:pt x="1260" y="7948"/>
                      <a:pt x="1265" y="7959"/>
                      <a:pt x="1271" y="7970"/>
                    </a:cubicBezTo>
                    <a:cubicBezTo>
                      <a:pt x="1309" y="8024"/>
                      <a:pt x="1342" y="8085"/>
                      <a:pt x="1375" y="8150"/>
                    </a:cubicBezTo>
                    <a:lnTo>
                      <a:pt x="1479" y="8150"/>
                    </a:lnTo>
                    <a:cubicBezTo>
                      <a:pt x="1429" y="8074"/>
                      <a:pt x="1391" y="7997"/>
                      <a:pt x="1325" y="7893"/>
                    </a:cubicBezTo>
                    <a:cubicBezTo>
                      <a:pt x="1260" y="7756"/>
                      <a:pt x="1183" y="7619"/>
                      <a:pt x="1106" y="7483"/>
                    </a:cubicBezTo>
                    <a:cubicBezTo>
                      <a:pt x="1013" y="7313"/>
                      <a:pt x="937" y="7121"/>
                      <a:pt x="887" y="6930"/>
                    </a:cubicBezTo>
                    <a:cubicBezTo>
                      <a:pt x="816" y="6667"/>
                      <a:pt x="745" y="6410"/>
                      <a:pt x="679" y="6142"/>
                    </a:cubicBezTo>
                    <a:cubicBezTo>
                      <a:pt x="581" y="5775"/>
                      <a:pt x="477" y="5403"/>
                      <a:pt x="433" y="5019"/>
                    </a:cubicBezTo>
                    <a:cubicBezTo>
                      <a:pt x="422" y="4987"/>
                      <a:pt x="422" y="4954"/>
                      <a:pt x="417" y="4915"/>
                    </a:cubicBezTo>
                    <a:cubicBezTo>
                      <a:pt x="417" y="4888"/>
                      <a:pt x="411" y="4855"/>
                      <a:pt x="411" y="4828"/>
                    </a:cubicBezTo>
                    <a:cubicBezTo>
                      <a:pt x="395" y="4762"/>
                      <a:pt x="389" y="4686"/>
                      <a:pt x="384" y="4609"/>
                    </a:cubicBezTo>
                    <a:cubicBezTo>
                      <a:pt x="378" y="4571"/>
                      <a:pt x="378" y="4527"/>
                      <a:pt x="367" y="4489"/>
                    </a:cubicBezTo>
                    <a:cubicBezTo>
                      <a:pt x="356" y="4385"/>
                      <a:pt x="351" y="4291"/>
                      <a:pt x="335" y="4193"/>
                    </a:cubicBezTo>
                    <a:cubicBezTo>
                      <a:pt x="324" y="4116"/>
                      <a:pt x="313" y="4051"/>
                      <a:pt x="307" y="3974"/>
                    </a:cubicBezTo>
                    <a:cubicBezTo>
                      <a:pt x="269" y="3613"/>
                      <a:pt x="225" y="3246"/>
                      <a:pt x="192" y="2885"/>
                    </a:cubicBezTo>
                    <a:cubicBezTo>
                      <a:pt x="165" y="2595"/>
                      <a:pt x="148" y="2299"/>
                      <a:pt x="138" y="1998"/>
                    </a:cubicBezTo>
                    <a:cubicBezTo>
                      <a:pt x="116" y="1566"/>
                      <a:pt x="88" y="1133"/>
                      <a:pt x="88" y="706"/>
                    </a:cubicBezTo>
                    <a:cubicBezTo>
                      <a:pt x="88" y="520"/>
                      <a:pt x="88" y="334"/>
                      <a:pt x="94" y="148"/>
                    </a:cubicBezTo>
                    <a:cubicBezTo>
                      <a:pt x="105" y="121"/>
                      <a:pt x="105" y="88"/>
                      <a:pt x="105" y="60"/>
                    </a:cubicBezTo>
                    <a:lnTo>
                      <a:pt x="94" y="60"/>
                    </a:lnTo>
                    <a:cubicBezTo>
                      <a:pt x="105" y="38"/>
                      <a:pt x="94" y="6"/>
                      <a:pt x="7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7"/>
              <p:cNvSpPr/>
              <p:nvPr/>
            </p:nvSpPr>
            <p:spPr>
              <a:xfrm>
                <a:off x="1547275" y="2569175"/>
                <a:ext cx="78550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3944" extrusionOk="0">
                    <a:moveTo>
                      <a:pt x="2560" y="0"/>
                    </a:moveTo>
                    <a:cubicBezTo>
                      <a:pt x="2473" y="0"/>
                      <a:pt x="2384" y="28"/>
                      <a:pt x="2299" y="52"/>
                    </a:cubicBezTo>
                    <a:cubicBezTo>
                      <a:pt x="1982" y="156"/>
                      <a:pt x="1686" y="347"/>
                      <a:pt x="1434" y="572"/>
                    </a:cubicBezTo>
                    <a:cubicBezTo>
                      <a:pt x="1281" y="708"/>
                      <a:pt x="1150" y="867"/>
                      <a:pt x="1029" y="1031"/>
                    </a:cubicBezTo>
                    <a:cubicBezTo>
                      <a:pt x="925" y="1168"/>
                      <a:pt x="843" y="1316"/>
                      <a:pt x="755" y="1469"/>
                    </a:cubicBezTo>
                    <a:cubicBezTo>
                      <a:pt x="646" y="1666"/>
                      <a:pt x="558" y="1880"/>
                      <a:pt x="454" y="2082"/>
                    </a:cubicBezTo>
                    <a:cubicBezTo>
                      <a:pt x="296" y="2400"/>
                      <a:pt x="137" y="2728"/>
                      <a:pt x="38" y="3068"/>
                    </a:cubicBezTo>
                    <a:cubicBezTo>
                      <a:pt x="22" y="3111"/>
                      <a:pt x="16" y="3155"/>
                      <a:pt x="0" y="3199"/>
                    </a:cubicBezTo>
                    <a:cubicBezTo>
                      <a:pt x="11" y="3281"/>
                      <a:pt x="22" y="3363"/>
                      <a:pt x="27" y="3445"/>
                    </a:cubicBezTo>
                    <a:cubicBezTo>
                      <a:pt x="38" y="3418"/>
                      <a:pt x="44" y="3374"/>
                      <a:pt x="49" y="3358"/>
                    </a:cubicBezTo>
                    <a:cubicBezTo>
                      <a:pt x="153" y="2898"/>
                      <a:pt x="367" y="2465"/>
                      <a:pt x="569" y="2049"/>
                    </a:cubicBezTo>
                    <a:cubicBezTo>
                      <a:pt x="640" y="1913"/>
                      <a:pt x="701" y="1776"/>
                      <a:pt x="766" y="1639"/>
                    </a:cubicBezTo>
                    <a:cubicBezTo>
                      <a:pt x="865" y="1453"/>
                      <a:pt x="974" y="1278"/>
                      <a:pt x="1089" y="1103"/>
                    </a:cubicBezTo>
                    <a:cubicBezTo>
                      <a:pt x="1199" y="966"/>
                      <a:pt x="1308" y="840"/>
                      <a:pt x="1423" y="714"/>
                    </a:cubicBezTo>
                    <a:cubicBezTo>
                      <a:pt x="1631" y="511"/>
                      <a:pt x="1872" y="347"/>
                      <a:pt x="2129" y="221"/>
                    </a:cubicBezTo>
                    <a:cubicBezTo>
                      <a:pt x="2211" y="183"/>
                      <a:pt x="2294" y="156"/>
                      <a:pt x="2381" y="128"/>
                    </a:cubicBezTo>
                    <a:cubicBezTo>
                      <a:pt x="2442" y="113"/>
                      <a:pt x="2507" y="98"/>
                      <a:pt x="2568" y="98"/>
                    </a:cubicBezTo>
                    <a:cubicBezTo>
                      <a:pt x="2617" y="98"/>
                      <a:pt x="2663" y="107"/>
                      <a:pt x="2704" y="134"/>
                    </a:cubicBezTo>
                    <a:cubicBezTo>
                      <a:pt x="2928" y="276"/>
                      <a:pt x="3038" y="708"/>
                      <a:pt x="3027" y="966"/>
                    </a:cubicBezTo>
                    <a:cubicBezTo>
                      <a:pt x="3021" y="1174"/>
                      <a:pt x="2972" y="1371"/>
                      <a:pt x="2901" y="1562"/>
                    </a:cubicBezTo>
                    <a:cubicBezTo>
                      <a:pt x="2814" y="1825"/>
                      <a:pt x="2704" y="2077"/>
                      <a:pt x="2573" y="2318"/>
                    </a:cubicBezTo>
                    <a:cubicBezTo>
                      <a:pt x="2463" y="2515"/>
                      <a:pt x="2354" y="2712"/>
                      <a:pt x="2200" y="2876"/>
                    </a:cubicBezTo>
                    <a:cubicBezTo>
                      <a:pt x="2036" y="3057"/>
                      <a:pt x="1845" y="3221"/>
                      <a:pt x="1642" y="3358"/>
                    </a:cubicBezTo>
                    <a:cubicBezTo>
                      <a:pt x="1467" y="3484"/>
                      <a:pt x="1281" y="3609"/>
                      <a:pt x="1078" y="3692"/>
                    </a:cubicBezTo>
                    <a:cubicBezTo>
                      <a:pt x="920" y="3752"/>
                      <a:pt x="750" y="3779"/>
                      <a:pt x="575" y="3807"/>
                    </a:cubicBezTo>
                    <a:cubicBezTo>
                      <a:pt x="422" y="3828"/>
                      <a:pt x="257" y="3850"/>
                      <a:pt x="99" y="3856"/>
                    </a:cubicBezTo>
                    <a:lnTo>
                      <a:pt x="77" y="3856"/>
                    </a:lnTo>
                    <a:cubicBezTo>
                      <a:pt x="82" y="3883"/>
                      <a:pt x="82" y="3916"/>
                      <a:pt x="93" y="3943"/>
                    </a:cubicBezTo>
                    <a:cubicBezTo>
                      <a:pt x="296" y="3938"/>
                      <a:pt x="504" y="3911"/>
                      <a:pt x="701" y="3878"/>
                    </a:cubicBezTo>
                    <a:cubicBezTo>
                      <a:pt x="892" y="3845"/>
                      <a:pt x="1084" y="3796"/>
                      <a:pt x="1254" y="3708"/>
                    </a:cubicBezTo>
                    <a:cubicBezTo>
                      <a:pt x="1429" y="3620"/>
                      <a:pt x="1587" y="3516"/>
                      <a:pt x="1741" y="3396"/>
                    </a:cubicBezTo>
                    <a:cubicBezTo>
                      <a:pt x="1932" y="3259"/>
                      <a:pt x="2113" y="3111"/>
                      <a:pt x="2266" y="2931"/>
                    </a:cubicBezTo>
                    <a:cubicBezTo>
                      <a:pt x="2480" y="2712"/>
                      <a:pt x="2616" y="2433"/>
                      <a:pt x="2759" y="2159"/>
                    </a:cubicBezTo>
                    <a:cubicBezTo>
                      <a:pt x="2923" y="1798"/>
                      <a:pt x="3087" y="1420"/>
                      <a:pt x="3125" y="1015"/>
                    </a:cubicBezTo>
                    <a:cubicBezTo>
                      <a:pt x="3142" y="780"/>
                      <a:pt x="3098" y="539"/>
                      <a:pt x="2994" y="325"/>
                    </a:cubicBezTo>
                    <a:cubicBezTo>
                      <a:pt x="2923" y="167"/>
                      <a:pt x="2803" y="19"/>
                      <a:pt x="2600" y="2"/>
                    </a:cubicBezTo>
                    <a:cubicBezTo>
                      <a:pt x="2587" y="1"/>
                      <a:pt x="2573" y="0"/>
                      <a:pt x="256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7"/>
              <p:cNvSpPr/>
              <p:nvPr/>
            </p:nvSpPr>
            <p:spPr>
              <a:xfrm>
                <a:off x="1549050" y="2575600"/>
                <a:ext cx="6747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479" extrusionOk="0">
                    <a:moveTo>
                      <a:pt x="2647" y="1"/>
                    </a:moveTo>
                    <a:cubicBezTo>
                      <a:pt x="2633" y="1"/>
                      <a:pt x="2618" y="7"/>
                      <a:pt x="2606" y="14"/>
                    </a:cubicBezTo>
                    <a:cubicBezTo>
                      <a:pt x="2551" y="74"/>
                      <a:pt x="2507" y="145"/>
                      <a:pt x="2458" y="211"/>
                    </a:cubicBezTo>
                    <a:cubicBezTo>
                      <a:pt x="2337" y="353"/>
                      <a:pt x="2217" y="501"/>
                      <a:pt x="2108" y="649"/>
                    </a:cubicBezTo>
                    <a:cubicBezTo>
                      <a:pt x="1938" y="895"/>
                      <a:pt x="1752" y="1136"/>
                      <a:pt x="1566" y="1376"/>
                    </a:cubicBezTo>
                    <a:cubicBezTo>
                      <a:pt x="1374" y="1601"/>
                      <a:pt x="1183" y="1836"/>
                      <a:pt x="1002" y="2066"/>
                    </a:cubicBezTo>
                    <a:cubicBezTo>
                      <a:pt x="881" y="2230"/>
                      <a:pt x="761" y="2389"/>
                      <a:pt x="630" y="2542"/>
                    </a:cubicBezTo>
                    <a:cubicBezTo>
                      <a:pt x="455" y="2772"/>
                      <a:pt x="263" y="2997"/>
                      <a:pt x="82" y="3227"/>
                    </a:cubicBezTo>
                    <a:cubicBezTo>
                      <a:pt x="55" y="3265"/>
                      <a:pt x="28" y="3303"/>
                      <a:pt x="0" y="3342"/>
                    </a:cubicBezTo>
                    <a:cubicBezTo>
                      <a:pt x="6" y="3363"/>
                      <a:pt x="6" y="3402"/>
                      <a:pt x="17" y="3435"/>
                    </a:cubicBezTo>
                    <a:cubicBezTo>
                      <a:pt x="22" y="3451"/>
                      <a:pt x="22" y="3462"/>
                      <a:pt x="22" y="3478"/>
                    </a:cubicBezTo>
                    <a:cubicBezTo>
                      <a:pt x="33" y="3451"/>
                      <a:pt x="49" y="3429"/>
                      <a:pt x="60" y="3407"/>
                    </a:cubicBezTo>
                    <a:lnTo>
                      <a:pt x="225" y="3205"/>
                    </a:lnTo>
                    <a:cubicBezTo>
                      <a:pt x="493" y="2860"/>
                      <a:pt x="783" y="2531"/>
                      <a:pt x="1040" y="2181"/>
                    </a:cubicBezTo>
                    <a:cubicBezTo>
                      <a:pt x="1254" y="1907"/>
                      <a:pt x="1478" y="1645"/>
                      <a:pt x="1697" y="1376"/>
                    </a:cubicBezTo>
                    <a:cubicBezTo>
                      <a:pt x="1785" y="1262"/>
                      <a:pt x="1883" y="1136"/>
                      <a:pt x="1971" y="1021"/>
                    </a:cubicBezTo>
                    <a:cubicBezTo>
                      <a:pt x="2075" y="889"/>
                      <a:pt x="2157" y="747"/>
                      <a:pt x="2261" y="616"/>
                    </a:cubicBezTo>
                    <a:cubicBezTo>
                      <a:pt x="2370" y="468"/>
                      <a:pt x="2491" y="337"/>
                      <a:pt x="2595" y="178"/>
                    </a:cubicBezTo>
                    <a:cubicBezTo>
                      <a:pt x="2622" y="145"/>
                      <a:pt x="2655" y="112"/>
                      <a:pt x="2682" y="74"/>
                    </a:cubicBezTo>
                    <a:cubicBezTo>
                      <a:pt x="2699" y="63"/>
                      <a:pt x="2699" y="30"/>
                      <a:pt x="2677" y="14"/>
                    </a:cubicBezTo>
                    <a:cubicBezTo>
                      <a:pt x="2668" y="4"/>
                      <a:pt x="2657" y="1"/>
                      <a:pt x="26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7"/>
              <p:cNvSpPr/>
              <p:nvPr/>
            </p:nvSpPr>
            <p:spPr>
              <a:xfrm>
                <a:off x="1464750" y="2595575"/>
                <a:ext cx="7940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2798" extrusionOk="0">
                    <a:moveTo>
                      <a:pt x="850" y="0"/>
                    </a:moveTo>
                    <a:cubicBezTo>
                      <a:pt x="806" y="0"/>
                      <a:pt x="761" y="6"/>
                      <a:pt x="718" y="19"/>
                    </a:cubicBezTo>
                    <a:cubicBezTo>
                      <a:pt x="466" y="90"/>
                      <a:pt x="274" y="293"/>
                      <a:pt x="121" y="512"/>
                    </a:cubicBezTo>
                    <a:cubicBezTo>
                      <a:pt x="0" y="720"/>
                      <a:pt x="11" y="966"/>
                      <a:pt x="61" y="1191"/>
                    </a:cubicBezTo>
                    <a:cubicBezTo>
                      <a:pt x="104" y="1409"/>
                      <a:pt x="192" y="1607"/>
                      <a:pt x="323" y="1787"/>
                    </a:cubicBezTo>
                    <a:cubicBezTo>
                      <a:pt x="389" y="1886"/>
                      <a:pt x="449" y="1984"/>
                      <a:pt x="542" y="2077"/>
                    </a:cubicBezTo>
                    <a:cubicBezTo>
                      <a:pt x="657" y="2198"/>
                      <a:pt x="800" y="2296"/>
                      <a:pt x="942" y="2384"/>
                    </a:cubicBezTo>
                    <a:cubicBezTo>
                      <a:pt x="1117" y="2488"/>
                      <a:pt x="1287" y="2581"/>
                      <a:pt x="1478" y="2636"/>
                    </a:cubicBezTo>
                    <a:cubicBezTo>
                      <a:pt x="1615" y="2685"/>
                      <a:pt x="1758" y="2734"/>
                      <a:pt x="1900" y="2761"/>
                    </a:cubicBezTo>
                    <a:cubicBezTo>
                      <a:pt x="2048" y="2789"/>
                      <a:pt x="2190" y="2794"/>
                      <a:pt x="2332" y="2794"/>
                    </a:cubicBezTo>
                    <a:cubicBezTo>
                      <a:pt x="2402" y="2796"/>
                      <a:pt x="2472" y="2797"/>
                      <a:pt x="2543" y="2797"/>
                    </a:cubicBezTo>
                    <a:cubicBezTo>
                      <a:pt x="2715" y="2797"/>
                      <a:pt x="2889" y="2790"/>
                      <a:pt x="3060" y="2767"/>
                    </a:cubicBezTo>
                    <a:cubicBezTo>
                      <a:pt x="3093" y="2767"/>
                      <a:pt x="3126" y="2761"/>
                      <a:pt x="3159" y="2751"/>
                    </a:cubicBezTo>
                    <a:cubicBezTo>
                      <a:pt x="3153" y="2740"/>
                      <a:pt x="3153" y="2734"/>
                      <a:pt x="3153" y="2718"/>
                    </a:cubicBezTo>
                    <a:cubicBezTo>
                      <a:pt x="3153" y="2696"/>
                      <a:pt x="3153" y="2679"/>
                      <a:pt x="3175" y="2630"/>
                    </a:cubicBezTo>
                    <a:cubicBezTo>
                      <a:pt x="3159" y="2630"/>
                      <a:pt x="3142" y="2636"/>
                      <a:pt x="3126" y="2636"/>
                    </a:cubicBezTo>
                    <a:cubicBezTo>
                      <a:pt x="2951" y="2663"/>
                      <a:pt x="2770" y="2679"/>
                      <a:pt x="2595" y="2679"/>
                    </a:cubicBezTo>
                    <a:cubicBezTo>
                      <a:pt x="2524" y="2679"/>
                      <a:pt x="2454" y="2680"/>
                      <a:pt x="2384" y="2680"/>
                    </a:cubicBezTo>
                    <a:cubicBezTo>
                      <a:pt x="2227" y="2680"/>
                      <a:pt x="2072" y="2675"/>
                      <a:pt x="1916" y="2641"/>
                    </a:cubicBezTo>
                    <a:cubicBezTo>
                      <a:pt x="1664" y="2581"/>
                      <a:pt x="1402" y="2499"/>
                      <a:pt x="1172" y="2378"/>
                    </a:cubicBezTo>
                    <a:cubicBezTo>
                      <a:pt x="969" y="2274"/>
                      <a:pt x="778" y="2148"/>
                      <a:pt x="614" y="1995"/>
                    </a:cubicBezTo>
                    <a:cubicBezTo>
                      <a:pt x="542" y="1919"/>
                      <a:pt x="488" y="1831"/>
                      <a:pt x="422" y="1743"/>
                    </a:cubicBezTo>
                    <a:cubicBezTo>
                      <a:pt x="285" y="1574"/>
                      <a:pt x="192" y="1366"/>
                      <a:pt x="148" y="1147"/>
                    </a:cubicBezTo>
                    <a:cubicBezTo>
                      <a:pt x="110" y="955"/>
                      <a:pt x="94" y="742"/>
                      <a:pt x="192" y="572"/>
                    </a:cubicBezTo>
                    <a:cubicBezTo>
                      <a:pt x="247" y="479"/>
                      <a:pt x="312" y="408"/>
                      <a:pt x="384" y="331"/>
                    </a:cubicBezTo>
                    <a:cubicBezTo>
                      <a:pt x="477" y="233"/>
                      <a:pt x="603" y="145"/>
                      <a:pt x="734" y="112"/>
                    </a:cubicBezTo>
                    <a:cubicBezTo>
                      <a:pt x="777" y="97"/>
                      <a:pt x="823" y="90"/>
                      <a:pt x="870" y="90"/>
                    </a:cubicBezTo>
                    <a:cubicBezTo>
                      <a:pt x="925" y="90"/>
                      <a:pt x="982" y="100"/>
                      <a:pt x="1035" y="118"/>
                    </a:cubicBezTo>
                    <a:cubicBezTo>
                      <a:pt x="1265" y="189"/>
                      <a:pt x="1473" y="337"/>
                      <a:pt x="1670" y="490"/>
                    </a:cubicBezTo>
                    <a:cubicBezTo>
                      <a:pt x="1900" y="665"/>
                      <a:pt x="2108" y="889"/>
                      <a:pt x="2294" y="1125"/>
                    </a:cubicBezTo>
                    <a:cubicBezTo>
                      <a:pt x="2475" y="1355"/>
                      <a:pt x="2628" y="1607"/>
                      <a:pt x="2787" y="1858"/>
                    </a:cubicBezTo>
                    <a:cubicBezTo>
                      <a:pt x="2880" y="2033"/>
                      <a:pt x="2978" y="2209"/>
                      <a:pt x="3077" y="2389"/>
                    </a:cubicBezTo>
                    <a:cubicBezTo>
                      <a:pt x="3093" y="2417"/>
                      <a:pt x="3104" y="2444"/>
                      <a:pt x="3126" y="2471"/>
                    </a:cubicBezTo>
                    <a:cubicBezTo>
                      <a:pt x="3120" y="2406"/>
                      <a:pt x="3104" y="2329"/>
                      <a:pt x="3099" y="2252"/>
                    </a:cubicBezTo>
                    <a:cubicBezTo>
                      <a:pt x="3060" y="2181"/>
                      <a:pt x="3016" y="2110"/>
                      <a:pt x="2978" y="2033"/>
                    </a:cubicBezTo>
                    <a:cubicBezTo>
                      <a:pt x="2885" y="1847"/>
                      <a:pt x="2776" y="1678"/>
                      <a:pt x="2666" y="1508"/>
                    </a:cubicBezTo>
                    <a:cubicBezTo>
                      <a:pt x="2595" y="1382"/>
                      <a:pt x="2513" y="1262"/>
                      <a:pt x="2420" y="1141"/>
                    </a:cubicBezTo>
                    <a:cubicBezTo>
                      <a:pt x="2212" y="868"/>
                      <a:pt x="1976" y="610"/>
                      <a:pt x="1703" y="402"/>
                    </a:cubicBezTo>
                    <a:cubicBezTo>
                      <a:pt x="1533" y="266"/>
                      <a:pt x="1347" y="140"/>
                      <a:pt x="1144" y="63"/>
                    </a:cubicBezTo>
                    <a:cubicBezTo>
                      <a:pt x="1050" y="29"/>
                      <a:pt x="950" y="0"/>
                      <a:pt x="85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7"/>
              <p:cNvSpPr/>
              <p:nvPr/>
            </p:nvSpPr>
            <p:spPr>
              <a:xfrm>
                <a:off x="1473925" y="2608725"/>
                <a:ext cx="696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192" extrusionOk="0">
                    <a:moveTo>
                      <a:pt x="55" y="1"/>
                    </a:moveTo>
                    <a:cubicBezTo>
                      <a:pt x="52" y="1"/>
                      <a:pt x="48" y="1"/>
                      <a:pt x="44" y="2"/>
                    </a:cubicBezTo>
                    <a:cubicBezTo>
                      <a:pt x="0" y="8"/>
                      <a:pt x="0" y="57"/>
                      <a:pt x="28" y="84"/>
                    </a:cubicBezTo>
                    <a:cubicBezTo>
                      <a:pt x="82" y="145"/>
                      <a:pt x="148" y="216"/>
                      <a:pt x="208" y="276"/>
                    </a:cubicBezTo>
                    <a:cubicBezTo>
                      <a:pt x="378" y="446"/>
                      <a:pt x="559" y="610"/>
                      <a:pt x="750" y="763"/>
                    </a:cubicBezTo>
                    <a:cubicBezTo>
                      <a:pt x="1051" y="1015"/>
                      <a:pt x="1352" y="1267"/>
                      <a:pt x="1664" y="1507"/>
                    </a:cubicBezTo>
                    <a:cubicBezTo>
                      <a:pt x="1905" y="1677"/>
                      <a:pt x="2124" y="1869"/>
                      <a:pt x="2381" y="2000"/>
                    </a:cubicBezTo>
                    <a:cubicBezTo>
                      <a:pt x="2513" y="2077"/>
                      <a:pt x="2644" y="2153"/>
                      <a:pt x="2786" y="2192"/>
                    </a:cubicBezTo>
                    <a:cubicBezTo>
                      <a:pt x="2786" y="2170"/>
                      <a:pt x="2781" y="2153"/>
                      <a:pt x="2781" y="2131"/>
                    </a:cubicBezTo>
                    <a:lnTo>
                      <a:pt x="2781" y="2082"/>
                    </a:lnTo>
                    <a:lnTo>
                      <a:pt x="2721" y="2060"/>
                    </a:lnTo>
                    <a:cubicBezTo>
                      <a:pt x="2562" y="1989"/>
                      <a:pt x="2409" y="1896"/>
                      <a:pt x="2261" y="1814"/>
                    </a:cubicBezTo>
                    <a:cubicBezTo>
                      <a:pt x="1790" y="1497"/>
                      <a:pt x="1336" y="1141"/>
                      <a:pt x="898" y="763"/>
                    </a:cubicBezTo>
                    <a:cubicBezTo>
                      <a:pt x="668" y="577"/>
                      <a:pt x="438" y="380"/>
                      <a:pt x="230" y="166"/>
                    </a:cubicBezTo>
                    <a:cubicBezTo>
                      <a:pt x="181" y="117"/>
                      <a:pt x="137" y="73"/>
                      <a:pt x="93" y="24"/>
                    </a:cubicBezTo>
                    <a:cubicBezTo>
                      <a:pt x="84" y="11"/>
                      <a:pt x="72" y="1"/>
                      <a:pt x="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7"/>
              <p:cNvSpPr/>
              <p:nvPr/>
            </p:nvSpPr>
            <p:spPr>
              <a:xfrm>
                <a:off x="1473100" y="2421675"/>
                <a:ext cx="1222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049" extrusionOk="0">
                    <a:moveTo>
                      <a:pt x="2742" y="113"/>
                    </a:moveTo>
                    <a:cubicBezTo>
                      <a:pt x="2905" y="113"/>
                      <a:pt x="3067" y="181"/>
                      <a:pt x="3181" y="303"/>
                    </a:cubicBezTo>
                    <a:cubicBezTo>
                      <a:pt x="3427" y="555"/>
                      <a:pt x="3471" y="938"/>
                      <a:pt x="3498" y="1277"/>
                    </a:cubicBezTo>
                    <a:cubicBezTo>
                      <a:pt x="3509" y="1430"/>
                      <a:pt x="3509" y="1589"/>
                      <a:pt x="3503" y="1742"/>
                    </a:cubicBezTo>
                    <a:cubicBezTo>
                      <a:pt x="3503" y="1825"/>
                      <a:pt x="3498" y="1901"/>
                      <a:pt x="3498" y="1983"/>
                    </a:cubicBezTo>
                    <a:cubicBezTo>
                      <a:pt x="3493" y="2014"/>
                      <a:pt x="3507" y="2060"/>
                      <a:pt x="3546" y="2060"/>
                    </a:cubicBezTo>
                    <a:cubicBezTo>
                      <a:pt x="3548" y="2060"/>
                      <a:pt x="3550" y="2060"/>
                      <a:pt x="3553" y="2060"/>
                    </a:cubicBezTo>
                    <a:cubicBezTo>
                      <a:pt x="3564" y="2060"/>
                      <a:pt x="3575" y="2043"/>
                      <a:pt x="3580" y="2033"/>
                    </a:cubicBezTo>
                    <a:cubicBezTo>
                      <a:pt x="3591" y="2000"/>
                      <a:pt x="3607" y="1972"/>
                      <a:pt x="3618" y="1934"/>
                    </a:cubicBezTo>
                    <a:cubicBezTo>
                      <a:pt x="3662" y="1846"/>
                      <a:pt x="3711" y="1759"/>
                      <a:pt x="3766" y="1677"/>
                    </a:cubicBezTo>
                    <a:cubicBezTo>
                      <a:pt x="3848" y="1562"/>
                      <a:pt x="3963" y="1463"/>
                      <a:pt x="4095" y="1403"/>
                    </a:cubicBezTo>
                    <a:cubicBezTo>
                      <a:pt x="4173" y="1364"/>
                      <a:pt x="4259" y="1344"/>
                      <a:pt x="4346" y="1344"/>
                    </a:cubicBezTo>
                    <a:cubicBezTo>
                      <a:pt x="4381" y="1344"/>
                      <a:pt x="4416" y="1348"/>
                      <a:pt x="4450" y="1354"/>
                    </a:cubicBezTo>
                    <a:cubicBezTo>
                      <a:pt x="4598" y="1370"/>
                      <a:pt x="4686" y="1534"/>
                      <a:pt x="4680" y="1677"/>
                    </a:cubicBezTo>
                    <a:cubicBezTo>
                      <a:pt x="4675" y="1781"/>
                      <a:pt x="4653" y="1879"/>
                      <a:pt x="4615" y="1978"/>
                    </a:cubicBezTo>
                    <a:cubicBezTo>
                      <a:pt x="4598" y="2016"/>
                      <a:pt x="4576" y="2065"/>
                      <a:pt x="4560" y="2109"/>
                    </a:cubicBezTo>
                    <a:lnTo>
                      <a:pt x="4538" y="2147"/>
                    </a:lnTo>
                    <a:cubicBezTo>
                      <a:pt x="4522" y="2175"/>
                      <a:pt x="4511" y="2202"/>
                      <a:pt x="4489" y="2230"/>
                    </a:cubicBezTo>
                    <a:cubicBezTo>
                      <a:pt x="4434" y="2317"/>
                      <a:pt x="4379" y="2410"/>
                      <a:pt x="4314" y="2492"/>
                    </a:cubicBezTo>
                    <a:cubicBezTo>
                      <a:pt x="4270" y="2547"/>
                      <a:pt x="4231" y="2602"/>
                      <a:pt x="4182" y="2657"/>
                    </a:cubicBezTo>
                    <a:cubicBezTo>
                      <a:pt x="4111" y="2728"/>
                      <a:pt x="4051" y="2804"/>
                      <a:pt x="3985" y="2865"/>
                    </a:cubicBezTo>
                    <a:lnTo>
                      <a:pt x="3919" y="2930"/>
                    </a:lnTo>
                    <a:cubicBezTo>
                      <a:pt x="3837" y="3012"/>
                      <a:pt x="3750" y="3083"/>
                      <a:pt x="3662" y="3160"/>
                    </a:cubicBezTo>
                    <a:cubicBezTo>
                      <a:pt x="3629" y="3187"/>
                      <a:pt x="3564" y="3204"/>
                      <a:pt x="3558" y="3248"/>
                    </a:cubicBezTo>
                    <a:cubicBezTo>
                      <a:pt x="3554" y="3277"/>
                      <a:pt x="3576" y="3304"/>
                      <a:pt x="3599" y="3304"/>
                    </a:cubicBezTo>
                    <a:cubicBezTo>
                      <a:pt x="3606" y="3304"/>
                      <a:pt x="3612" y="3302"/>
                      <a:pt x="3618" y="3297"/>
                    </a:cubicBezTo>
                    <a:cubicBezTo>
                      <a:pt x="3657" y="3286"/>
                      <a:pt x="3684" y="3259"/>
                      <a:pt x="3711" y="3237"/>
                    </a:cubicBezTo>
                    <a:cubicBezTo>
                      <a:pt x="3777" y="3204"/>
                      <a:pt x="3848" y="3177"/>
                      <a:pt x="3914" y="3155"/>
                    </a:cubicBezTo>
                    <a:cubicBezTo>
                      <a:pt x="4025" y="3122"/>
                      <a:pt x="4146" y="3088"/>
                      <a:pt x="4265" y="3088"/>
                    </a:cubicBezTo>
                    <a:cubicBezTo>
                      <a:pt x="4328" y="3088"/>
                      <a:pt x="4390" y="3097"/>
                      <a:pt x="4450" y="3122"/>
                    </a:cubicBezTo>
                    <a:cubicBezTo>
                      <a:pt x="4675" y="3209"/>
                      <a:pt x="4653" y="3494"/>
                      <a:pt x="4565" y="3686"/>
                    </a:cubicBezTo>
                    <a:cubicBezTo>
                      <a:pt x="4467" y="3932"/>
                      <a:pt x="4275" y="4118"/>
                      <a:pt x="4073" y="4277"/>
                    </a:cubicBezTo>
                    <a:cubicBezTo>
                      <a:pt x="3826" y="4474"/>
                      <a:pt x="3591" y="4698"/>
                      <a:pt x="3301" y="4846"/>
                    </a:cubicBezTo>
                    <a:cubicBezTo>
                      <a:pt x="3159" y="4904"/>
                      <a:pt x="3018" y="4961"/>
                      <a:pt x="2862" y="4961"/>
                    </a:cubicBezTo>
                    <a:cubicBezTo>
                      <a:pt x="2855" y="4961"/>
                      <a:pt x="2848" y="4961"/>
                      <a:pt x="2841" y="4961"/>
                    </a:cubicBezTo>
                    <a:lnTo>
                      <a:pt x="2836" y="4961"/>
                    </a:lnTo>
                    <a:cubicBezTo>
                      <a:pt x="2841" y="4939"/>
                      <a:pt x="2836" y="4906"/>
                      <a:pt x="2814" y="4901"/>
                    </a:cubicBezTo>
                    <a:lnTo>
                      <a:pt x="2759" y="4901"/>
                    </a:lnTo>
                    <a:cubicBezTo>
                      <a:pt x="2748" y="4901"/>
                      <a:pt x="2743" y="4901"/>
                      <a:pt x="2737" y="4906"/>
                    </a:cubicBezTo>
                    <a:lnTo>
                      <a:pt x="2715" y="4906"/>
                    </a:lnTo>
                    <a:cubicBezTo>
                      <a:pt x="2677" y="4912"/>
                      <a:pt x="2628" y="4912"/>
                      <a:pt x="2589" y="4912"/>
                    </a:cubicBezTo>
                    <a:lnTo>
                      <a:pt x="2491" y="4912"/>
                    </a:lnTo>
                    <a:cubicBezTo>
                      <a:pt x="2485" y="4912"/>
                      <a:pt x="2469" y="4906"/>
                      <a:pt x="2458" y="4906"/>
                    </a:cubicBezTo>
                    <a:lnTo>
                      <a:pt x="2447" y="4906"/>
                    </a:lnTo>
                    <a:cubicBezTo>
                      <a:pt x="2442" y="4906"/>
                      <a:pt x="2436" y="4906"/>
                      <a:pt x="2431" y="4901"/>
                    </a:cubicBezTo>
                    <a:lnTo>
                      <a:pt x="2414" y="4901"/>
                    </a:lnTo>
                    <a:cubicBezTo>
                      <a:pt x="2392" y="4890"/>
                      <a:pt x="2365" y="4884"/>
                      <a:pt x="2349" y="4879"/>
                    </a:cubicBezTo>
                    <a:cubicBezTo>
                      <a:pt x="2327" y="4873"/>
                      <a:pt x="2310" y="4873"/>
                      <a:pt x="2299" y="4862"/>
                    </a:cubicBezTo>
                    <a:cubicBezTo>
                      <a:pt x="2195" y="4835"/>
                      <a:pt x="2091" y="4797"/>
                      <a:pt x="1993" y="4764"/>
                    </a:cubicBezTo>
                    <a:cubicBezTo>
                      <a:pt x="1894" y="4726"/>
                      <a:pt x="1807" y="4687"/>
                      <a:pt x="1719" y="4654"/>
                    </a:cubicBezTo>
                    <a:cubicBezTo>
                      <a:pt x="1626" y="4616"/>
                      <a:pt x="1538" y="4578"/>
                      <a:pt x="1451" y="4545"/>
                    </a:cubicBezTo>
                    <a:cubicBezTo>
                      <a:pt x="1391" y="4518"/>
                      <a:pt x="1320" y="4479"/>
                      <a:pt x="1259" y="4441"/>
                    </a:cubicBezTo>
                    <a:cubicBezTo>
                      <a:pt x="1216" y="4419"/>
                      <a:pt x="1177" y="4392"/>
                      <a:pt x="1133" y="4364"/>
                    </a:cubicBezTo>
                    <a:cubicBezTo>
                      <a:pt x="1013" y="4282"/>
                      <a:pt x="887" y="4178"/>
                      <a:pt x="778" y="4069"/>
                    </a:cubicBezTo>
                    <a:cubicBezTo>
                      <a:pt x="734" y="4025"/>
                      <a:pt x="685" y="3976"/>
                      <a:pt x="641" y="3921"/>
                    </a:cubicBezTo>
                    <a:cubicBezTo>
                      <a:pt x="624" y="3894"/>
                      <a:pt x="602" y="3872"/>
                      <a:pt x="581" y="3844"/>
                    </a:cubicBezTo>
                    <a:cubicBezTo>
                      <a:pt x="548" y="3800"/>
                      <a:pt x="520" y="3768"/>
                      <a:pt x="493" y="3729"/>
                    </a:cubicBezTo>
                    <a:cubicBezTo>
                      <a:pt x="438" y="3647"/>
                      <a:pt x="389" y="3571"/>
                      <a:pt x="351" y="3494"/>
                    </a:cubicBezTo>
                    <a:cubicBezTo>
                      <a:pt x="329" y="3456"/>
                      <a:pt x="312" y="3412"/>
                      <a:pt x="296" y="3374"/>
                    </a:cubicBezTo>
                    <a:cubicBezTo>
                      <a:pt x="274" y="3313"/>
                      <a:pt x="252" y="3248"/>
                      <a:pt x="241" y="3182"/>
                    </a:cubicBezTo>
                    <a:cubicBezTo>
                      <a:pt x="225" y="3122"/>
                      <a:pt x="214" y="3051"/>
                      <a:pt x="208" y="2985"/>
                    </a:cubicBezTo>
                    <a:cubicBezTo>
                      <a:pt x="186" y="2755"/>
                      <a:pt x="252" y="2602"/>
                      <a:pt x="488" y="2585"/>
                    </a:cubicBezTo>
                    <a:cubicBezTo>
                      <a:pt x="767" y="2585"/>
                      <a:pt x="1166" y="2974"/>
                      <a:pt x="1385" y="3166"/>
                    </a:cubicBezTo>
                    <a:cubicBezTo>
                      <a:pt x="1393" y="3171"/>
                      <a:pt x="1402" y="3174"/>
                      <a:pt x="1411" y="3174"/>
                    </a:cubicBezTo>
                    <a:cubicBezTo>
                      <a:pt x="1441" y="3174"/>
                      <a:pt x="1467" y="3140"/>
                      <a:pt x="1445" y="3105"/>
                    </a:cubicBezTo>
                    <a:lnTo>
                      <a:pt x="1363" y="2985"/>
                    </a:lnTo>
                    <a:lnTo>
                      <a:pt x="1281" y="2859"/>
                    </a:lnTo>
                    <a:cubicBezTo>
                      <a:pt x="1199" y="2739"/>
                      <a:pt x="1117" y="2613"/>
                      <a:pt x="1057" y="2476"/>
                    </a:cubicBezTo>
                    <a:cubicBezTo>
                      <a:pt x="936" y="2257"/>
                      <a:pt x="876" y="2027"/>
                      <a:pt x="882" y="1781"/>
                    </a:cubicBezTo>
                    <a:cubicBezTo>
                      <a:pt x="882" y="1617"/>
                      <a:pt x="898" y="1458"/>
                      <a:pt x="958" y="1305"/>
                    </a:cubicBezTo>
                    <a:cubicBezTo>
                      <a:pt x="1002" y="1206"/>
                      <a:pt x="1062" y="1102"/>
                      <a:pt x="1150" y="1031"/>
                    </a:cubicBezTo>
                    <a:cubicBezTo>
                      <a:pt x="1166" y="1025"/>
                      <a:pt x="1177" y="1014"/>
                      <a:pt x="1194" y="1003"/>
                    </a:cubicBezTo>
                    <a:cubicBezTo>
                      <a:pt x="1221" y="987"/>
                      <a:pt x="1248" y="971"/>
                      <a:pt x="1281" y="960"/>
                    </a:cubicBezTo>
                    <a:cubicBezTo>
                      <a:pt x="1311" y="949"/>
                      <a:pt x="1343" y="943"/>
                      <a:pt x="1375" y="943"/>
                    </a:cubicBezTo>
                    <a:cubicBezTo>
                      <a:pt x="1407" y="943"/>
                      <a:pt x="1440" y="949"/>
                      <a:pt x="1473" y="960"/>
                    </a:cubicBezTo>
                    <a:cubicBezTo>
                      <a:pt x="1779" y="1058"/>
                      <a:pt x="1949" y="1376"/>
                      <a:pt x="2113" y="1644"/>
                    </a:cubicBezTo>
                    <a:cubicBezTo>
                      <a:pt x="2168" y="1731"/>
                      <a:pt x="2217" y="1819"/>
                      <a:pt x="2266" y="1907"/>
                    </a:cubicBezTo>
                    <a:cubicBezTo>
                      <a:pt x="2283" y="1945"/>
                      <a:pt x="2299" y="1983"/>
                      <a:pt x="2332" y="2005"/>
                    </a:cubicBezTo>
                    <a:cubicBezTo>
                      <a:pt x="2343" y="2009"/>
                      <a:pt x="2352" y="2010"/>
                      <a:pt x="2360" y="2010"/>
                    </a:cubicBezTo>
                    <a:cubicBezTo>
                      <a:pt x="2441" y="2010"/>
                      <a:pt x="2386" y="1847"/>
                      <a:pt x="2376" y="1797"/>
                    </a:cubicBezTo>
                    <a:cubicBezTo>
                      <a:pt x="2349" y="1660"/>
                      <a:pt x="2316" y="1534"/>
                      <a:pt x="2288" y="1398"/>
                    </a:cubicBezTo>
                    <a:cubicBezTo>
                      <a:pt x="2239" y="1184"/>
                      <a:pt x="2217" y="971"/>
                      <a:pt x="2217" y="752"/>
                    </a:cubicBezTo>
                    <a:cubicBezTo>
                      <a:pt x="2212" y="560"/>
                      <a:pt x="2277" y="347"/>
                      <a:pt x="2414" y="226"/>
                    </a:cubicBezTo>
                    <a:cubicBezTo>
                      <a:pt x="2436" y="204"/>
                      <a:pt x="2463" y="182"/>
                      <a:pt x="2491" y="172"/>
                    </a:cubicBezTo>
                    <a:cubicBezTo>
                      <a:pt x="2518" y="155"/>
                      <a:pt x="2546" y="144"/>
                      <a:pt x="2573" y="139"/>
                    </a:cubicBezTo>
                    <a:cubicBezTo>
                      <a:pt x="2628" y="122"/>
                      <a:pt x="2685" y="113"/>
                      <a:pt x="2742" y="113"/>
                    </a:cubicBezTo>
                    <a:close/>
                    <a:moveTo>
                      <a:pt x="2724" y="1"/>
                    </a:moveTo>
                    <a:cubicBezTo>
                      <a:pt x="2683" y="1"/>
                      <a:pt x="2641" y="5"/>
                      <a:pt x="2600" y="13"/>
                    </a:cubicBezTo>
                    <a:cubicBezTo>
                      <a:pt x="2431" y="35"/>
                      <a:pt x="2288" y="166"/>
                      <a:pt x="2212" y="314"/>
                    </a:cubicBezTo>
                    <a:cubicBezTo>
                      <a:pt x="2113" y="483"/>
                      <a:pt x="2108" y="691"/>
                      <a:pt x="2124" y="889"/>
                    </a:cubicBezTo>
                    <a:cubicBezTo>
                      <a:pt x="2135" y="1168"/>
                      <a:pt x="2206" y="1447"/>
                      <a:pt x="2266" y="1721"/>
                    </a:cubicBezTo>
                    <a:cubicBezTo>
                      <a:pt x="2058" y="1398"/>
                      <a:pt x="1861" y="954"/>
                      <a:pt x="1467" y="850"/>
                    </a:cubicBezTo>
                    <a:cubicBezTo>
                      <a:pt x="1432" y="839"/>
                      <a:pt x="1398" y="834"/>
                      <a:pt x="1363" y="834"/>
                    </a:cubicBezTo>
                    <a:cubicBezTo>
                      <a:pt x="1263" y="834"/>
                      <a:pt x="1166" y="878"/>
                      <a:pt x="1084" y="943"/>
                    </a:cubicBezTo>
                    <a:cubicBezTo>
                      <a:pt x="975" y="1031"/>
                      <a:pt x="898" y="1162"/>
                      <a:pt x="849" y="1294"/>
                    </a:cubicBezTo>
                    <a:cubicBezTo>
                      <a:pt x="761" y="1540"/>
                      <a:pt x="761" y="1890"/>
                      <a:pt x="821" y="2147"/>
                    </a:cubicBezTo>
                    <a:cubicBezTo>
                      <a:pt x="893" y="2405"/>
                      <a:pt x="1029" y="2640"/>
                      <a:pt x="1177" y="2865"/>
                    </a:cubicBezTo>
                    <a:cubicBezTo>
                      <a:pt x="1008" y="2722"/>
                      <a:pt x="821" y="2574"/>
                      <a:pt x="602" y="2503"/>
                    </a:cubicBezTo>
                    <a:cubicBezTo>
                      <a:pt x="564" y="2494"/>
                      <a:pt x="525" y="2489"/>
                      <a:pt x="486" y="2489"/>
                    </a:cubicBezTo>
                    <a:cubicBezTo>
                      <a:pt x="391" y="2489"/>
                      <a:pt x="298" y="2518"/>
                      <a:pt x="225" y="2580"/>
                    </a:cubicBezTo>
                    <a:cubicBezTo>
                      <a:pt x="0" y="2771"/>
                      <a:pt x="137" y="3231"/>
                      <a:pt x="236" y="3461"/>
                    </a:cubicBezTo>
                    <a:cubicBezTo>
                      <a:pt x="427" y="3915"/>
                      <a:pt x="986" y="4441"/>
                      <a:pt x="1424" y="4627"/>
                    </a:cubicBezTo>
                    <a:cubicBezTo>
                      <a:pt x="1632" y="4715"/>
                      <a:pt x="1850" y="4802"/>
                      <a:pt x="2058" y="4879"/>
                    </a:cubicBezTo>
                    <a:cubicBezTo>
                      <a:pt x="2184" y="4917"/>
                      <a:pt x="2305" y="4966"/>
                      <a:pt x="2431" y="4988"/>
                    </a:cubicBezTo>
                    <a:cubicBezTo>
                      <a:pt x="2458" y="4994"/>
                      <a:pt x="2485" y="4994"/>
                      <a:pt x="2518" y="4999"/>
                    </a:cubicBezTo>
                    <a:cubicBezTo>
                      <a:pt x="2548" y="5005"/>
                      <a:pt x="2581" y="5007"/>
                      <a:pt x="2614" y="5007"/>
                    </a:cubicBezTo>
                    <a:cubicBezTo>
                      <a:pt x="2647" y="5007"/>
                      <a:pt x="2680" y="5005"/>
                      <a:pt x="2710" y="4999"/>
                    </a:cubicBezTo>
                    <a:cubicBezTo>
                      <a:pt x="2710" y="5021"/>
                      <a:pt x="2732" y="5048"/>
                      <a:pt x="2754" y="5048"/>
                    </a:cubicBezTo>
                    <a:lnTo>
                      <a:pt x="2841" y="5048"/>
                    </a:lnTo>
                    <a:cubicBezTo>
                      <a:pt x="2912" y="5048"/>
                      <a:pt x="2989" y="5043"/>
                      <a:pt x="3066" y="5021"/>
                    </a:cubicBezTo>
                    <a:cubicBezTo>
                      <a:pt x="3159" y="4994"/>
                      <a:pt x="3257" y="4961"/>
                      <a:pt x="3345" y="4917"/>
                    </a:cubicBezTo>
                    <a:cubicBezTo>
                      <a:pt x="3586" y="4802"/>
                      <a:pt x="3788" y="4616"/>
                      <a:pt x="4002" y="4446"/>
                    </a:cubicBezTo>
                    <a:cubicBezTo>
                      <a:pt x="4193" y="4288"/>
                      <a:pt x="4407" y="4134"/>
                      <a:pt x="4543" y="3915"/>
                    </a:cubicBezTo>
                    <a:cubicBezTo>
                      <a:pt x="4631" y="3762"/>
                      <a:pt x="4713" y="3593"/>
                      <a:pt x="4713" y="3412"/>
                    </a:cubicBezTo>
                    <a:cubicBezTo>
                      <a:pt x="4724" y="3259"/>
                      <a:pt x="4631" y="3078"/>
                      <a:pt x="4478" y="3018"/>
                    </a:cubicBezTo>
                    <a:cubicBezTo>
                      <a:pt x="4411" y="2992"/>
                      <a:pt x="4343" y="2982"/>
                      <a:pt x="4275" y="2982"/>
                    </a:cubicBezTo>
                    <a:cubicBezTo>
                      <a:pt x="4154" y="2982"/>
                      <a:pt x="4033" y="3014"/>
                      <a:pt x="3914" y="3045"/>
                    </a:cubicBezTo>
                    <a:cubicBezTo>
                      <a:pt x="4171" y="2799"/>
                      <a:pt x="4418" y="2520"/>
                      <a:pt x="4598" y="2197"/>
                    </a:cubicBezTo>
                    <a:cubicBezTo>
                      <a:pt x="4741" y="1934"/>
                      <a:pt x="4888" y="1518"/>
                      <a:pt x="4598" y="1305"/>
                    </a:cubicBezTo>
                    <a:cubicBezTo>
                      <a:pt x="4533" y="1258"/>
                      <a:pt x="4455" y="1243"/>
                      <a:pt x="4376" y="1243"/>
                    </a:cubicBezTo>
                    <a:cubicBezTo>
                      <a:pt x="4317" y="1243"/>
                      <a:pt x="4258" y="1251"/>
                      <a:pt x="4204" y="1261"/>
                    </a:cubicBezTo>
                    <a:cubicBezTo>
                      <a:pt x="3930" y="1321"/>
                      <a:pt x="3711" y="1534"/>
                      <a:pt x="3580" y="1786"/>
                    </a:cubicBezTo>
                    <a:cubicBezTo>
                      <a:pt x="3591" y="1321"/>
                      <a:pt x="3586" y="631"/>
                      <a:pt x="3274" y="265"/>
                    </a:cubicBezTo>
                    <a:cubicBezTo>
                      <a:pt x="3137" y="100"/>
                      <a:pt x="2931" y="1"/>
                      <a:pt x="272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7"/>
              <p:cNvSpPr/>
              <p:nvPr/>
            </p:nvSpPr>
            <p:spPr>
              <a:xfrm>
                <a:off x="1522350" y="2499850"/>
                <a:ext cx="259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493" extrusionOk="0">
                    <a:moveTo>
                      <a:pt x="550" y="90"/>
                    </a:moveTo>
                    <a:cubicBezTo>
                      <a:pt x="618" y="90"/>
                      <a:pt x="687" y="97"/>
                      <a:pt x="756" y="110"/>
                    </a:cubicBezTo>
                    <a:cubicBezTo>
                      <a:pt x="770" y="110"/>
                      <a:pt x="787" y="129"/>
                      <a:pt x="806" y="129"/>
                    </a:cubicBezTo>
                    <a:cubicBezTo>
                      <a:pt x="809" y="129"/>
                      <a:pt x="813" y="128"/>
                      <a:pt x="816" y="126"/>
                    </a:cubicBezTo>
                    <a:cubicBezTo>
                      <a:pt x="833" y="148"/>
                      <a:pt x="877" y="148"/>
                      <a:pt x="893" y="175"/>
                    </a:cubicBezTo>
                    <a:cubicBezTo>
                      <a:pt x="937" y="268"/>
                      <a:pt x="784" y="340"/>
                      <a:pt x="729" y="362"/>
                    </a:cubicBezTo>
                    <a:cubicBezTo>
                      <a:pt x="647" y="386"/>
                      <a:pt x="555" y="398"/>
                      <a:pt x="469" y="398"/>
                    </a:cubicBezTo>
                    <a:cubicBezTo>
                      <a:pt x="440" y="398"/>
                      <a:pt x="411" y="397"/>
                      <a:pt x="384" y="394"/>
                    </a:cubicBezTo>
                    <a:cubicBezTo>
                      <a:pt x="296" y="383"/>
                      <a:pt x="72" y="378"/>
                      <a:pt x="99" y="241"/>
                    </a:cubicBezTo>
                    <a:cubicBezTo>
                      <a:pt x="99" y="241"/>
                      <a:pt x="99" y="230"/>
                      <a:pt x="105" y="225"/>
                    </a:cubicBezTo>
                    <a:lnTo>
                      <a:pt x="247" y="143"/>
                    </a:lnTo>
                    <a:cubicBezTo>
                      <a:pt x="343" y="106"/>
                      <a:pt x="445" y="90"/>
                      <a:pt x="550" y="90"/>
                    </a:cubicBezTo>
                    <a:close/>
                    <a:moveTo>
                      <a:pt x="543" y="0"/>
                    </a:moveTo>
                    <a:cubicBezTo>
                      <a:pt x="400" y="0"/>
                      <a:pt x="264" y="28"/>
                      <a:pt x="138" y="99"/>
                    </a:cubicBezTo>
                    <a:cubicBezTo>
                      <a:pt x="105" y="121"/>
                      <a:pt x="56" y="143"/>
                      <a:pt x="28" y="175"/>
                    </a:cubicBezTo>
                    <a:cubicBezTo>
                      <a:pt x="1" y="225"/>
                      <a:pt x="1" y="285"/>
                      <a:pt x="23" y="334"/>
                    </a:cubicBezTo>
                    <a:cubicBezTo>
                      <a:pt x="99" y="476"/>
                      <a:pt x="318" y="487"/>
                      <a:pt x="455" y="493"/>
                    </a:cubicBezTo>
                    <a:cubicBezTo>
                      <a:pt x="608" y="493"/>
                      <a:pt x="773" y="471"/>
                      <a:pt x="899" y="372"/>
                    </a:cubicBezTo>
                    <a:cubicBezTo>
                      <a:pt x="1035" y="268"/>
                      <a:pt x="1003" y="104"/>
                      <a:pt x="838" y="60"/>
                    </a:cubicBezTo>
                    <a:cubicBezTo>
                      <a:pt x="800" y="28"/>
                      <a:pt x="756" y="28"/>
                      <a:pt x="712" y="11"/>
                    </a:cubicBezTo>
                    <a:cubicBezTo>
                      <a:pt x="658" y="6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7"/>
              <p:cNvSpPr/>
              <p:nvPr/>
            </p:nvSpPr>
            <p:spPr>
              <a:xfrm>
                <a:off x="871550" y="2418625"/>
                <a:ext cx="129875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536" extrusionOk="0">
                    <a:moveTo>
                      <a:pt x="2713" y="1937"/>
                    </a:moveTo>
                    <a:cubicBezTo>
                      <a:pt x="2819" y="1937"/>
                      <a:pt x="2925" y="1969"/>
                      <a:pt x="3011" y="2040"/>
                    </a:cubicBezTo>
                    <a:cubicBezTo>
                      <a:pt x="3015" y="2038"/>
                      <a:pt x="3019" y="2038"/>
                      <a:pt x="3023" y="2038"/>
                    </a:cubicBezTo>
                    <a:cubicBezTo>
                      <a:pt x="3050" y="2038"/>
                      <a:pt x="3074" y="2068"/>
                      <a:pt x="3098" y="2078"/>
                    </a:cubicBezTo>
                    <a:cubicBezTo>
                      <a:pt x="3202" y="2155"/>
                      <a:pt x="3295" y="2248"/>
                      <a:pt x="3350" y="2368"/>
                    </a:cubicBezTo>
                    <a:cubicBezTo>
                      <a:pt x="3421" y="2510"/>
                      <a:pt x="3421" y="2707"/>
                      <a:pt x="3285" y="2795"/>
                    </a:cubicBezTo>
                    <a:cubicBezTo>
                      <a:pt x="3243" y="2824"/>
                      <a:pt x="3193" y="2834"/>
                      <a:pt x="3144" y="2834"/>
                    </a:cubicBezTo>
                    <a:cubicBezTo>
                      <a:pt x="3110" y="2834"/>
                      <a:pt x="3075" y="2829"/>
                      <a:pt x="3044" y="2822"/>
                    </a:cubicBezTo>
                    <a:cubicBezTo>
                      <a:pt x="2874" y="2795"/>
                      <a:pt x="2715" y="2729"/>
                      <a:pt x="2567" y="2642"/>
                    </a:cubicBezTo>
                    <a:cubicBezTo>
                      <a:pt x="2332" y="2510"/>
                      <a:pt x="2195" y="2160"/>
                      <a:pt x="2469" y="1996"/>
                    </a:cubicBezTo>
                    <a:cubicBezTo>
                      <a:pt x="2544" y="1957"/>
                      <a:pt x="2629" y="1937"/>
                      <a:pt x="2713" y="1937"/>
                    </a:cubicBezTo>
                    <a:close/>
                    <a:moveTo>
                      <a:pt x="2880" y="1"/>
                    </a:moveTo>
                    <a:cubicBezTo>
                      <a:pt x="2677" y="1"/>
                      <a:pt x="2483" y="101"/>
                      <a:pt x="2349" y="255"/>
                    </a:cubicBezTo>
                    <a:cubicBezTo>
                      <a:pt x="2283" y="326"/>
                      <a:pt x="2228" y="408"/>
                      <a:pt x="2190" y="496"/>
                    </a:cubicBezTo>
                    <a:cubicBezTo>
                      <a:pt x="2173" y="518"/>
                      <a:pt x="2168" y="540"/>
                      <a:pt x="2162" y="567"/>
                    </a:cubicBezTo>
                    <a:cubicBezTo>
                      <a:pt x="2146" y="600"/>
                      <a:pt x="2135" y="633"/>
                      <a:pt x="2130" y="666"/>
                    </a:cubicBezTo>
                    <a:cubicBezTo>
                      <a:pt x="2119" y="688"/>
                      <a:pt x="2113" y="704"/>
                      <a:pt x="2113" y="720"/>
                    </a:cubicBezTo>
                    <a:cubicBezTo>
                      <a:pt x="2108" y="742"/>
                      <a:pt x="2108" y="759"/>
                      <a:pt x="2102" y="775"/>
                    </a:cubicBezTo>
                    <a:cubicBezTo>
                      <a:pt x="2102" y="792"/>
                      <a:pt x="2091" y="803"/>
                      <a:pt x="2091" y="819"/>
                    </a:cubicBezTo>
                    <a:cubicBezTo>
                      <a:pt x="2080" y="923"/>
                      <a:pt x="2080" y="1021"/>
                      <a:pt x="2075" y="1120"/>
                    </a:cubicBezTo>
                    <a:cubicBezTo>
                      <a:pt x="2075" y="1202"/>
                      <a:pt x="2075" y="1279"/>
                      <a:pt x="2080" y="1350"/>
                    </a:cubicBezTo>
                    <a:cubicBezTo>
                      <a:pt x="2080" y="1394"/>
                      <a:pt x="2086" y="1427"/>
                      <a:pt x="2086" y="1470"/>
                    </a:cubicBezTo>
                    <a:cubicBezTo>
                      <a:pt x="2086" y="1487"/>
                      <a:pt x="2075" y="1509"/>
                      <a:pt x="2053" y="1514"/>
                    </a:cubicBezTo>
                    <a:cubicBezTo>
                      <a:pt x="2064" y="1536"/>
                      <a:pt x="2064" y="1563"/>
                      <a:pt x="2053" y="1580"/>
                    </a:cubicBezTo>
                    <a:lnTo>
                      <a:pt x="2047" y="1585"/>
                    </a:lnTo>
                    <a:cubicBezTo>
                      <a:pt x="2047" y="1585"/>
                      <a:pt x="2037" y="1585"/>
                      <a:pt x="2037" y="1591"/>
                    </a:cubicBezTo>
                    <a:cubicBezTo>
                      <a:pt x="2034" y="1592"/>
                      <a:pt x="2030" y="1593"/>
                      <a:pt x="2027" y="1593"/>
                    </a:cubicBezTo>
                    <a:cubicBezTo>
                      <a:pt x="2017" y="1593"/>
                      <a:pt x="2006" y="1588"/>
                      <a:pt x="1998" y="1580"/>
                    </a:cubicBezTo>
                    <a:lnTo>
                      <a:pt x="1993" y="1569"/>
                    </a:lnTo>
                    <a:cubicBezTo>
                      <a:pt x="1954" y="1509"/>
                      <a:pt x="1922" y="1443"/>
                      <a:pt x="1889" y="1372"/>
                    </a:cubicBezTo>
                    <a:cubicBezTo>
                      <a:pt x="1774" y="1180"/>
                      <a:pt x="1593" y="1038"/>
                      <a:pt x="1407" y="912"/>
                    </a:cubicBezTo>
                    <a:cubicBezTo>
                      <a:pt x="1237" y="792"/>
                      <a:pt x="1035" y="715"/>
                      <a:pt x="821" y="693"/>
                    </a:cubicBezTo>
                    <a:cubicBezTo>
                      <a:pt x="806" y="692"/>
                      <a:pt x="790" y="692"/>
                      <a:pt x="775" y="692"/>
                    </a:cubicBezTo>
                    <a:cubicBezTo>
                      <a:pt x="547" y="692"/>
                      <a:pt x="341" y="805"/>
                      <a:pt x="203" y="1005"/>
                    </a:cubicBezTo>
                    <a:cubicBezTo>
                      <a:pt x="93" y="1158"/>
                      <a:pt x="33" y="1361"/>
                      <a:pt x="11" y="1552"/>
                    </a:cubicBezTo>
                    <a:cubicBezTo>
                      <a:pt x="0" y="1804"/>
                      <a:pt x="44" y="2061"/>
                      <a:pt x="176" y="2280"/>
                    </a:cubicBezTo>
                    <a:cubicBezTo>
                      <a:pt x="263" y="2417"/>
                      <a:pt x="389" y="2538"/>
                      <a:pt x="526" y="2620"/>
                    </a:cubicBezTo>
                    <a:cubicBezTo>
                      <a:pt x="640" y="2681"/>
                      <a:pt x="769" y="2702"/>
                      <a:pt x="899" y="2702"/>
                    </a:cubicBezTo>
                    <a:cubicBezTo>
                      <a:pt x="956" y="2702"/>
                      <a:pt x="1012" y="2698"/>
                      <a:pt x="1068" y="2691"/>
                    </a:cubicBezTo>
                    <a:cubicBezTo>
                      <a:pt x="1194" y="2675"/>
                      <a:pt x="1325" y="2636"/>
                      <a:pt x="1456" y="2603"/>
                    </a:cubicBezTo>
                    <a:cubicBezTo>
                      <a:pt x="1489" y="2598"/>
                      <a:pt x="1517" y="2592"/>
                      <a:pt x="1544" y="2576"/>
                    </a:cubicBezTo>
                    <a:cubicBezTo>
                      <a:pt x="1549" y="2575"/>
                      <a:pt x="1555" y="2574"/>
                      <a:pt x="1560" y="2574"/>
                    </a:cubicBezTo>
                    <a:cubicBezTo>
                      <a:pt x="1578" y="2574"/>
                      <a:pt x="1594" y="2581"/>
                      <a:pt x="1599" y="2598"/>
                    </a:cubicBezTo>
                    <a:cubicBezTo>
                      <a:pt x="1621" y="2658"/>
                      <a:pt x="1538" y="2664"/>
                      <a:pt x="1506" y="2691"/>
                    </a:cubicBezTo>
                    <a:cubicBezTo>
                      <a:pt x="1445" y="2729"/>
                      <a:pt x="1374" y="2784"/>
                      <a:pt x="1320" y="2822"/>
                    </a:cubicBezTo>
                    <a:cubicBezTo>
                      <a:pt x="1073" y="3036"/>
                      <a:pt x="794" y="3277"/>
                      <a:pt x="767" y="3632"/>
                    </a:cubicBezTo>
                    <a:cubicBezTo>
                      <a:pt x="750" y="3786"/>
                      <a:pt x="805" y="3939"/>
                      <a:pt x="882" y="4070"/>
                    </a:cubicBezTo>
                    <a:cubicBezTo>
                      <a:pt x="947" y="4191"/>
                      <a:pt x="1046" y="4295"/>
                      <a:pt x="1155" y="4377"/>
                    </a:cubicBezTo>
                    <a:cubicBezTo>
                      <a:pt x="1166" y="4388"/>
                      <a:pt x="1188" y="4399"/>
                      <a:pt x="1205" y="4404"/>
                    </a:cubicBezTo>
                    <a:cubicBezTo>
                      <a:pt x="1216" y="4410"/>
                      <a:pt x="1221" y="4415"/>
                      <a:pt x="1237" y="4426"/>
                    </a:cubicBezTo>
                    <a:lnTo>
                      <a:pt x="1276" y="4442"/>
                    </a:lnTo>
                    <a:cubicBezTo>
                      <a:pt x="1292" y="4453"/>
                      <a:pt x="1298" y="4459"/>
                      <a:pt x="1314" y="4459"/>
                    </a:cubicBezTo>
                    <a:cubicBezTo>
                      <a:pt x="1325" y="4464"/>
                      <a:pt x="1341" y="4464"/>
                      <a:pt x="1347" y="4470"/>
                    </a:cubicBezTo>
                    <a:cubicBezTo>
                      <a:pt x="1358" y="4481"/>
                      <a:pt x="1380" y="4486"/>
                      <a:pt x="1396" y="4492"/>
                    </a:cubicBezTo>
                    <a:cubicBezTo>
                      <a:pt x="1407" y="4497"/>
                      <a:pt x="1429" y="4497"/>
                      <a:pt x="1440" y="4508"/>
                    </a:cubicBezTo>
                    <a:cubicBezTo>
                      <a:pt x="1456" y="4514"/>
                      <a:pt x="1478" y="4514"/>
                      <a:pt x="1495" y="4519"/>
                    </a:cubicBezTo>
                    <a:cubicBezTo>
                      <a:pt x="1517" y="4525"/>
                      <a:pt x="1533" y="4525"/>
                      <a:pt x="1549" y="4525"/>
                    </a:cubicBezTo>
                    <a:lnTo>
                      <a:pt x="1560" y="4525"/>
                    </a:lnTo>
                    <a:cubicBezTo>
                      <a:pt x="1566" y="4525"/>
                      <a:pt x="1582" y="4525"/>
                      <a:pt x="1593" y="4536"/>
                    </a:cubicBezTo>
                    <a:lnTo>
                      <a:pt x="1785" y="4536"/>
                    </a:lnTo>
                    <a:cubicBezTo>
                      <a:pt x="1812" y="4536"/>
                      <a:pt x="1834" y="4525"/>
                      <a:pt x="1861" y="4525"/>
                    </a:cubicBezTo>
                    <a:cubicBezTo>
                      <a:pt x="1878" y="4525"/>
                      <a:pt x="1905" y="4519"/>
                      <a:pt x="1927" y="4514"/>
                    </a:cubicBezTo>
                    <a:lnTo>
                      <a:pt x="1938" y="4514"/>
                    </a:lnTo>
                    <a:cubicBezTo>
                      <a:pt x="1954" y="4508"/>
                      <a:pt x="1982" y="4497"/>
                      <a:pt x="2004" y="4497"/>
                    </a:cubicBezTo>
                    <a:cubicBezTo>
                      <a:pt x="2037" y="4492"/>
                      <a:pt x="2080" y="4481"/>
                      <a:pt x="2113" y="4464"/>
                    </a:cubicBezTo>
                    <a:cubicBezTo>
                      <a:pt x="2141" y="4459"/>
                      <a:pt x="2168" y="4442"/>
                      <a:pt x="2195" y="4432"/>
                    </a:cubicBezTo>
                    <a:lnTo>
                      <a:pt x="2239" y="4410"/>
                    </a:lnTo>
                    <a:cubicBezTo>
                      <a:pt x="2245" y="4404"/>
                      <a:pt x="2250" y="4404"/>
                      <a:pt x="2255" y="4399"/>
                    </a:cubicBezTo>
                    <a:cubicBezTo>
                      <a:pt x="2277" y="4388"/>
                      <a:pt x="2294" y="4377"/>
                      <a:pt x="2310" y="4371"/>
                    </a:cubicBezTo>
                    <a:cubicBezTo>
                      <a:pt x="2332" y="4355"/>
                      <a:pt x="2354" y="4349"/>
                      <a:pt x="2376" y="4333"/>
                    </a:cubicBezTo>
                    <a:cubicBezTo>
                      <a:pt x="2485" y="4267"/>
                      <a:pt x="2567" y="4163"/>
                      <a:pt x="2633" y="4054"/>
                    </a:cubicBezTo>
                    <a:cubicBezTo>
                      <a:pt x="2666" y="4005"/>
                      <a:pt x="2693" y="3950"/>
                      <a:pt x="2715" y="3890"/>
                    </a:cubicBezTo>
                    <a:cubicBezTo>
                      <a:pt x="2765" y="3747"/>
                      <a:pt x="2786" y="3594"/>
                      <a:pt x="2797" y="3441"/>
                    </a:cubicBezTo>
                    <a:cubicBezTo>
                      <a:pt x="2803" y="3392"/>
                      <a:pt x="2797" y="3337"/>
                      <a:pt x="2803" y="3288"/>
                    </a:cubicBezTo>
                    <a:cubicBezTo>
                      <a:pt x="2803" y="3277"/>
                      <a:pt x="2819" y="3255"/>
                      <a:pt x="2841" y="3255"/>
                    </a:cubicBezTo>
                    <a:cubicBezTo>
                      <a:pt x="2846" y="3253"/>
                      <a:pt x="2850" y="3252"/>
                      <a:pt x="2854" y="3252"/>
                    </a:cubicBezTo>
                    <a:cubicBezTo>
                      <a:pt x="2888" y="3252"/>
                      <a:pt x="2902" y="3308"/>
                      <a:pt x="2907" y="3342"/>
                    </a:cubicBezTo>
                    <a:cubicBezTo>
                      <a:pt x="2923" y="3392"/>
                      <a:pt x="2934" y="3446"/>
                      <a:pt x="2951" y="3496"/>
                    </a:cubicBezTo>
                    <a:cubicBezTo>
                      <a:pt x="3005" y="3665"/>
                      <a:pt x="3077" y="3840"/>
                      <a:pt x="3208" y="3972"/>
                    </a:cubicBezTo>
                    <a:cubicBezTo>
                      <a:pt x="3361" y="4114"/>
                      <a:pt x="3564" y="4196"/>
                      <a:pt x="3772" y="4218"/>
                    </a:cubicBezTo>
                    <a:cubicBezTo>
                      <a:pt x="3806" y="4222"/>
                      <a:pt x="3840" y="4223"/>
                      <a:pt x="3875" y="4223"/>
                    </a:cubicBezTo>
                    <a:cubicBezTo>
                      <a:pt x="4108" y="4223"/>
                      <a:pt x="4349" y="4143"/>
                      <a:pt x="4516" y="3966"/>
                    </a:cubicBezTo>
                    <a:cubicBezTo>
                      <a:pt x="4571" y="3912"/>
                      <a:pt x="4620" y="3851"/>
                      <a:pt x="4647" y="3780"/>
                    </a:cubicBezTo>
                    <a:cubicBezTo>
                      <a:pt x="4686" y="3660"/>
                      <a:pt x="4702" y="3528"/>
                      <a:pt x="4702" y="3397"/>
                    </a:cubicBezTo>
                    <a:cubicBezTo>
                      <a:pt x="4680" y="3123"/>
                      <a:pt x="4538" y="2872"/>
                      <a:pt x="4325" y="2713"/>
                    </a:cubicBezTo>
                    <a:cubicBezTo>
                      <a:pt x="4215" y="2636"/>
                      <a:pt x="4100" y="2576"/>
                      <a:pt x="3974" y="2521"/>
                    </a:cubicBezTo>
                    <a:cubicBezTo>
                      <a:pt x="3963" y="2516"/>
                      <a:pt x="3947" y="2516"/>
                      <a:pt x="3930" y="2510"/>
                    </a:cubicBezTo>
                    <a:cubicBezTo>
                      <a:pt x="3898" y="2494"/>
                      <a:pt x="3909" y="2434"/>
                      <a:pt x="3941" y="2428"/>
                    </a:cubicBezTo>
                    <a:cubicBezTo>
                      <a:pt x="4330" y="2357"/>
                      <a:pt x="4691" y="2275"/>
                      <a:pt x="4965" y="1947"/>
                    </a:cubicBezTo>
                    <a:cubicBezTo>
                      <a:pt x="5047" y="1853"/>
                      <a:pt x="5124" y="1728"/>
                      <a:pt x="5151" y="1607"/>
                    </a:cubicBezTo>
                    <a:cubicBezTo>
                      <a:pt x="5178" y="1498"/>
                      <a:pt x="5195" y="1383"/>
                      <a:pt x="5157" y="1262"/>
                    </a:cubicBezTo>
                    <a:cubicBezTo>
                      <a:pt x="5096" y="1065"/>
                      <a:pt x="4850" y="917"/>
                      <a:pt x="4658" y="868"/>
                    </a:cubicBezTo>
                    <a:cubicBezTo>
                      <a:pt x="4583" y="849"/>
                      <a:pt x="4517" y="840"/>
                      <a:pt x="4455" y="840"/>
                    </a:cubicBezTo>
                    <a:cubicBezTo>
                      <a:pt x="4286" y="840"/>
                      <a:pt x="4152" y="908"/>
                      <a:pt x="3980" y="1032"/>
                    </a:cubicBezTo>
                    <a:cubicBezTo>
                      <a:pt x="3859" y="1115"/>
                      <a:pt x="3755" y="1224"/>
                      <a:pt x="3651" y="1333"/>
                    </a:cubicBezTo>
                    <a:cubicBezTo>
                      <a:pt x="3597" y="1394"/>
                      <a:pt x="3542" y="1465"/>
                      <a:pt x="3487" y="1520"/>
                    </a:cubicBezTo>
                    <a:cubicBezTo>
                      <a:pt x="3479" y="1525"/>
                      <a:pt x="3468" y="1528"/>
                      <a:pt x="3457" y="1528"/>
                    </a:cubicBezTo>
                    <a:cubicBezTo>
                      <a:pt x="3446" y="1528"/>
                      <a:pt x="3435" y="1525"/>
                      <a:pt x="3427" y="1520"/>
                    </a:cubicBezTo>
                    <a:lnTo>
                      <a:pt x="3421" y="1509"/>
                    </a:lnTo>
                    <a:cubicBezTo>
                      <a:pt x="3421" y="1503"/>
                      <a:pt x="3416" y="1503"/>
                      <a:pt x="3416" y="1498"/>
                    </a:cubicBezTo>
                    <a:lnTo>
                      <a:pt x="3416" y="1492"/>
                    </a:lnTo>
                    <a:lnTo>
                      <a:pt x="3416" y="1481"/>
                    </a:lnTo>
                    <a:cubicBezTo>
                      <a:pt x="3416" y="1470"/>
                      <a:pt x="3421" y="1454"/>
                      <a:pt x="3421" y="1443"/>
                    </a:cubicBezTo>
                    <a:cubicBezTo>
                      <a:pt x="3427" y="1399"/>
                      <a:pt x="3449" y="1366"/>
                      <a:pt x="3460" y="1333"/>
                    </a:cubicBezTo>
                    <a:cubicBezTo>
                      <a:pt x="3503" y="1229"/>
                      <a:pt x="3531" y="1125"/>
                      <a:pt x="3558" y="1016"/>
                    </a:cubicBezTo>
                    <a:cubicBezTo>
                      <a:pt x="3618" y="748"/>
                      <a:pt x="3597" y="441"/>
                      <a:pt x="3432" y="217"/>
                    </a:cubicBezTo>
                    <a:cubicBezTo>
                      <a:pt x="3312" y="80"/>
                      <a:pt x="3120" y="25"/>
                      <a:pt x="2940" y="3"/>
                    </a:cubicBezTo>
                    <a:cubicBezTo>
                      <a:pt x="2920" y="1"/>
                      <a:pt x="2900" y="1"/>
                      <a:pt x="2880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7"/>
              <p:cNvSpPr/>
              <p:nvPr/>
            </p:nvSpPr>
            <p:spPr>
              <a:xfrm>
                <a:off x="877575" y="2610825"/>
                <a:ext cx="65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90" extrusionOk="0">
                    <a:moveTo>
                      <a:pt x="2545" y="0"/>
                    </a:moveTo>
                    <a:lnTo>
                      <a:pt x="2545" y="0"/>
                    </a:lnTo>
                    <a:cubicBezTo>
                      <a:pt x="2447" y="33"/>
                      <a:pt x="2354" y="71"/>
                      <a:pt x="2250" y="104"/>
                    </a:cubicBezTo>
                    <a:cubicBezTo>
                      <a:pt x="1642" y="323"/>
                      <a:pt x="1057" y="646"/>
                      <a:pt x="537" y="1046"/>
                    </a:cubicBezTo>
                    <a:cubicBezTo>
                      <a:pt x="400" y="1155"/>
                      <a:pt x="274" y="1276"/>
                      <a:pt x="143" y="1396"/>
                    </a:cubicBezTo>
                    <a:cubicBezTo>
                      <a:pt x="93" y="1610"/>
                      <a:pt x="55" y="1823"/>
                      <a:pt x="17" y="2031"/>
                    </a:cubicBezTo>
                    <a:cubicBezTo>
                      <a:pt x="11" y="2086"/>
                      <a:pt x="6" y="2135"/>
                      <a:pt x="0" y="2190"/>
                    </a:cubicBezTo>
                    <a:cubicBezTo>
                      <a:pt x="137" y="2168"/>
                      <a:pt x="274" y="2135"/>
                      <a:pt x="400" y="2108"/>
                    </a:cubicBezTo>
                    <a:cubicBezTo>
                      <a:pt x="860" y="2004"/>
                      <a:pt x="1303" y="1829"/>
                      <a:pt x="1686" y="1560"/>
                    </a:cubicBezTo>
                    <a:cubicBezTo>
                      <a:pt x="2036" y="1330"/>
                      <a:pt x="2381" y="1013"/>
                      <a:pt x="2529" y="597"/>
                    </a:cubicBezTo>
                    <a:cubicBezTo>
                      <a:pt x="2606" y="411"/>
                      <a:pt x="2611" y="186"/>
                      <a:pt x="254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7"/>
              <p:cNvSpPr/>
              <p:nvPr/>
            </p:nvSpPr>
            <p:spPr>
              <a:xfrm>
                <a:off x="882350" y="2601500"/>
                <a:ext cx="579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622" extrusionOk="0">
                    <a:moveTo>
                      <a:pt x="1773" y="0"/>
                    </a:moveTo>
                    <a:cubicBezTo>
                      <a:pt x="1645" y="0"/>
                      <a:pt x="1516" y="27"/>
                      <a:pt x="1397" y="67"/>
                    </a:cubicBezTo>
                    <a:cubicBezTo>
                      <a:pt x="942" y="215"/>
                      <a:pt x="499" y="663"/>
                      <a:pt x="149" y="1074"/>
                    </a:cubicBezTo>
                    <a:cubicBezTo>
                      <a:pt x="94" y="1255"/>
                      <a:pt x="45" y="1435"/>
                      <a:pt x="1" y="1621"/>
                    </a:cubicBezTo>
                    <a:cubicBezTo>
                      <a:pt x="143" y="1484"/>
                      <a:pt x="302" y="1359"/>
                      <a:pt x="466" y="1238"/>
                    </a:cubicBezTo>
                    <a:cubicBezTo>
                      <a:pt x="767" y="1025"/>
                      <a:pt x="1079" y="828"/>
                      <a:pt x="1413" y="663"/>
                    </a:cubicBezTo>
                    <a:cubicBezTo>
                      <a:pt x="1698" y="516"/>
                      <a:pt x="1999" y="417"/>
                      <a:pt x="2289" y="308"/>
                    </a:cubicBezTo>
                    <a:cubicBezTo>
                      <a:pt x="2300" y="308"/>
                      <a:pt x="2311" y="297"/>
                      <a:pt x="2316" y="297"/>
                    </a:cubicBezTo>
                    <a:cubicBezTo>
                      <a:pt x="2272" y="209"/>
                      <a:pt x="2201" y="127"/>
                      <a:pt x="2114" y="78"/>
                    </a:cubicBezTo>
                    <a:cubicBezTo>
                      <a:pt x="2006" y="23"/>
                      <a:pt x="1890" y="0"/>
                      <a:pt x="177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7"/>
              <p:cNvSpPr/>
              <p:nvPr/>
            </p:nvSpPr>
            <p:spPr>
              <a:xfrm>
                <a:off x="858000" y="2533650"/>
                <a:ext cx="62975" cy="185300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7412" extrusionOk="0">
                    <a:moveTo>
                      <a:pt x="2518" y="0"/>
                    </a:moveTo>
                    <a:lnTo>
                      <a:pt x="2518" y="0"/>
                    </a:lnTo>
                    <a:cubicBezTo>
                      <a:pt x="2442" y="17"/>
                      <a:pt x="2360" y="22"/>
                      <a:pt x="2277" y="22"/>
                    </a:cubicBezTo>
                    <a:lnTo>
                      <a:pt x="2179" y="22"/>
                    </a:lnTo>
                    <a:cubicBezTo>
                      <a:pt x="2141" y="77"/>
                      <a:pt x="2113" y="137"/>
                      <a:pt x="2086" y="197"/>
                    </a:cubicBezTo>
                    <a:cubicBezTo>
                      <a:pt x="1648" y="1128"/>
                      <a:pt x="1320" y="2108"/>
                      <a:pt x="991" y="3082"/>
                    </a:cubicBezTo>
                    <a:cubicBezTo>
                      <a:pt x="898" y="3383"/>
                      <a:pt x="800" y="3673"/>
                      <a:pt x="707" y="3974"/>
                    </a:cubicBezTo>
                    <a:cubicBezTo>
                      <a:pt x="701" y="4001"/>
                      <a:pt x="685" y="4040"/>
                      <a:pt x="679" y="4067"/>
                    </a:cubicBezTo>
                    <a:cubicBezTo>
                      <a:pt x="674" y="4100"/>
                      <a:pt x="657" y="4127"/>
                      <a:pt x="652" y="4155"/>
                    </a:cubicBezTo>
                    <a:cubicBezTo>
                      <a:pt x="630" y="4231"/>
                      <a:pt x="603" y="4302"/>
                      <a:pt x="581" y="4379"/>
                    </a:cubicBezTo>
                    <a:cubicBezTo>
                      <a:pt x="575" y="4379"/>
                      <a:pt x="575" y="4385"/>
                      <a:pt x="575" y="4396"/>
                    </a:cubicBezTo>
                    <a:cubicBezTo>
                      <a:pt x="570" y="4401"/>
                      <a:pt x="570" y="4412"/>
                      <a:pt x="564" y="4428"/>
                    </a:cubicBezTo>
                    <a:cubicBezTo>
                      <a:pt x="564" y="4450"/>
                      <a:pt x="553" y="4461"/>
                      <a:pt x="548" y="4483"/>
                    </a:cubicBezTo>
                    <a:cubicBezTo>
                      <a:pt x="526" y="4543"/>
                      <a:pt x="515" y="4604"/>
                      <a:pt x="493" y="4669"/>
                    </a:cubicBezTo>
                    <a:lnTo>
                      <a:pt x="471" y="4751"/>
                    </a:lnTo>
                    <a:cubicBezTo>
                      <a:pt x="406" y="4987"/>
                      <a:pt x="334" y="5233"/>
                      <a:pt x="280" y="5479"/>
                    </a:cubicBezTo>
                    <a:cubicBezTo>
                      <a:pt x="170" y="5972"/>
                      <a:pt x="83" y="6475"/>
                      <a:pt x="33" y="6979"/>
                    </a:cubicBezTo>
                    <a:cubicBezTo>
                      <a:pt x="22" y="7121"/>
                      <a:pt x="6" y="7269"/>
                      <a:pt x="0" y="7411"/>
                    </a:cubicBezTo>
                    <a:lnTo>
                      <a:pt x="515" y="7411"/>
                    </a:lnTo>
                    <a:cubicBezTo>
                      <a:pt x="499" y="6946"/>
                      <a:pt x="537" y="6481"/>
                      <a:pt x="597" y="6021"/>
                    </a:cubicBezTo>
                    <a:cubicBezTo>
                      <a:pt x="624" y="5808"/>
                      <a:pt x="652" y="5589"/>
                      <a:pt x="685" y="5381"/>
                    </a:cubicBezTo>
                    <a:cubicBezTo>
                      <a:pt x="690" y="5353"/>
                      <a:pt x="690" y="5315"/>
                      <a:pt x="701" y="5293"/>
                    </a:cubicBezTo>
                    <a:cubicBezTo>
                      <a:pt x="734" y="5052"/>
                      <a:pt x="772" y="4817"/>
                      <a:pt x="822" y="4587"/>
                    </a:cubicBezTo>
                    <a:cubicBezTo>
                      <a:pt x="822" y="4582"/>
                      <a:pt x="827" y="4565"/>
                      <a:pt x="827" y="4554"/>
                    </a:cubicBezTo>
                    <a:cubicBezTo>
                      <a:pt x="827" y="4532"/>
                      <a:pt x="838" y="4505"/>
                      <a:pt x="843" y="4478"/>
                    </a:cubicBezTo>
                    <a:cubicBezTo>
                      <a:pt x="843" y="4461"/>
                      <a:pt x="849" y="4456"/>
                      <a:pt x="849" y="4445"/>
                    </a:cubicBezTo>
                    <a:cubicBezTo>
                      <a:pt x="865" y="4401"/>
                      <a:pt x="871" y="4352"/>
                      <a:pt x="882" y="4308"/>
                    </a:cubicBezTo>
                    <a:cubicBezTo>
                      <a:pt x="920" y="4188"/>
                      <a:pt x="947" y="4073"/>
                      <a:pt x="980" y="3958"/>
                    </a:cubicBezTo>
                    <a:cubicBezTo>
                      <a:pt x="986" y="3936"/>
                      <a:pt x="986" y="3925"/>
                      <a:pt x="991" y="3903"/>
                    </a:cubicBezTo>
                    <a:cubicBezTo>
                      <a:pt x="1008" y="3848"/>
                      <a:pt x="1030" y="3799"/>
                      <a:pt x="1040" y="3744"/>
                    </a:cubicBezTo>
                    <a:cubicBezTo>
                      <a:pt x="1095" y="3569"/>
                      <a:pt x="1150" y="3383"/>
                      <a:pt x="1210" y="3202"/>
                    </a:cubicBezTo>
                    <a:cubicBezTo>
                      <a:pt x="1582" y="2108"/>
                      <a:pt x="1987" y="1024"/>
                      <a:pt x="251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7"/>
              <p:cNvSpPr/>
              <p:nvPr/>
            </p:nvSpPr>
            <p:spPr>
              <a:xfrm>
                <a:off x="827900" y="2576200"/>
                <a:ext cx="42175" cy="736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946" extrusionOk="0">
                    <a:moveTo>
                      <a:pt x="411" y="1"/>
                    </a:moveTo>
                    <a:cubicBezTo>
                      <a:pt x="372" y="39"/>
                      <a:pt x="329" y="72"/>
                      <a:pt x="296" y="110"/>
                    </a:cubicBezTo>
                    <a:cubicBezTo>
                      <a:pt x="230" y="181"/>
                      <a:pt x="192" y="263"/>
                      <a:pt x="148" y="345"/>
                    </a:cubicBezTo>
                    <a:cubicBezTo>
                      <a:pt x="88" y="460"/>
                      <a:pt x="50" y="592"/>
                      <a:pt x="33" y="729"/>
                    </a:cubicBezTo>
                    <a:cubicBezTo>
                      <a:pt x="0" y="964"/>
                      <a:pt x="6" y="1199"/>
                      <a:pt x="60" y="1424"/>
                    </a:cubicBezTo>
                    <a:cubicBezTo>
                      <a:pt x="110" y="1588"/>
                      <a:pt x="170" y="1758"/>
                      <a:pt x="252" y="1911"/>
                    </a:cubicBezTo>
                    <a:cubicBezTo>
                      <a:pt x="329" y="2053"/>
                      <a:pt x="433" y="2184"/>
                      <a:pt x="537" y="2310"/>
                    </a:cubicBezTo>
                    <a:cubicBezTo>
                      <a:pt x="635" y="2431"/>
                      <a:pt x="772" y="2518"/>
                      <a:pt x="903" y="2611"/>
                    </a:cubicBezTo>
                    <a:cubicBezTo>
                      <a:pt x="1084" y="2732"/>
                      <a:pt x="1276" y="2819"/>
                      <a:pt x="1473" y="2896"/>
                    </a:cubicBezTo>
                    <a:cubicBezTo>
                      <a:pt x="1516" y="2912"/>
                      <a:pt x="1560" y="2929"/>
                      <a:pt x="1610" y="2945"/>
                    </a:cubicBezTo>
                    <a:cubicBezTo>
                      <a:pt x="1637" y="2858"/>
                      <a:pt x="1659" y="2776"/>
                      <a:pt x="1686" y="2688"/>
                    </a:cubicBezTo>
                    <a:cubicBezTo>
                      <a:pt x="1637" y="2606"/>
                      <a:pt x="1588" y="2513"/>
                      <a:pt x="1538" y="2436"/>
                    </a:cubicBezTo>
                    <a:cubicBezTo>
                      <a:pt x="1418" y="2201"/>
                      <a:pt x="1281" y="1960"/>
                      <a:pt x="1155" y="1714"/>
                    </a:cubicBezTo>
                    <a:cubicBezTo>
                      <a:pt x="1007" y="1413"/>
                      <a:pt x="832" y="1117"/>
                      <a:pt x="706" y="811"/>
                    </a:cubicBezTo>
                    <a:cubicBezTo>
                      <a:pt x="597" y="542"/>
                      <a:pt x="504" y="269"/>
                      <a:pt x="41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7"/>
              <p:cNvSpPr/>
              <p:nvPr/>
            </p:nvSpPr>
            <p:spPr>
              <a:xfrm>
                <a:off x="839925" y="2573975"/>
                <a:ext cx="333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657" extrusionOk="0">
                    <a:moveTo>
                      <a:pt x="158" y="1"/>
                    </a:moveTo>
                    <a:cubicBezTo>
                      <a:pt x="101" y="1"/>
                      <a:pt x="51" y="12"/>
                      <a:pt x="1" y="35"/>
                    </a:cubicBezTo>
                    <a:cubicBezTo>
                      <a:pt x="110" y="336"/>
                      <a:pt x="203" y="642"/>
                      <a:pt x="335" y="932"/>
                    </a:cubicBezTo>
                    <a:cubicBezTo>
                      <a:pt x="417" y="1113"/>
                      <a:pt x="505" y="1277"/>
                      <a:pt x="592" y="1447"/>
                    </a:cubicBezTo>
                    <a:cubicBezTo>
                      <a:pt x="723" y="1699"/>
                      <a:pt x="855" y="1951"/>
                      <a:pt x="992" y="2208"/>
                    </a:cubicBezTo>
                    <a:lnTo>
                      <a:pt x="1238" y="2657"/>
                    </a:lnTo>
                    <a:cubicBezTo>
                      <a:pt x="1271" y="2558"/>
                      <a:pt x="1298" y="2454"/>
                      <a:pt x="1331" y="2350"/>
                    </a:cubicBezTo>
                    <a:cubicBezTo>
                      <a:pt x="1271" y="2038"/>
                      <a:pt x="1205" y="1715"/>
                      <a:pt x="1101" y="1398"/>
                    </a:cubicBezTo>
                    <a:lnTo>
                      <a:pt x="1101" y="1403"/>
                    </a:lnTo>
                    <a:cubicBezTo>
                      <a:pt x="986" y="1047"/>
                      <a:pt x="827" y="418"/>
                      <a:pt x="576" y="161"/>
                    </a:cubicBezTo>
                    <a:cubicBezTo>
                      <a:pt x="472" y="57"/>
                      <a:pt x="329" y="18"/>
                      <a:pt x="193" y="2"/>
                    </a:cubicBezTo>
                    <a:cubicBezTo>
                      <a:pt x="181" y="1"/>
                      <a:pt x="169" y="1"/>
                      <a:pt x="158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7"/>
              <p:cNvSpPr/>
              <p:nvPr/>
            </p:nvSpPr>
            <p:spPr>
              <a:xfrm>
                <a:off x="929975" y="2469350"/>
                <a:ext cx="246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8" extrusionOk="0">
                    <a:moveTo>
                      <a:pt x="369" y="0"/>
                    </a:moveTo>
                    <a:cubicBezTo>
                      <a:pt x="318" y="0"/>
                      <a:pt x="265" y="9"/>
                      <a:pt x="214" y="27"/>
                    </a:cubicBezTo>
                    <a:cubicBezTo>
                      <a:pt x="1" y="104"/>
                      <a:pt x="28" y="339"/>
                      <a:pt x="176" y="476"/>
                    </a:cubicBezTo>
                    <a:cubicBezTo>
                      <a:pt x="329" y="613"/>
                      <a:pt x="597" y="728"/>
                      <a:pt x="805" y="728"/>
                    </a:cubicBezTo>
                    <a:cubicBezTo>
                      <a:pt x="898" y="728"/>
                      <a:pt x="953" y="673"/>
                      <a:pt x="975" y="585"/>
                    </a:cubicBezTo>
                    <a:cubicBezTo>
                      <a:pt x="986" y="514"/>
                      <a:pt x="969" y="454"/>
                      <a:pt x="948" y="394"/>
                    </a:cubicBezTo>
                    <a:cubicBezTo>
                      <a:pt x="898" y="284"/>
                      <a:pt x="816" y="202"/>
                      <a:pt x="729" y="136"/>
                    </a:cubicBezTo>
                    <a:cubicBezTo>
                      <a:pt x="721" y="142"/>
                      <a:pt x="713" y="145"/>
                      <a:pt x="705" y="145"/>
                    </a:cubicBezTo>
                    <a:cubicBezTo>
                      <a:pt x="690" y="145"/>
                      <a:pt x="676" y="136"/>
                      <a:pt x="668" y="126"/>
                    </a:cubicBezTo>
                    <a:cubicBezTo>
                      <a:pt x="583" y="40"/>
                      <a:pt x="478" y="0"/>
                      <a:pt x="369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7"/>
              <p:cNvSpPr/>
              <p:nvPr/>
            </p:nvSpPr>
            <p:spPr>
              <a:xfrm>
                <a:off x="869625" y="2416650"/>
                <a:ext cx="1340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708" extrusionOk="0">
                    <a:moveTo>
                      <a:pt x="2967" y="90"/>
                    </a:moveTo>
                    <a:cubicBezTo>
                      <a:pt x="2987" y="90"/>
                      <a:pt x="3007" y="91"/>
                      <a:pt x="3028" y="93"/>
                    </a:cubicBezTo>
                    <a:cubicBezTo>
                      <a:pt x="3203" y="110"/>
                      <a:pt x="3394" y="165"/>
                      <a:pt x="3520" y="301"/>
                    </a:cubicBezTo>
                    <a:cubicBezTo>
                      <a:pt x="3684" y="531"/>
                      <a:pt x="3695" y="838"/>
                      <a:pt x="3641" y="1106"/>
                    </a:cubicBezTo>
                    <a:cubicBezTo>
                      <a:pt x="3619" y="1215"/>
                      <a:pt x="3586" y="1314"/>
                      <a:pt x="3548" y="1418"/>
                    </a:cubicBezTo>
                    <a:cubicBezTo>
                      <a:pt x="3531" y="1451"/>
                      <a:pt x="3520" y="1495"/>
                      <a:pt x="3504" y="1527"/>
                    </a:cubicBezTo>
                    <a:cubicBezTo>
                      <a:pt x="3504" y="1544"/>
                      <a:pt x="3498" y="1555"/>
                      <a:pt x="3498" y="1571"/>
                    </a:cubicBezTo>
                    <a:lnTo>
                      <a:pt x="3498" y="1577"/>
                    </a:lnTo>
                    <a:lnTo>
                      <a:pt x="3498" y="1582"/>
                    </a:lnTo>
                    <a:cubicBezTo>
                      <a:pt x="3498" y="1588"/>
                      <a:pt x="3504" y="1599"/>
                      <a:pt x="3504" y="1599"/>
                    </a:cubicBezTo>
                    <a:cubicBezTo>
                      <a:pt x="3504" y="1599"/>
                      <a:pt x="3504" y="1604"/>
                      <a:pt x="3509" y="1604"/>
                    </a:cubicBezTo>
                    <a:cubicBezTo>
                      <a:pt x="3518" y="1610"/>
                      <a:pt x="3530" y="1612"/>
                      <a:pt x="3542" y="1612"/>
                    </a:cubicBezTo>
                    <a:cubicBezTo>
                      <a:pt x="3554" y="1612"/>
                      <a:pt x="3567" y="1610"/>
                      <a:pt x="3575" y="1604"/>
                    </a:cubicBezTo>
                    <a:lnTo>
                      <a:pt x="3739" y="1418"/>
                    </a:lnTo>
                    <a:cubicBezTo>
                      <a:pt x="3832" y="1308"/>
                      <a:pt x="3942" y="1204"/>
                      <a:pt x="4068" y="1117"/>
                    </a:cubicBezTo>
                    <a:cubicBezTo>
                      <a:pt x="4236" y="992"/>
                      <a:pt x="4367" y="927"/>
                      <a:pt x="4537" y="927"/>
                    </a:cubicBezTo>
                    <a:cubicBezTo>
                      <a:pt x="4599" y="927"/>
                      <a:pt x="4665" y="935"/>
                      <a:pt x="4741" y="953"/>
                    </a:cubicBezTo>
                    <a:cubicBezTo>
                      <a:pt x="4927" y="1007"/>
                      <a:pt x="5173" y="1150"/>
                      <a:pt x="5244" y="1352"/>
                    </a:cubicBezTo>
                    <a:cubicBezTo>
                      <a:pt x="5272" y="1462"/>
                      <a:pt x="5255" y="1577"/>
                      <a:pt x="5234" y="1692"/>
                    </a:cubicBezTo>
                    <a:cubicBezTo>
                      <a:pt x="5206" y="1823"/>
                      <a:pt x="5140" y="1938"/>
                      <a:pt x="5053" y="2036"/>
                    </a:cubicBezTo>
                    <a:cubicBezTo>
                      <a:pt x="4779" y="2365"/>
                      <a:pt x="4412" y="2447"/>
                      <a:pt x="4024" y="2513"/>
                    </a:cubicBezTo>
                    <a:cubicBezTo>
                      <a:pt x="3991" y="2518"/>
                      <a:pt x="3986" y="2584"/>
                      <a:pt x="4018" y="2595"/>
                    </a:cubicBezTo>
                    <a:cubicBezTo>
                      <a:pt x="4029" y="2600"/>
                      <a:pt x="4046" y="2600"/>
                      <a:pt x="4057" y="2611"/>
                    </a:cubicBezTo>
                    <a:cubicBezTo>
                      <a:pt x="4183" y="2666"/>
                      <a:pt x="4298" y="2726"/>
                      <a:pt x="4407" y="2803"/>
                    </a:cubicBezTo>
                    <a:cubicBezTo>
                      <a:pt x="4620" y="2956"/>
                      <a:pt x="4763" y="3219"/>
                      <a:pt x="4785" y="3487"/>
                    </a:cubicBezTo>
                    <a:cubicBezTo>
                      <a:pt x="4785" y="3613"/>
                      <a:pt x="4768" y="3744"/>
                      <a:pt x="4730" y="3870"/>
                    </a:cubicBezTo>
                    <a:cubicBezTo>
                      <a:pt x="4703" y="3941"/>
                      <a:pt x="4653" y="4007"/>
                      <a:pt x="4599" y="4051"/>
                    </a:cubicBezTo>
                    <a:cubicBezTo>
                      <a:pt x="4432" y="4232"/>
                      <a:pt x="4194" y="4313"/>
                      <a:pt x="3959" y="4313"/>
                    </a:cubicBezTo>
                    <a:cubicBezTo>
                      <a:pt x="3924" y="4313"/>
                      <a:pt x="3889" y="4312"/>
                      <a:pt x="3854" y="4308"/>
                    </a:cubicBezTo>
                    <a:cubicBezTo>
                      <a:pt x="3646" y="4286"/>
                      <a:pt x="3444" y="4209"/>
                      <a:pt x="3290" y="4062"/>
                    </a:cubicBezTo>
                    <a:cubicBezTo>
                      <a:pt x="3164" y="3930"/>
                      <a:pt x="3088" y="3750"/>
                      <a:pt x="3033" y="3580"/>
                    </a:cubicBezTo>
                    <a:cubicBezTo>
                      <a:pt x="3017" y="3531"/>
                      <a:pt x="3006" y="3487"/>
                      <a:pt x="2989" y="3432"/>
                    </a:cubicBezTo>
                    <a:cubicBezTo>
                      <a:pt x="2984" y="3396"/>
                      <a:pt x="2974" y="3339"/>
                      <a:pt x="2930" y="3339"/>
                    </a:cubicBezTo>
                    <a:cubicBezTo>
                      <a:pt x="2928" y="3339"/>
                      <a:pt x="2926" y="3339"/>
                      <a:pt x="2924" y="3339"/>
                    </a:cubicBezTo>
                    <a:cubicBezTo>
                      <a:pt x="2907" y="3350"/>
                      <a:pt x="2896" y="3361"/>
                      <a:pt x="2891" y="3378"/>
                    </a:cubicBezTo>
                    <a:cubicBezTo>
                      <a:pt x="2891" y="3421"/>
                      <a:pt x="2891" y="3471"/>
                      <a:pt x="2880" y="3525"/>
                    </a:cubicBezTo>
                    <a:cubicBezTo>
                      <a:pt x="2874" y="3679"/>
                      <a:pt x="2852" y="3832"/>
                      <a:pt x="2798" y="3980"/>
                    </a:cubicBezTo>
                    <a:cubicBezTo>
                      <a:pt x="2781" y="4040"/>
                      <a:pt x="2754" y="4089"/>
                      <a:pt x="2716" y="4144"/>
                    </a:cubicBezTo>
                    <a:cubicBezTo>
                      <a:pt x="2650" y="4253"/>
                      <a:pt x="2568" y="4352"/>
                      <a:pt x="2458" y="4423"/>
                    </a:cubicBezTo>
                    <a:cubicBezTo>
                      <a:pt x="2436" y="4434"/>
                      <a:pt x="2415" y="4450"/>
                      <a:pt x="2398" y="4456"/>
                    </a:cubicBezTo>
                    <a:cubicBezTo>
                      <a:pt x="2376" y="4461"/>
                      <a:pt x="2360" y="4478"/>
                      <a:pt x="2343" y="4483"/>
                    </a:cubicBezTo>
                    <a:cubicBezTo>
                      <a:pt x="2332" y="4489"/>
                      <a:pt x="2327" y="4489"/>
                      <a:pt x="2322" y="4500"/>
                    </a:cubicBezTo>
                    <a:lnTo>
                      <a:pt x="2278" y="4516"/>
                    </a:lnTo>
                    <a:cubicBezTo>
                      <a:pt x="2250" y="4532"/>
                      <a:pt x="2223" y="4538"/>
                      <a:pt x="2196" y="4554"/>
                    </a:cubicBezTo>
                    <a:cubicBezTo>
                      <a:pt x="2163" y="4565"/>
                      <a:pt x="2124" y="4582"/>
                      <a:pt x="2086" y="4587"/>
                    </a:cubicBezTo>
                    <a:cubicBezTo>
                      <a:pt x="2070" y="4593"/>
                      <a:pt x="2042" y="4598"/>
                      <a:pt x="2020" y="4598"/>
                    </a:cubicBezTo>
                    <a:lnTo>
                      <a:pt x="2015" y="4598"/>
                    </a:lnTo>
                    <a:cubicBezTo>
                      <a:pt x="1993" y="4609"/>
                      <a:pt x="1966" y="4609"/>
                      <a:pt x="1944" y="4615"/>
                    </a:cubicBezTo>
                    <a:cubicBezTo>
                      <a:pt x="1916" y="4620"/>
                      <a:pt x="1895" y="4620"/>
                      <a:pt x="1867" y="4620"/>
                    </a:cubicBezTo>
                    <a:lnTo>
                      <a:pt x="1676" y="4620"/>
                    </a:lnTo>
                    <a:cubicBezTo>
                      <a:pt x="1670" y="4620"/>
                      <a:pt x="1659" y="4620"/>
                      <a:pt x="1643" y="4615"/>
                    </a:cubicBezTo>
                    <a:cubicBezTo>
                      <a:pt x="1621" y="4615"/>
                      <a:pt x="1604" y="4609"/>
                      <a:pt x="1583" y="4609"/>
                    </a:cubicBezTo>
                    <a:cubicBezTo>
                      <a:pt x="1561" y="4598"/>
                      <a:pt x="1550" y="4598"/>
                      <a:pt x="1528" y="4593"/>
                    </a:cubicBezTo>
                    <a:cubicBezTo>
                      <a:pt x="1506" y="4587"/>
                      <a:pt x="1495" y="4587"/>
                      <a:pt x="1479" y="4582"/>
                    </a:cubicBezTo>
                    <a:cubicBezTo>
                      <a:pt x="1457" y="4571"/>
                      <a:pt x="1446" y="4565"/>
                      <a:pt x="1429" y="4560"/>
                    </a:cubicBezTo>
                    <a:cubicBezTo>
                      <a:pt x="1418" y="4554"/>
                      <a:pt x="1402" y="4554"/>
                      <a:pt x="1397" y="4543"/>
                    </a:cubicBezTo>
                    <a:cubicBezTo>
                      <a:pt x="1386" y="4538"/>
                      <a:pt x="1369" y="4538"/>
                      <a:pt x="1364" y="4532"/>
                    </a:cubicBezTo>
                    <a:lnTo>
                      <a:pt x="1320" y="4511"/>
                    </a:lnTo>
                    <a:cubicBezTo>
                      <a:pt x="1309" y="4505"/>
                      <a:pt x="1303" y="4500"/>
                      <a:pt x="1287" y="4489"/>
                    </a:cubicBezTo>
                    <a:cubicBezTo>
                      <a:pt x="1276" y="4483"/>
                      <a:pt x="1254" y="4472"/>
                      <a:pt x="1238" y="4461"/>
                    </a:cubicBezTo>
                    <a:cubicBezTo>
                      <a:pt x="1128" y="4374"/>
                      <a:pt x="1035" y="4281"/>
                      <a:pt x="964" y="4155"/>
                    </a:cubicBezTo>
                    <a:cubicBezTo>
                      <a:pt x="893" y="4023"/>
                      <a:pt x="844" y="3876"/>
                      <a:pt x="849" y="3717"/>
                    </a:cubicBezTo>
                    <a:cubicBezTo>
                      <a:pt x="877" y="3361"/>
                      <a:pt x="1156" y="3120"/>
                      <a:pt x="1402" y="2912"/>
                    </a:cubicBezTo>
                    <a:cubicBezTo>
                      <a:pt x="1457" y="2863"/>
                      <a:pt x="1528" y="2814"/>
                      <a:pt x="1588" y="2781"/>
                    </a:cubicBezTo>
                    <a:cubicBezTo>
                      <a:pt x="1621" y="2754"/>
                      <a:pt x="1698" y="2748"/>
                      <a:pt x="1687" y="2682"/>
                    </a:cubicBezTo>
                    <a:cubicBezTo>
                      <a:pt x="1679" y="2671"/>
                      <a:pt x="1663" y="2659"/>
                      <a:pt x="1648" y="2659"/>
                    </a:cubicBezTo>
                    <a:cubicBezTo>
                      <a:pt x="1642" y="2659"/>
                      <a:pt x="1637" y="2661"/>
                      <a:pt x="1632" y="2666"/>
                    </a:cubicBezTo>
                    <a:cubicBezTo>
                      <a:pt x="1604" y="2671"/>
                      <a:pt x="1566" y="2682"/>
                      <a:pt x="1539" y="2693"/>
                    </a:cubicBezTo>
                    <a:cubicBezTo>
                      <a:pt x="1413" y="2726"/>
                      <a:pt x="1282" y="2764"/>
                      <a:pt x="1150" y="2781"/>
                    </a:cubicBezTo>
                    <a:cubicBezTo>
                      <a:pt x="1100" y="2789"/>
                      <a:pt x="1047" y="2793"/>
                      <a:pt x="994" y="2793"/>
                    </a:cubicBezTo>
                    <a:cubicBezTo>
                      <a:pt x="862" y="2793"/>
                      <a:pt x="725" y="2767"/>
                      <a:pt x="608" y="2704"/>
                    </a:cubicBezTo>
                    <a:cubicBezTo>
                      <a:pt x="471" y="2622"/>
                      <a:pt x="351" y="2513"/>
                      <a:pt x="263" y="2370"/>
                    </a:cubicBezTo>
                    <a:cubicBezTo>
                      <a:pt x="132" y="2151"/>
                      <a:pt x="88" y="1889"/>
                      <a:pt x="99" y="1637"/>
                    </a:cubicBezTo>
                    <a:cubicBezTo>
                      <a:pt x="127" y="1445"/>
                      <a:pt x="181" y="1248"/>
                      <a:pt x="291" y="1090"/>
                    </a:cubicBezTo>
                    <a:cubicBezTo>
                      <a:pt x="417" y="893"/>
                      <a:pt x="621" y="780"/>
                      <a:pt x="844" y="780"/>
                    </a:cubicBezTo>
                    <a:cubicBezTo>
                      <a:pt x="864" y="780"/>
                      <a:pt x="884" y="781"/>
                      <a:pt x="904" y="783"/>
                    </a:cubicBezTo>
                    <a:cubicBezTo>
                      <a:pt x="1117" y="810"/>
                      <a:pt x="1314" y="876"/>
                      <a:pt x="1495" y="1002"/>
                    </a:cubicBezTo>
                    <a:cubicBezTo>
                      <a:pt x="1676" y="1122"/>
                      <a:pt x="1856" y="1270"/>
                      <a:pt x="1971" y="1462"/>
                    </a:cubicBezTo>
                    <a:cubicBezTo>
                      <a:pt x="2004" y="1522"/>
                      <a:pt x="2042" y="1588"/>
                      <a:pt x="2075" y="1659"/>
                    </a:cubicBezTo>
                    <a:cubicBezTo>
                      <a:pt x="2075" y="1664"/>
                      <a:pt x="2081" y="1664"/>
                      <a:pt x="2081" y="1664"/>
                    </a:cubicBezTo>
                    <a:cubicBezTo>
                      <a:pt x="2086" y="1681"/>
                      <a:pt x="2108" y="1681"/>
                      <a:pt x="2124" y="1681"/>
                    </a:cubicBezTo>
                    <a:cubicBezTo>
                      <a:pt x="2124" y="1681"/>
                      <a:pt x="2130" y="1681"/>
                      <a:pt x="2130" y="1670"/>
                    </a:cubicBezTo>
                    <a:lnTo>
                      <a:pt x="2135" y="1664"/>
                    </a:lnTo>
                    <a:cubicBezTo>
                      <a:pt x="2152" y="1653"/>
                      <a:pt x="2152" y="1626"/>
                      <a:pt x="2135" y="1604"/>
                    </a:cubicBezTo>
                    <a:cubicBezTo>
                      <a:pt x="2157" y="1599"/>
                      <a:pt x="2168" y="1577"/>
                      <a:pt x="2168" y="1555"/>
                    </a:cubicBezTo>
                    <a:cubicBezTo>
                      <a:pt x="2168" y="1516"/>
                      <a:pt x="2163" y="1478"/>
                      <a:pt x="2163" y="1440"/>
                    </a:cubicBezTo>
                    <a:cubicBezTo>
                      <a:pt x="2163" y="1363"/>
                      <a:pt x="2157" y="1281"/>
                      <a:pt x="2157" y="1204"/>
                    </a:cubicBezTo>
                    <a:cubicBezTo>
                      <a:pt x="2157" y="1106"/>
                      <a:pt x="2163" y="1002"/>
                      <a:pt x="2179" y="903"/>
                    </a:cubicBezTo>
                    <a:cubicBezTo>
                      <a:pt x="2179" y="892"/>
                      <a:pt x="2185" y="876"/>
                      <a:pt x="2185" y="865"/>
                    </a:cubicBezTo>
                    <a:cubicBezTo>
                      <a:pt x="2185" y="843"/>
                      <a:pt x="2190" y="832"/>
                      <a:pt x="2196" y="810"/>
                    </a:cubicBezTo>
                    <a:cubicBezTo>
                      <a:pt x="2207" y="788"/>
                      <a:pt x="2207" y="778"/>
                      <a:pt x="2212" y="756"/>
                    </a:cubicBezTo>
                    <a:cubicBezTo>
                      <a:pt x="2223" y="723"/>
                      <a:pt x="2234" y="684"/>
                      <a:pt x="2245" y="652"/>
                    </a:cubicBezTo>
                    <a:cubicBezTo>
                      <a:pt x="2250" y="630"/>
                      <a:pt x="2267" y="613"/>
                      <a:pt x="2272" y="586"/>
                    </a:cubicBezTo>
                    <a:cubicBezTo>
                      <a:pt x="2316" y="493"/>
                      <a:pt x="2371" y="411"/>
                      <a:pt x="2431" y="345"/>
                    </a:cubicBezTo>
                    <a:cubicBezTo>
                      <a:pt x="2566" y="191"/>
                      <a:pt x="2759" y="90"/>
                      <a:pt x="2967" y="90"/>
                    </a:cubicBezTo>
                    <a:close/>
                    <a:moveTo>
                      <a:pt x="2975" y="1"/>
                    </a:moveTo>
                    <a:cubicBezTo>
                      <a:pt x="2910" y="1"/>
                      <a:pt x="2845" y="9"/>
                      <a:pt x="2781" y="28"/>
                    </a:cubicBezTo>
                    <a:cubicBezTo>
                      <a:pt x="2436" y="110"/>
                      <a:pt x="2196" y="438"/>
                      <a:pt x="2108" y="783"/>
                    </a:cubicBezTo>
                    <a:cubicBezTo>
                      <a:pt x="2053" y="1013"/>
                      <a:pt x="2070" y="1259"/>
                      <a:pt x="2075" y="1500"/>
                    </a:cubicBezTo>
                    <a:cubicBezTo>
                      <a:pt x="1971" y="1281"/>
                      <a:pt x="1780" y="1111"/>
                      <a:pt x="1588" y="975"/>
                    </a:cubicBezTo>
                    <a:cubicBezTo>
                      <a:pt x="1379" y="817"/>
                      <a:pt x="1099" y="696"/>
                      <a:pt x="834" y="696"/>
                    </a:cubicBezTo>
                    <a:cubicBezTo>
                      <a:pt x="655" y="696"/>
                      <a:pt x="484" y="751"/>
                      <a:pt x="346" y="887"/>
                    </a:cubicBezTo>
                    <a:cubicBezTo>
                      <a:pt x="127" y="1090"/>
                      <a:pt x="6" y="1418"/>
                      <a:pt x="1" y="1724"/>
                    </a:cubicBezTo>
                    <a:cubicBezTo>
                      <a:pt x="6" y="1982"/>
                      <a:pt x="61" y="2244"/>
                      <a:pt x="209" y="2458"/>
                    </a:cubicBezTo>
                    <a:cubicBezTo>
                      <a:pt x="324" y="2611"/>
                      <a:pt x="471" y="2754"/>
                      <a:pt x="647" y="2819"/>
                    </a:cubicBezTo>
                    <a:cubicBezTo>
                      <a:pt x="750" y="2858"/>
                      <a:pt x="856" y="2873"/>
                      <a:pt x="963" y="2873"/>
                    </a:cubicBezTo>
                    <a:cubicBezTo>
                      <a:pt x="1100" y="2873"/>
                      <a:pt x="1239" y="2848"/>
                      <a:pt x="1375" y="2814"/>
                    </a:cubicBezTo>
                    <a:lnTo>
                      <a:pt x="1375" y="2814"/>
                    </a:lnTo>
                    <a:cubicBezTo>
                      <a:pt x="1101" y="3044"/>
                      <a:pt x="789" y="3312"/>
                      <a:pt x="762" y="3700"/>
                    </a:cubicBezTo>
                    <a:cubicBezTo>
                      <a:pt x="745" y="3876"/>
                      <a:pt x="805" y="4040"/>
                      <a:pt x="882" y="4188"/>
                    </a:cubicBezTo>
                    <a:cubicBezTo>
                      <a:pt x="953" y="4324"/>
                      <a:pt x="1063" y="4428"/>
                      <a:pt x="1178" y="4521"/>
                    </a:cubicBezTo>
                    <a:cubicBezTo>
                      <a:pt x="1303" y="4615"/>
                      <a:pt x="1451" y="4669"/>
                      <a:pt x="1604" y="4697"/>
                    </a:cubicBezTo>
                    <a:cubicBezTo>
                      <a:pt x="1626" y="4702"/>
                      <a:pt x="1659" y="4702"/>
                      <a:pt x="1692" y="4708"/>
                    </a:cubicBezTo>
                    <a:lnTo>
                      <a:pt x="1807" y="4708"/>
                    </a:lnTo>
                    <a:cubicBezTo>
                      <a:pt x="1851" y="4708"/>
                      <a:pt x="1889" y="4708"/>
                      <a:pt x="1933" y="4702"/>
                    </a:cubicBezTo>
                    <a:cubicBezTo>
                      <a:pt x="1938" y="4702"/>
                      <a:pt x="1949" y="4702"/>
                      <a:pt x="1966" y="4697"/>
                    </a:cubicBezTo>
                    <a:cubicBezTo>
                      <a:pt x="1977" y="4697"/>
                      <a:pt x="1988" y="4697"/>
                      <a:pt x="1999" y="4686"/>
                    </a:cubicBezTo>
                    <a:cubicBezTo>
                      <a:pt x="2020" y="4686"/>
                      <a:pt x="2042" y="4680"/>
                      <a:pt x="2053" y="4680"/>
                    </a:cubicBezTo>
                    <a:cubicBezTo>
                      <a:pt x="2086" y="4675"/>
                      <a:pt x="2130" y="4669"/>
                      <a:pt x="2163" y="4653"/>
                    </a:cubicBezTo>
                    <a:cubicBezTo>
                      <a:pt x="2196" y="4647"/>
                      <a:pt x="2234" y="4636"/>
                      <a:pt x="2261" y="4620"/>
                    </a:cubicBezTo>
                    <a:cubicBezTo>
                      <a:pt x="2382" y="4571"/>
                      <a:pt x="2513" y="4516"/>
                      <a:pt x="2617" y="4423"/>
                    </a:cubicBezTo>
                    <a:cubicBezTo>
                      <a:pt x="2727" y="4319"/>
                      <a:pt x="2809" y="4188"/>
                      <a:pt x="2874" y="4051"/>
                    </a:cubicBezTo>
                    <a:cubicBezTo>
                      <a:pt x="2929" y="3925"/>
                      <a:pt x="2956" y="3777"/>
                      <a:pt x="2973" y="3635"/>
                    </a:cubicBezTo>
                    <a:cubicBezTo>
                      <a:pt x="3033" y="3821"/>
                      <a:pt x="3115" y="4001"/>
                      <a:pt x="3258" y="4133"/>
                    </a:cubicBezTo>
                    <a:cubicBezTo>
                      <a:pt x="3449" y="4301"/>
                      <a:pt x="3703" y="4389"/>
                      <a:pt x="3955" y="4389"/>
                    </a:cubicBezTo>
                    <a:cubicBezTo>
                      <a:pt x="4228" y="4389"/>
                      <a:pt x="4498" y="4286"/>
                      <a:pt x="4686" y="4073"/>
                    </a:cubicBezTo>
                    <a:cubicBezTo>
                      <a:pt x="4785" y="3974"/>
                      <a:pt x="4828" y="3837"/>
                      <a:pt x="4850" y="3711"/>
                    </a:cubicBezTo>
                    <a:cubicBezTo>
                      <a:pt x="4872" y="3586"/>
                      <a:pt x="4878" y="3465"/>
                      <a:pt x="4850" y="3339"/>
                    </a:cubicBezTo>
                    <a:cubicBezTo>
                      <a:pt x="4768" y="2956"/>
                      <a:pt x="4522" y="2710"/>
                      <a:pt x="4188" y="2562"/>
                    </a:cubicBezTo>
                    <a:cubicBezTo>
                      <a:pt x="4549" y="2491"/>
                      <a:pt x="4867" y="2381"/>
                      <a:pt x="5113" y="2091"/>
                    </a:cubicBezTo>
                    <a:cubicBezTo>
                      <a:pt x="5234" y="1943"/>
                      <a:pt x="5321" y="1768"/>
                      <a:pt x="5332" y="1571"/>
                    </a:cubicBezTo>
                    <a:cubicBezTo>
                      <a:pt x="5359" y="1358"/>
                      <a:pt x="5305" y="1199"/>
                      <a:pt x="5135" y="1062"/>
                    </a:cubicBezTo>
                    <a:cubicBezTo>
                      <a:pt x="4987" y="947"/>
                      <a:pt x="4812" y="860"/>
                      <a:pt x="4626" y="843"/>
                    </a:cubicBezTo>
                    <a:cubicBezTo>
                      <a:pt x="4593" y="838"/>
                      <a:pt x="4560" y="836"/>
                      <a:pt x="4526" y="836"/>
                    </a:cubicBezTo>
                    <a:cubicBezTo>
                      <a:pt x="4448" y="836"/>
                      <a:pt x="4369" y="849"/>
                      <a:pt x="4292" y="876"/>
                    </a:cubicBezTo>
                    <a:cubicBezTo>
                      <a:pt x="4040" y="996"/>
                      <a:pt x="3821" y="1188"/>
                      <a:pt x="3635" y="1396"/>
                    </a:cubicBezTo>
                    <a:cubicBezTo>
                      <a:pt x="3723" y="1150"/>
                      <a:pt x="3778" y="876"/>
                      <a:pt x="3728" y="619"/>
                    </a:cubicBezTo>
                    <a:cubicBezTo>
                      <a:pt x="3690" y="378"/>
                      <a:pt x="3580" y="181"/>
                      <a:pt x="3356" y="93"/>
                    </a:cubicBezTo>
                    <a:cubicBezTo>
                      <a:pt x="3236" y="35"/>
                      <a:pt x="3105" y="1"/>
                      <a:pt x="297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7"/>
              <p:cNvSpPr/>
              <p:nvPr/>
            </p:nvSpPr>
            <p:spPr>
              <a:xfrm>
                <a:off x="926275" y="2467175"/>
                <a:ext cx="3082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96" extrusionOk="0">
                    <a:moveTo>
                      <a:pt x="519" y="76"/>
                    </a:moveTo>
                    <a:cubicBezTo>
                      <a:pt x="627" y="76"/>
                      <a:pt x="732" y="115"/>
                      <a:pt x="816" y="196"/>
                    </a:cubicBezTo>
                    <a:cubicBezTo>
                      <a:pt x="824" y="211"/>
                      <a:pt x="838" y="218"/>
                      <a:pt x="852" y="218"/>
                    </a:cubicBezTo>
                    <a:cubicBezTo>
                      <a:pt x="859" y="218"/>
                      <a:pt x="866" y="216"/>
                      <a:pt x="871" y="213"/>
                    </a:cubicBezTo>
                    <a:cubicBezTo>
                      <a:pt x="959" y="278"/>
                      <a:pt x="1041" y="360"/>
                      <a:pt x="1090" y="464"/>
                    </a:cubicBezTo>
                    <a:cubicBezTo>
                      <a:pt x="1117" y="535"/>
                      <a:pt x="1134" y="601"/>
                      <a:pt x="1123" y="661"/>
                    </a:cubicBezTo>
                    <a:lnTo>
                      <a:pt x="1101" y="727"/>
                    </a:lnTo>
                    <a:cubicBezTo>
                      <a:pt x="1096" y="743"/>
                      <a:pt x="1079" y="760"/>
                      <a:pt x="1068" y="765"/>
                    </a:cubicBezTo>
                    <a:cubicBezTo>
                      <a:pt x="1052" y="782"/>
                      <a:pt x="1041" y="787"/>
                      <a:pt x="1019" y="793"/>
                    </a:cubicBezTo>
                    <a:cubicBezTo>
                      <a:pt x="1013" y="793"/>
                      <a:pt x="1008" y="798"/>
                      <a:pt x="997" y="798"/>
                    </a:cubicBezTo>
                    <a:lnTo>
                      <a:pt x="948" y="798"/>
                    </a:lnTo>
                    <a:cubicBezTo>
                      <a:pt x="745" y="798"/>
                      <a:pt x="477" y="683"/>
                      <a:pt x="318" y="546"/>
                    </a:cubicBezTo>
                    <a:cubicBezTo>
                      <a:pt x="176" y="410"/>
                      <a:pt x="149" y="180"/>
                      <a:pt x="362" y="103"/>
                    </a:cubicBezTo>
                    <a:cubicBezTo>
                      <a:pt x="414" y="85"/>
                      <a:pt x="467" y="76"/>
                      <a:pt x="519" y="76"/>
                    </a:cubicBezTo>
                    <a:close/>
                    <a:moveTo>
                      <a:pt x="524" y="0"/>
                    </a:moveTo>
                    <a:cubicBezTo>
                      <a:pt x="440" y="0"/>
                      <a:pt x="355" y="21"/>
                      <a:pt x="280" y="59"/>
                    </a:cubicBezTo>
                    <a:cubicBezTo>
                      <a:pt x="1" y="223"/>
                      <a:pt x="143" y="574"/>
                      <a:pt x="378" y="705"/>
                    </a:cubicBezTo>
                    <a:cubicBezTo>
                      <a:pt x="521" y="798"/>
                      <a:pt x="685" y="858"/>
                      <a:pt x="855" y="886"/>
                    </a:cubicBezTo>
                    <a:cubicBezTo>
                      <a:pt x="886" y="892"/>
                      <a:pt x="918" y="896"/>
                      <a:pt x="949" y="896"/>
                    </a:cubicBezTo>
                    <a:cubicBezTo>
                      <a:pt x="1001" y="896"/>
                      <a:pt x="1051" y="886"/>
                      <a:pt x="1096" y="858"/>
                    </a:cubicBezTo>
                    <a:cubicBezTo>
                      <a:pt x="1232" y="765"/>
                      <a:pt x="1232" y="568"/>
                      <a:pt x="1161" y="431"/>
                    </a:cubicBezTo>
                    <a:cubicBezTo>
                      <a:pt x="1106" y="311"/>
                      <a:pt x="1013" y="218"/>
                      <a:pt x="909" y="141"/>
                    </a:cubicBezTo>
                    <a:cubicBezTo>
                      <a:pt x="886" y="132"/>
                      <a:pt x="863" y="99"/>
                      <a:pt x="837" y="99"/>
                    </a:cubicBezTo>
                    <a:cubicBezTo>
                      <a:pt x="832" y="99"/>
                      <a:pt x="827" y="101"/>
                      <a:pt x="822" y="103"/>
                    </a:cubicBezTo>
                    <a:cubicBezTo>
                      <a:pt x="736" y="33"/>
                      <a:pt x="630" y="0"/>
                      <a:pt x="5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7"/>
              <p:cNvSpPr/>
              <p:nvPr/>
            </p:nvSpPr>
            <p:spPr>
              <a:xfrm>
                <a:off x="855950" y="2531600"/>
                <a:ext cx="5722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7478" extrusionOk="0">
                    <a:moveTo>
                      <a:pt x="2212" y="0"/>
                    </a:moveTo>
                    <a:lnTo>
                      <a:pt x="2168" y="82"/>
                    </a:lnTo>
                    <a:cubicBezTo>
                      <a:pt x="2141" y="137"/>
                      <a:pt x="2113" y="197"/>
                      <a:pt x="2086" y="263"/>
                    </a:cubicBezTo>
                    <a:cubicBezTo>
                      <a:pt x="1768" y="953"/>
                      <a:pt x="1500" y="1670"/>
                      <a:pt x="1254" y="2387"/>
                    </a:cubicBezTo>
                    <a:cubicBezTo>
                      <a:pt x="1090" y="2846"/>
                      <a:pt x="936" y="3306"/>
                      <a:pt x="789" y="3771"/>
                    </a:cubicBezTo>
                    <a:cubicBezTo>
                      <a:pt x="772" y="3804"/>
                      <a:pt x="761" y="3837"/>
                      <a:pt x="756" y="3875"/>
                    </a:cubicBezTo>
                    <a:cubicBezTo>
                      <a:pt x="734" y="3930"/>
                      <a:pt x="717" y="3985"/>
                      <a:pt x="701" y="4040"/>
                    </a:cubicBezTo>
                    <a:cubicBezTo>
                      <a:pt x="685" y="4078"/>
                      <a:pt x="679" y="4111"/>
                      <a:pt x="663" y="4149"/>
                    </a:cubicBezTo>
                    <a:cubicBezTo>
                      <a:pt x="652" y="4209"/>
                      <a:pt x="630" y="4270"/>
                      <a:pt x="608" y="4330"/>
                    </a:cubicBezTo>
                    <a:cubicBezTo>
                      <a:pt x="602" y="4341"/>
                      <a:pt x="602" y="4341"/>
                      <a:pt x="602" y="4346"/>
                    </a:cubicBezTo>
                    <a:cubicBezTo>
                      <a:pt x="592" y="4379"/>
                      <a:pt x="575" y="4423"/>
                      <a:pt x="570" y="4456"/>
                    </a:cubicBezTo>
                    <a:lnTo>
                      <a:pt x="548" y="4516"/>
                    </a:lnTo>
                    <a:cubicBezTo>
                      <a:pt x="526" y="4576"/>
                      <a:pt x="509" y="4642"/>
                      <a:pt x="493" y="4702"/>
                    </a:cubicBezTo>
                    <a:lnTo>
                      <a:pt x="493" y="4713"/>
                    </a:lnTo>
                    <a:lnTo>
                      <a:pt x="471" y="4795"/>
                    </a:lnTo>
                    <a:cubicBezTo>
                      <a:pt x="290" y="5463"/>
                      <a:pt x="137" y="6131"/>
                      <a:pt x="55" y="6820"/>
                    </a:cubicBezTo>
                    <a:cubicBezTo>
                      <a:pt x="28" y="7039"/>
                      <a:pt x="17" y="7258"/>
                      <a:pt x="0" y="7477"/>
                    </a:cubicBezTo>
                    <a:lnTo>
                      <a:pt x="82" y="7477"/>
                    </a:lnTo>
                    <a:lnTo>
                      <a:pt x="82" y="7444"/>
                    </a:lnTo>
                    <a:cubicBezTo>
                      <a:pt x="88" y="7384"/>
                      <a:pt x="88" y="7324"/>
                      <a:pt x="99" y="7258"/>
                    </a:cubicBezTo>
                    <a:cubicBezTo>
                      <a:pt x="99" y="7192"/>
                      <a:pt x="104" y="7116"/>
                      <a:pt x="110" y="7050"/>
                    </a:cubicBezTo>
                    <a:cubicBezTo>
                      <a:pt x="154" y="6541"/>
                      <a:pt x="247" y="6043"/>
                      <a:pt x="356" y="5550"/>
                    </a:cubicBezTo>
                    <a:cubicBezTo>
                      <a:pt x="378" y="5463"/>
                      <a:pt x="405" y="5364"/>
                      <a:pt x="427" y="5277"/>
                    </a:cubicBezTo>
                    <a:cubicBezTo>
                      <a:pt x="433" y="5249"/>
                      <a:pt x="438" y="5216"/>
                      <a:pt x="444" y="5189"/>
                    </a:cubicBezTo>
                    <a:lnTo>
                      <a:pt x="509" y="4965"/>
                    </a:lnTo>
                    <a:cubicBezTo>
                      <a:pt x="515" y="4948"/>
                      <a:pt x="520" y="4937"/>
                      <a:pt x="520" y="4921"/>
                    </a:cubicBezTo>
                    <a:cubicBezTo>
                      <a:pt x="542" y="4839"/>
                      <a:pt x="570" y="4751"/>
                      <a:pt x="592" y="4669"/>
                    </a:cubicBezTo>
                    <a:cubicBezTo>
                      <a:pt x="602" y="4625"/>
                      <a:pt x="608" y="4592"/>
                      <a:pt x="624" y="4549"/>
                    </a:cubicBezTo>
                    <a:cubicBezTo>
                      <a:pt x="630" y="4521"/>
                      <a:pt x="646" y="4488"/>
                      <a:pt x="652" y="4461"/>
                    </a:cubicBezTo>
                    <a:cubicBezTo>
                      <a:pt x="657" y="4461"/>
                      <a:pt x="657" y="4456"/>
                      <a:pt x="657" y="4450"/>
                    </a:cubicBezTo>
                    <a:cubicBezTo>
                      <a:pt x="663" y="4406"/>
                      <a:pt x="679" y="4368"/>
                      <a:pt x="690" y="4324"/>
                    </a:cubicBezTo>
                    <a:cubicBezTo>
                      <a:pt x="712" y="4264"/>
                      <a:pt x="734" y="4193"/>
                      <a:pt x="756" y="4133"/>
                    </a:cubicBezTo>
                    <a:cubicBezTo>
                      <a:pt x="761" y="4105"/>
                      <a:pt x="772" y="4072"/>
                      <a:pt x="783" y="4045"/>
                    </a:cubicBezTo>
                    <a:cubicBezTo>
                      <a:pt x="821" y="3936"/>
                      <a:pt x="854" y="3821"/>
                      <a:pt x="893" y="3711"/>
                    </a:cubicBezTo>
                    <a:cubicBezTo>
                      <a:pt x="920" y="3624"/>
                      <a:pt x="947" y="3542"/>
                      <a:pt x="975" y="3448"/>
                    </a:cubicBezTo>
                    <a:cubicBezTo>
                      <a:pt x="1002" y="3355"/>
                      <a:pt x="1035" y="3251"/>
                      <a:pt x="1068" y="3158"/>
                    </a:cubicBezTo>
                    <a:cubicBezTo>
                      <a:pt x="1396" y="2184"/>
                      <a:pt x="1725" y="1199"/>
                      <a:pt x="2162" y="274"/>
                    </a:cubicBezTo>
                    <a:cubicBezTo>
                      <a:pt x="2190" y="219"/>
                      <a:pt x="2217" y="159"/>
                      <a:pt x="2245" y="99"/>
                    </a:cubicBezTo>
                    <a:lnTo>
                      <a:pt x="2288" y="17"/>
                    </a:lnTo>
                    <a:cubicBezTo>
                      <a:pt x="2277" y="17"/>
                      <a:pt x="2272" y="17"/>
                      <a:pt x="2277" y="6"/>
                    </a:cubicBezTo>
                    <a:lnTo>
                      <a:pt x="2250" y="6"/>
                    </a:lnTo>
                    <a:cubicBezTo>
                      <a:pt x="2239" y="0"/>
                      <a:pt x="2223" y="0"/>
                      <a:pt x="22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7"/>
              <p:cNvSpPr/>
              <p:nvPr/>
            </p:nvSpPr>
            <p:spPr>
              <a:xfrm>
                <a:off x="870725" y="2530225"/>
                <a:ext cx="54350" cy="188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44" extrusionOk="0">
                    <a:moveTo>
                      <a:pt x="2174" y="0"/>
                    </a:moveTo>
                    <a:lnTo>
                      <a:pt x="2174" y="0"/>
                    </a:lnTo>
                    <a:cubicBezTo>
                      <a:pt x="2141" y="17"/>
                      <a:pt x="2097" y="28"/>
                      <a:pt x="2059" y="28"/>
                    </a:cubicBezTo>
                    <a:cubicBezTo>
                      <a:pt x="2042" y="61"/>
                      <a:pt x="2026" y="88"/>
                      <a:pt x="2009" y="126"/>
                    </a:cubicBezTo>
                    <a:lnTo>
                      <a:pt x="2009" y="132"/>
                    </a:lnTo>
                    <a:cubicBezTo>
                      <a:pt x="1944" y="263"/>
                      <a:pt x="1872" y="389"/>
                      <a:pt x="1812" y="520"/>
                    </a:cubicBezTo>
                    <a:cubicBezTo>
                      <a:pt x="1752" y="646"/>
                      <a:pt x="1697" y="772"/>
                      <a:pt x="1632" y="904"/>
                    </a:cubicBezTo>
                    <a:lnTo>
                      <a:pt x="1632" y="909"/>
                    </a:lnTo>
                    <a:cubicBezTo>
                      <a:pt x="1550" y="1090"/>
                      <a:pt x="1478" y="1276"/>
                      <a:pt x="1402" y="1451"/>
                    </a:cubicBezTo>
                    <a:cubicBezTo>
                      <a:pt x="1342" y="1604"/>
                      <a:pt x="1276" y="1752"/>
                      <a:pt x="1216" y="1911"/>
                    </a:cubicBezTo>
                    <a:cubicBezTo>
                      <a:pt x="1166" y="2031"/>
                      <a:pt x="1128" y="2157"/>
                      <a:pt x="1079" y="2277"/>
                    </a:cubicBezTo>
                    <a:cubicBezTo>
                      <a:pt x="947" y="2628"/>
                      <a:pt x="827" y="2978"/>
                      <a:pt x="701" y="3334"/>
                    </a:cubicBezTo>
                    <a:cubicBezTo>
                      <a:pt x="663" y="3471"/>
                      <a:pt x="614" y="3607"/>
                      <a:pt x="575" y="3744"/>
                    </a:cubicBezTo>
                    <a:cubicBezTo>
                      <a:pt x="553" y="3810"/>
                      <a:pt x="531" y="3876"/>
                      <a:pt x="510" y="3941"/>
                    </a:cubicBezTo>
                    <a:lnTo>
                      <a:pt x="510" y="3947"/>
                    </a:lnTo>
                    <a:cubicBezTo>
                      <a:pt x="504" y="3963"/>
                      <a:pt x="504" y="3985"/>
                      <a:pt x="499" y="3996"/>
                    </a:cubicBezTo>
                    <a:lnTo>
                      <a:pt x="477" y="4078"/>
                    </a:lnTo>
                    <a:cubicBezTo>
                      <a:pt x="466" y="4122"/>
                      <a:pt x="455" y="4160"/>
                      <a:pt x="444" y="4204"/>
                    </a:cubicBezTo>
                    <a:cubicBezTo>
                      <a:pt x="438" y="4231"/>
                      <a:pt x="427" y="4264"/>
                      <a:pt x="422" y="4292"/>
                    </a:cubicBezTo>
                    <a:cubicBezTo>
                      <a:pt x="411" y="4330"/>
                      <a:pt x="400" y="4379"/>
                      <a:pt x="389" y="4429"/>
                    </a:cubicBezTo>
                    <a:cubicBezTo>
                      <a:pt x="373" y="4478"/>
                      <a:pt x="362" y="4516"/>
                      <a:pt x="356" y="4565"/>
                    </a:cubicBezTo>
                    <a:cubicBezTo>
                      <a:pt x="345" y="4593"/>
                      <a:pt x="340" y="4615"/>
                      <a:pt x="334" y="4642"/>
                    </a:cubicBezTo>
                    <a:cubicBezTo>
                      <a:pt x="329" y="4669"/>
                      <a:pt x="329" y="4686"/>
                      <a:pt x="318" y="4713"/>
                    </a:cubicBezTo>
                    <a:cubicBezTo>
                      <a:pt x="313" y="4741"/>
                      <a:pt x="307" y="4768"/>
                      <a:pt x="302" y="4806"/>
                    </a:cubicBezTo>
                    <a:cubicBezTo>
                      <a:pt x="280" y="4899"/>
                      <a:pt x="258" y="4998"/>
                      <a:pt x="247" y="5091"/>
                    </a:cubicBezTo>
                    <a:cubicBezTo>
                      <a:pt x="230" y="5162"/>
                      <a:pt x="219" y="5222"/>
                      <a:pt x="209" y="5282"/>
                    </a:cubicBezTo>
                    <a:lnTo>
                      <a:pt x="209" y="5304"/>
                    </a:lnTo>
                    <a:cubicBezTo>
                      <a:pt x="203" y="5343"/>
                      <a:pt x="198" y="5381"/>
                      <a:pt x="192" y="5419"/>
                    </a:cubicBezTo>
                    <a:cubicBezTo>
                      <a:pt x="181" y="5447"/>
                      <a:pt x="181" y="5474"/>
                      <a:pt x="176" y="5501"/>
                    </a:cubicBezTo>
                    <a:lnTo>
                      <a:pt x="176" y="5507"/>
                    </a:lnTo>
                    <a:cubicBezTo>
                      <a:pt x="170" y="5556"/>
                      <a:pt x="165" y="5611"/>
                      <a:pt x="154" y="5666"/>
                    </a:cubicBezTo>
                    <a:cubicBezTo>
                      <a:pt x="154" y="5682"/>
                      <a:pt x="148" y="5698"/>
                      <a:pt x="148" y="5715"/>
                    </a:cubicBezTo>
                    <a:cubicBezTo>
                      <a:pt x="143" y="5791"/>
                      <a:pt x="126" y="5857"/>
                      <a:pt x="121" y="5934"/>
                    </a:cubicBezTo>
                    <a:cubicBezTo>
                      <a:pt x="115" y="6010"/>
                      <a:pt x="99" y="6076"/>
                      <a:pt x="94" y="6153"/>
                    </a:cubicBezTo>
                    <a:cubicBezTo>
                      <a:pt x="33" y="6612"/>
                      <a:pt x="1" y="7078"/>
                      <a:pt x="11" y="7543"/>
                    </a:cubicBezTo>
                    <a:lnTo>
                      <a:pt x="94" y="7543"/>
                    </a:lnTo>
                    <a:cubicBezTo>
                      <a:pt x="88" y="7308"/>
                      <a:pt x="88" y="7078"/>
                      <a:pt x="99" y="6842"/>
                    </a:cubicBezTo>
                    <a:cubicBezTo>
                      <a:pt x="126" y="6399"/>
                      <a:pt x="192" y="5945"/>
                      <a:pt x="258" y="5501"/>
                    </a:cubicBezTo>
                    <a:cubicBezTo>
                      <a:pt x="263" y="5474"/>
                      <a:pt x="263" y="5441"/>
                      <a:pt x="274" y="5414"/>
                    </a:cubicBezTo>
                    <a:cubicBezTo>
                      <a:pt x="280" y="5359"/>
                      <a:pt x="285" y="5310"/>
                      <a:pt x="291" y="5255"/>
                    </a:cubicBezTo>
                    <a:cubicBezTo>
                      <a:pt x="302" y="5206"/>
                      <a:pt x="313" y="5151"/>
                      <a:pt x="318" y="5096"/>
                    </a:cubicBezTo>
                    <a:cubicBezTo>
                      <a:pt x="329" y="5053"/>
                      <a:pt x="334" y="4998"/>
                      <a:pt x="345" y="4943"/>
                    </a:cubicBezTo>
                    <a:cubicBezTo>
                      <a:pt x="356" y="4916"/>
                      <a:pt x="362" y="4883"/>
                      <a:pt x="367" y="4855"/>
                    </a:cubicBezTo>
                    <a:lnTo>
                      <a:pt x="389" y="4751"/>
                    </a:lnTo>
                    <a:cubicBezTo>
                      <a:pt x="395" y="4708"/>
                      <a:pt x="411" y="4664"/>
                      <a:pt x="417" y="4620"/>
                    </a:cubicBezTo>
                    <a:cubicBezTo>
                      <a:pt x="422" y="4571"/>
                      <a:pt x="438" y="4516"/>
                      <a:pt x="449" y="4472"/>
                    </a:cubicBezTo>
                    <a:cubicBezTo>
                      <a:pt x="455" y="4445"/>
                      <a:pt x="466" y="4407"/>
                      <a:pt x="471" y="4379"/>
                    </a:cubicBezTo>
                    <a:cubicBezTo>
                      <a:pt x="477" y="4341"/>
                      <a:pt x="493" y="4308"/>
                      <a:pt x="499" y="4270"/>
                    </a:cubicBezTo>
                    <a:cubicBezTo>
                      <a:pt x="504" y="4237"/>
                      <a:pt x="521" y="4204"/>
                      <a:pt x="526" y="4171"/>
                    </a:cubicBezTo>
                    <a:cubicBezTo>
                      <a:pt x="537" y="4133"/>
                      <a:pt x="548" y="4095"/>
                      <a:pt x="559" y="4062"/>
                    </a:cubicBezTo>
                    <a:cubicBezTo>
                      <a:pt x="575" y="4013"/>
                      <a:pt x="586" y="3969"/>
                      <a:pt x="603" y="3925"/>
                    </a:cubicBezTo>
                    <a:cubicBezTo>
                      <a:pt x="619" y="3854"/>
                      <a:pt x="641" y="3794"/>
                      <a:pt x="663" y="3722"/>
                    </a:cubicBezTo>
                    <a:cubicBezTo>
                      <a:pt x="778" y="3350"/>
                      <a:pt x="915" y="2983"/>
                      <a:pt x="1046" y="2617"/>
                    </a:cubicBezTo>
                    <a:cubicBezTo>
                      <a:pt x="1303" y="1889"/>
                      <a:pt x="1593" y="1166"/>
                      <a:pt x="1933" y="477"/>
                    </a:cubicBezTo>
                    <a:cubicBezTo>
                      <a:pt x="1998" y="351"/>
                      <a:pt x="2059" y="236"/>
                      <a:pt x="2119" y="110"/>
                    </a:cubicBezTo>
                    <a:cubicBezTo>
                      <a:pt x="2141" y="77"/>
                      <a:pt x="2152" y="39"/>
                      <a:pt x="217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7"/>
              <p:cNvSpPr/>
              <p:nvPr/>
            </p:nvSpPr>
            <p:spPr>
              <a:xfrm>
                <a:off x="874975" y="2599250"/>
                <a:ext cx="705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752" extrusionOk="0">
                    <a:moveTo>
                      <a:pt x="2046" y="0"/>
                    </a:moveTo>
                    <a:cubicBezTo>
                      <a:pt x="1935" y="0"/>
                      <a:pt x="1823" y="17"/>
                      <a:pt x="1719" y="47"/>
                    </a:cubicBezTo>
                    <a:cubicBezTo>
                      <a:pt x="1484" y="108"/>
                      <a:pt x="1270" y="244"/>
                      <a:pt x="1079" y="398"/>
                    </a:cubicBezTo>
                    <a:cubicBezTo>
                      <a:pt x="881" y="551"/>
                      <a:pt x="706" y="732"/>
                      <a:pt x="531" y="918"/>
                    </a:cubicBezTo>
                    <a:cubicBezTo>
                      <a:pt x="471" y="978"/>
                      <a:pt x="411" y="1044"/>
                      <a:pt x="356" y="1115"/>
                    </a:cubicBezTo>
                    <a:lnTo>
                      <a:pt x="296" y="1317"/>
                    </a:lnTo>
                    <a:cubicBezTo>
                      <a:pt x="663" y="868"/>
                      <a:pt x="1161" y="321"/>
                      <a:pt x="1675" y="151"/>
                    </a:cubicBezTo>
                    <a:cubicBezTo>
                      <a:pt x="1794" y="114"/>
                      <a:pt x="1925" y="87"/>
                      <a:pt x="2055" y="87"/>
                    </a:cubicBezTo>
                    <a:cubicBezTo>
                      <a:pt x="2171" y="87"/>
                      <a:pt x="2286" y="108"/>
                      <a:pt x="2392" y="162"/>
                    </a:cubicBezTo>
                    <a:cubicBezTo>
                      <a:pt x="2693" y="326"/>
                      <a:pt x="2748" y="742"/>
                      <a:pt x="2628" y="1054"/>
                    </a:cubicBezTo>
                    <a:cubicBezTo>
                      <a:pt x="2474" y="1465"/>
                      <a:pt x="2135" y="1777"/>
                      <a:pt x="1785" y="2018"/>
                    </a:cubicBezTo>
                    <a:cubicBezTo>
                      <a:pt x="1396" y="2286"/>
                      <a:pt x="953" y="2461"/>
                      <a:pt x="498" y="2565"/>
                    </a:cubicBezTo>
                    <a:cubicBezTo>
                      <a:pt x="356" y="2598"/>
                      <a:pt x="203" y="2631"/>
                      <a:pt x="55" y="2653"/>
                    </a:cubicBezTo>
                    <a:cubicBezTo>
                      <a:pt x="39" y="2653"/>
                      <a:pt x="28" y="2658"/>
                      <a:pt x="11" y="2658"/>
                    </a:cubicBezTo>
                    <a:cubicBezTo>
                      <a:pt x="6" y="2686"/>
                      <a:pt x="6" y="2724"/>
                      <a:pt x="0" y="2751"/>
                    </a:cubicBezTo>
                    <a:cubicBezTo>
                      <a:pt x="164" y="2735"/>
                      <a:pt x="312" y="2702"/>
                      <a:pt x="471" y="2669"/>
                    </a:cubicBezTo>
                    <a:cubicBezTo>
                      <a:pt x="876" y="2576"/>
                      <a:pt x="1270" y="2434"/>
                      <a:pt x="1626" y="2231"/>
                    </a:cubicBezTo>
                    <a:cubicBezTo>
                      <a:pt x="2053" y="1969"/>
                      <a:pt x="2474" y="1640"/>
                      <a:pt x="2682" y="1164"/>
                    </a:cubicBezTo>
                    <a:cubicBezTo>
                      <a:pt x="2786" y="923"/>
                      <a:pt x="2819" y="633"/>
                      <a:pt x="2710" y="387"/>
                    </a:cubicBezTo>
                    <a:cubicBezTo>
                      <a:pt x="2589" y="106"/>
                      <a:pt x="2321" y="0"/>
                      <a:pt x="20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7"/>
              <p:cNvSpPr/>
              <p:nvPr/>
            </p:nvSpPr>
            <p:spPr>
              <a:xfrm>
                <a:off x="878650" y="2608225"/>
                <a:ext cx="646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05" extrusionOk="0">
                    <a:moveTo>
                      <a:pt x="2546" y="0"/>
                    </a:moveTo>
                    <a:cubicBezTo>
                      <a:pt x="2513" y="17"/>
                      <a:pt x="2475" y="28"/>
                      <a:pt x="2437" y="44"/>
                    </a:cubicBezTo>
                    <a:cubicBezTo>
                      <a:pt x="2141" y="154"/>
                      <a:pt x="1846" y="258"/>
                      <a:pt x="1561" y="400"/>
                    </a:cubicBezTo>
                    <a:cubicBezTo>
                      <a:pt x="1233" y="564"/>
                      <a:pt x="910" y="761"/>
                      <a:pt x="614" y="975"/>
                    </a:cubicBezTo>
                    <a:cubicBezTo>
                      <a:pt x="422" y="1111"/>
                      <a:pt x="236" y="1259"/>
                      <a:pt x="67" y="1434"/>
                    </a:cubicBezTo>
                    <a:lnTo>
                      <a:pt x="39" y="1462"/>
                    </a:lnTo>
                    <a:cubicBezTo>
                      <a:pt x="23" y="1506"/>
                      <a:pt x="17" y="1555"/>
                      <a:pt x="1" y="1604"/>
                    </a:cubicBezTo>
                    <a:cubicBezTo>
                      <a:pt x="12" y="1588"/>
                      <a:pt x="23" y="1582"/>
                      <a:pt x="39" y="1571"/>
                    </a:cubicBezTo>
                    <a:cubicBezTo>
                      <a:pt x="182" y="1418"/>
                      <a:pt x="340" y="1276"/>
                      <a:pt x="505" y="1150"/>
                    </a:cubicBezTo>
                    <a:cubicBezTo>
                      <a:pt x="1025" y="756"/>
                      <a:pt x="1599" y="427"/>
                      <a:pt x="2212" y="208"/>
                    </a:cubicBezTo>
                    <a:cubicBezTo>
                      <a:pt x="2338" y="165"/>
                      <a:pt x="2459" y="121"/>
                      <a:pt x="2585" y="77"/>
                    </a:cubicBezTo>
                    <a:cubicBezTo>
                      <a:pt x="2574" y="55"/>
                      <a:pt x="2568" y="44"/>
                      <a:pt x="2563" y="28"/>
                    </a:cubicBezTo>
                    <a:cubicBezTo>
                      <a:pt x="2557" y="22"/>
                      <a:pt x="2546" y="11"/>
                      <a:pt x="25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7"/>
              <p:cNvSpPr/>
              <p:nvPr/>
            </p:nvSpPr>
            <p:spPr>
              <a:xfrm>
                <a:off x="824200" y="2571975"/>
                <a:ext cx="510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219" extrusionOk="0">
                    <a:moveTo>
                      <a:pt x="770" y="1"/>
                    </a:moveTo>
                    <a:cubicBezTo>
                      <a:pt x="710" y="1"/>
                      <a:pt x="651" y="12"/>
                      <a:pt x="592" y="44"/>
                    </a:cubicBezTo>
                    <a:cubicBezTo>
                      <a:pt x="449" y="109"/>
                      <a:pt x="334" y="235"/>
                      <a:pt x="258" y="383"/>
                    </a:cubicBezTo>
                    <a:cubicBezTo>
                      <a:pt x="181" y="520"/>
                      <a:pt x="121" y="668"/>
                      <a:pt x="99" y="821"/>
                    </a:cubicBezTo>
                    <a:cubicBezTo>
                      <a:pt x="0" y="1385"/>
                      <a:pt x="170" y="1970"/>
                      <a:pt x="520" y="2408"/>
                    </a:cubicBezTo>
                    <a:cubicBezTo>
                      <a:pt x="624" y="2567"/>
                      <a:pt x="772" y="2693"/>
                      <a:pt x="920" y="2791"/>
                    </a:cubicBezTo>
                    <a:cubicBezTo>
                      <a:pt x="1035" y="2868"/>
                      <a:pt x="1155" y="2945"/>
                      <a:pt x="1276" y="3005"/>
                    </a:cubicBezTo>
                    <a:cubicBezTo>
                      <a:pt x="1446" y="3087"/>
                      <a:pt x="1626" y="3169"/>
                      <a:pt x="1812" y="3218"/>
                    </a:cubicBezTo>
                    <a:lnTo>
                      <a:pt x="1834" y="3136"/>
                    </a:lnTo>
                    <a:cubicBezTo>
                      <a:pt x="1758" y="3114"/>
                      <a:pt x="1681" y="3087"/>
                      <a:pt x="1615" y="3060"/>
                    </a:cubicBezTo>
                    <a:cubicBezTo>
                      <a:pt x="1413" y="2983"/>
                      <a:pt x="1221" y="2895"/>
                      <a:pt x="1046" y="2775"/>
                    </a:cubicBezTo>
                    <a:cubicBezTo>
                      <a:pt x="915" y="2682"/>
                      <a:pt x="783" y="2594"/>
                      <a:pt x="674" y="2474"/>
                    </a:cubicBezTo>
                    <a:cubicBezTo>
                      <a:pt x="575" y="2348"/>
                      <a:pt x="477" y="2217"/>
                      <a:pt x="395" y="2074"/>
                    </a:cubicBezTo>
                    <a:cubicBezTo>
                      <a:pt x="312" y="1927"/>
                      <a:pt x="247" y="1762"/>
                      <a:pt x="203" y="1587"/>
                    </a:cubicBezTo>
                    <a:cubicBezTo>
                      <a:pt x="148" y="1363"/>
                      <a:pt x="143" y="1122"/>
                      <a:pt x="176" y="892"/>
                    </a:cubicBezTo>
                    <a:cubicBezTo>
                      <a:pt x="198" y="761"/>
                      <a:pt x="230" y="629"/>
                      <a:pt x="291" y="509"/>
                    </a:cubicBezTo>
                    <a:cubicBezTo>
                      <a:pt x="334" y="427"/>
                      <a:pt x="373" y="345"/>
                      <a:pt x="438" y="274"/>
                    </a:cubicBezTo>
                    <a:cubicBezTo>
                      <a:pt x="527" y="175"/>
                      <a:pt x="642" y="90"/>
                      <a:pt x="776" y="90"/>
                    </a:cubicBezTo>
                    <a:cubicBezTo>
                      <a:pt x="791" y="90"/>
                      <a:pt x="806" y="91"/>
                      <a:pt x="822" y="93"/>
                    </a:cubicBezTo>
                    <a:cubicBezTo>
                      <a:pt x="958" y="104"/>
                      <a:pt x="1101" y="148"/>
                      <a:pt x="1205" y="246"/>
                    </a:cubicBezTo>
                    <a:cubicBezTo>
                      <a:pt x="1451" y="509"/>
                      <a:pt x="1615" y="1138"/>
                      <a:pt x="1730" y="1494"/>
                    </a:cubicBezTo>
                    <a:lnTo>
                      <a:pt x="1730" y="1489"/>
                    </a:lnTo>
                    <a:cubicBezTo>
                      <a:pt x="1834" y="1801"/>
                      <a:pt x="1900" y="2124"/>
                      <a:pt x="1960" y="2452"/>
                    </a:cubicBezTo>
                    <a:cubicBezTo>
                      <a:pt x="1971" y="2507"/>
                      <a:pt x="1982" y="2561"/>
                      <a:pt x="1987" y="2616"/>
                    </a:cubicBezTo>
                    <a:cubicBezTo>
                      <a:pt x="2009" y="2556"/>
                      <a:pt x="2026" y="2501"/>
                      <a:pt x="2042" y="2436"/>
                    </a:cubicBezTo>
                    <a:cubicBezTo>
                      <a:pt x="1982" y="2107"/>
                      <a:pt x="1916" y="1773"/>
                      <a:pt x="1812" y="1461"/>
                    </a:cubicBezTo>
                    <a:cubicBezTo>
                      <a:pt x="1725" y="1166"/>
                      <a:pt x="1632" y="870"/>
                      <a:pt x="1506" y="591"/>
                    </a:cubicBezTo>
                    <a:cubicBezTo>
                      <a:pt x="1369" y="268"/>
                      <a:pt x="1232" y="66"/>
                      <a:pt x="876" y="11"/>
                    </a:cubicBezTo>
                    <a:cubicBezTo>
                      <a:pt x="840" y="5"/>
                      <a:pt x="805" y="1"/>
                      <a:pt x="77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7"/>
              <p:cNvSpPr/>
              <p:nvPr/>
            </p:nvSpPr>
            <p:spPr>
              <a:xfrm>
                <a:off x="837325" y="2573050"/>
                <a:ext cx="34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908" extrusionOk="0">
                    <a:moveTo>
                      <a:pt x="78" y="1"/>
                    </a:moveTo>
                    <a:cubicBezTo>
                      <a:pt x="45" y="12"/>
                      <a:pt x="23" y="28"/>
                      <a:pt x="1" y="39"/>
                    </a:cubicBezTo>
                    <a:cubicBezTo>
                      <a:pt x="116" y="335"/>
                      <a:pt x="203" y="641"/>
                      <a:pt x="329" y="931"/>
                    </a:cubicBezTo>
                    <a:cubicBezTo>
                      <a:pt x="461" y="1243"/>
                      <a:pt x="630" y="1533"/>
                      <a:pt x="778" y="1834"/>
                    </a:cubicBezTo>
                    <a:cubicBezTo>
                      <a:pt x="904" y="2075"/>
                      <a:pt x="1035" y="2321"/>
                      <a:pt x="1161" y="2557"/>
                    </a:cubicBezTo>
                    <a:cubicBezTo>
                      <a:pt x="1227" y="2677"/>
                      <a:pt x="1293" y="2798"/>
                      <a:pt x="1364" y="2907"/>
                    </a:cubicBezTo>
                    <a:cubicBezTo>
                      <a:pt x="1375" y="2874"/>
                      <a:pt x="1380" y="2830"/>
                      <a:pt x="1397" y="2798"/>
                    </a:cubicBezTo>
                    <a:cubicBezTo>
                      <a:pt x="1293" y="2622"/>
                      <a:pt x="1200" y="2431"/>
                      <a:pt x="1096" y="2250"/>
                    </a:cubicBezTo>
                    <a:cubicBezTo>
                      <a:pt x="959" y="2004"/>
                      <a:pt x="827" y="1741"/>
                      <a:pt x="696" y="1489"/>
                    </a:cubicBezTo>
                    <a:cubicBezTo>
                      <a:pt x="609" y="1320"/>
                      <a:pt x="515" y="1150"/>
                      <a:pt x="439" y="975"/>
                    </a:cubicBezTo>
                    <a:cubicBezTo>
                      <a:pt x="302" y="657"/>
                      <a:pt x="198" y="329"/>
                      <a:pt x="7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BEBE7-5E93-4C9C-91BD-86B06AA9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91" y="224725"/>
            <a:ext cx="6713617" cy="4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5" name="Google Shape;5575;p44"/>
          <p:cNvSpPr txBox="1">
            <a:spLocks noGrp="1"/>
          </p:cNvSpPr>
          <p:nvPr>
            <p:ph type="title"/>
          </p:nvPr>
        </p:nvSpPr>
        <p:spPr>
          <a:xfrm>
            <a:off x="2005333" y="933469"/>
            <a:ext cx="6945086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omic Sans MS" panose="030F0702030302020204" pitchFamily="66" charset="0"/>
              </a:rPr>
              <a:t>New words</a:t>
            </a:r>
            <a:endParaRPr sz="6600" b="1" dirty="0">
              <a:latin typeface="Comic Sans MS" panose="030F0702030302020204" pitchFamily="66" charset="0"/>
            </a:endParaRPr>
          </a:p>
        </p:txBody>
      </p:sp>
      <p:grpSp>
        <p:nvGrpSpPr>
          <p:cNvPr id="5576" name="Google Shape;5576;p44"/>
          <p:cNvGrpSpPr/>
          <p:nvPr/>
        </p:nvGrpSpPr>
        <p:grpSpPr>
          <a:xfrm>
            <a:off x="2990935" y="211923"/>
            <a:ext cx="953638" cy="562581"/>
            <a:chOff x="3037050" y="1564800"/>
            <a:chExt cx="253850" cy="149750"/>
          </a:xfrm>
        </p:grpSpPr>
        <p:sp>
          <p:nvSpPr>
            <p:cNvPr id="5577" name="Google Shape;5577;p44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4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9" name="Google Shape;5579;p44"/>
          <p:cNvSpPr/>
          <p:nvPr/>
        </p:nvSpPr>
        <p:spPr>
          <a:xfrm>
            <a:off x="1925262" y="2291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44"/>
          <p:cNvSpPr/>
          <p:nvPr/>
        </p:nvSpPr>
        <p:spPr>
          <a:xfrm>
            <a:off x="7605962" y="1042512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44"/>
          <p:cNvSpPr/>
          <p:nvPr/>
        </p:nvSpPr>
        <p:spPr>
          <a:xfrm>
            <a:off x="7940524" y="187504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2" name="Google Shape;5582;p44"/>
          <p:cNvGrpSpPr/>
          <p:nvPr/>
        </p:nvGrpSpPr>
        <p:grpSpPr>
          <a:xfrm>
            <a:off x="900816" y="1193926"/>
            <a:ext cx="241121" cy="287236"/>
            <a:chOff x="7125991" y="3462688"/>
            <a:chExt cx="241121" cy="287236"/>
          </a:xfrm>
        </p:grpSpPr>
        <p:sp>
          <p:nvSpPr>
            <p:cNvPr id="5583" name="Google Shape;5583;p44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4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4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6" name="Google Shape;5586;p44"/>
          <p:cNvGrpSpPr/>
          <p:nvPr/>
        </p:nvGrpSpPr>
        <p:grpSpPr>
          <a:xfrm rot="-2396962" flipH="1">
            <a:off x="6361558" y="445572"/>
            <a:ext cx="345432" cy="392174"/>
            <a:chOff x="8245971" y="847619"/>
            <a:chExt cx="345437" cy="392180"/>
          </a:xfrm>
        </p:grpSpPr>
        <p:sp>
          <p:nvSpPr>
            <p:cNvPr id="5587" name="Google Shape;5587;p44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4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9" name="Google Shape;5589;p44"/>
          <p:cNvGrpSpPr/>
          <p:nvPr/>
        </p:nvGrpSpPr>
        <p:grpSpPr>
          <a:xfrm>
            <a:off x="8624628" y="1193913"/>
            <a:ext cx="241121" cy="287236"/>
            <a:chOff x="7125991" y="3462688"/>
            <a:chExt cx="241121" cy="287236"/>
          </a:xfrm>
        </p:grpSpPr>
        <p:sp>
          <p:nvSpPr>
            <p:cNvPr id="5590" name="Google Shape;5590;p44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4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4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3" name="Google Shape;5593;p44"/>
          <p:cNvGrpSpPr/>
          <p:nvPr/>
        </p:nvGrpSpPr>
        <p:grpSpPr>
          <a:xfrm>
            <a:off x="2650146" y="3885944"/>
            <a:ext cx="397997" cy="437843"/>
            <a:chOff x="2083275" y="3343150"/>
            <a:chExt cx="150825" cy="165925"/>
          </a:xfrm>
        </p:grpSpPr>
        <p:sp>
          <p:nvSpPr>
            <p:cNvPr id="5594" name="Google Shape;5594;p44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4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4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4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4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0" name="Google Shape;5600;p44"/>
          <p:cNvGrpSpPr/>
          <p:nvPr/>
        </p:nvGrpSpPr>
        <p:grpSpPr>
          <a:xfrm rot="1258672">
            <a:off x="4757758" y="194647"/>
            <a:ext cx="200453" cy="252785"/>
            <a:chOff x="7158480" y="3001477"/>
            <a:chExt cx="200457" cy="252790"/>
          </a:xfrm>
        </p:grpSpPr>
        <p:sp>
          <p:nvSpPr>
            <p:cNvPr id="5601" name="Google Shape;5601;p44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3" name="Google Shape;5603;p44"/>
          <p:cNvSpPr/>
          <p:nvPr/>
        </p:nvSpPr>
        <p:spPr>
          <a:xfrm>
            <a:off x="3617737" y="38859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44"/>
          <p:cNvSpPr/>
          <p:nvPr/>
        </p:nvSpPr>
        <p:spPr>
          <a:xfrm>
            <a:off x="1472849" y="214934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5" name="Google Shape;5605;p44"/>
          <p:cNvGrpSpPr/>
          <p:nvPr/>
        </p:nvGrpSpPr>
        <p:grpSpPr>
          <a:xfrm rot="1258672">
            <a:off x="1646108" y="3132847"/>
            <a:ext cx="200453" cy="252785"/>
            <a:chOff x="7158480" y="3001477"/>
            <a:chExt cx="200457" cy="252790"/>
          </a:xfrm>
        </p:grpSpPr>
        <p:sp>
          <p:nvSpPr>
            <p:cNvPr id="5606" name="Google Shape;5606;p44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8" name="Google Shape;5608;p44"/>
          <p:cNvGrpSpPr/>
          <p:nvPr/>
        </p:nvGrpSpPr>
        <p:grpSpPr>
          <a:xfrm>
            <a:off x="5922619" y="4323783"/>
            <a:ext cx="284162" cy="279647"/>
            <a:chOff x="2999950" y="4020975"/>
            <a:chExt cx="89675" cy="88250"/>
          </a:xfrm>
        </p:grpSpPr>
        <p:sp>
          <p:nvSpPr>
            <p:cNvPr id="5609" name="Google Shape;5609;p44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990;p37">
            <a:extLst>
              <a:ext uri="{FF2B5EF4-FFF2-40B4-BE49-F238E27FC236}">
                <a16:creationId xmlns:a16="http://schemas.microsoft.com/office/drawing/2014/main" id="{D5A4A3BE-6DDD-42B9-9005-A9F575950488}"/>
              </a:ext>
            </a:extLst>
          </p:cNvPr>
          <p:cNvSpPr txBox="1">
            <a:spLocks/>
          </p:cNvSpPr>
          <p:nvPr/>
        </p:nvSpPr>
        <p:spPr>
          <a:xfrm>
            <a:off x="1746334" y="1756411"/>
            <a:ext cx="13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000" b="1" dirty="0">
                <a:latin typeface="Comic Sans MS" panose="030F0702030302020204" pitchFamily="66" charset="0"/>
              </a:rPr>
              <a:t>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s Yoga Cartoon Images – Browse 9,316 Stock Photos, Vectors, and Video |  Adobe Stock">
            <a:extLst>
              <a:ext uri="{FF2B5EF4-FFF2-40B4-BE49-F238E27FC236}">
                <a16:creationId xmlns:a16="http://schemas.microsoft.com/office/drawing/2014/main" id="{0E454CD6-5E9D-4B30-8055-3F37164E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8" y="944428"/>
            <a:ext cx="3341822" cy="33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ABED90-BDB3-4E8B-8310-D2D8D53B68B7}"/>
              </a:ext>
            </a:extLst>
          </p:cNvPr>
          <p:cNvSpPr txBox="1"/>
          <p:nvPr/>
        </p:nvSpPr>
        <p:spPr>
          <a:xfrm>
            <a:off x="2186230" y="126023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 yoga</a:t>
            </a:r>
          </a:p>
        </p:txBody>
      </p:sp>
    </p:spTree>
    <p:extLst>
      <p:ext uri="{BB962C8B-B14F-4D97-AF65-F5344CB8AC3E}">
        <p14:creationId xmlns:p14="http://schemas.microsoft.com/office/powerpoint/2010/main" val="37809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Vector | Sticker design with chef girl cooking food cartoon character">
            <a:extLst>
              <a:ext uri="{FF2B5EF4-FFF2-40B4-BE49-F238E27FC236}">
                <a16:creationId xmlns:a16="http://schemas.microsoft.com/office/drawing/2014/main" id="{FE9D7B44-4641-48CC-AA31-90FDFBBD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4020"/>
            <a:ext cx="2958130" cy="32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C1269-6664-4958-A329-A700A7382167}"/>
              </a:ext>
            </a:extLst>
          </p:cNvPr>
          <p:cNvSpPr txBox="1"/>
          <p:nvPr/>
        </p:nvSpPr>
        <p:spPr>
          <a:xfrm>
            <a:off x="2186230" y="126023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cook meals</a:t>
            </a:r>
          </a:p>
        </p:txBody>
      </p:sp>
    </p:spTree>
    <p:extLst>
      <p:ext uri="{BB962C8B-B14F-4D97-AF65-F5344CB8AC3E}">
        <p14:creationId xmlns:p14="http://schemas.microsoft.com/office/powerpoint/2010/main" val="41439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ennis Cartoon Images – Browse 25,413 Stock Photos, Vectors, and Video |  Adobe Stock">
            <a:extLst>
              <a:ext uri="{FF2B5EF4-FFF2-40B4-BE49-F238E27FC236}">
                <a16:creationId xmlns:a16="http://schemas.microsoft.com/office/drawing/2014/main" id="{8BCEEF43-25D5-4889-9927-CABF516C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62" y="1246644"/>
            <a:ext cx="3388317" cy="33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A8A89-B4AC-4BFB-A95D-84FEEEAE4638}"/>
              </a:ext>
            </a:extLst>
          </p:cNvPr>
          <p:cNvSpPr txBox="1"/>
          <p:nvPr/>
        </p:nvSpPr>
        <p:spPr>
          <a:xfrm>
            <a:off x="2142641" y="172518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play tennis</a:t>
            </a:r>
          </a:p>
        </p:txBody>
      </p:sp>
    </p:spTree>
    <p:extLst>
      <p:ext uri="{BB962C8B-B14F-4D97-AF65-F5344CB8AC3E}">
        <p14:creationId xmlns:p14="http://schemas.microsoft.com/office/powerpoint/2010/main" val="27584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With Popcorn And Drink In Cinema Watch Film Vector Stock Clipart |  Royalty-Free | FreeImages">
            <a:extLst>
              <a:ext uri="{FF2B5EF4-FFF2-40B4-BE49-F238E27FC236}">
                <a16:creationId xmlns:a16="http://schemas.microsoft.com/office/drawing/2014/main" id="{632CDEDE-DAD9-4CE5-BD24-1F8B0BA8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12" y="1657350"/>
            <a:ext cx="2655376" cy="26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6E5D6-A739-407E-B3F3-76326F37BB64}"/>
              </a:ext>
            </a:extLst>
          </p:cNvPr>
          <p:cNvSpPr txBox="1"/>
          <p:nvPr/>
        </p:nvSpPr>
        <p:spPr>
          <a:xfrm>
            <a:off x="2186230" y="126023"/>
            <a:ext cx="4858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watch films</a:t>
            </a:r>
          </a:p>
        </p:txBody>
      </p:sp>
    </p:spTree>
    <p:extLst>
      <p:ext uri="{BB962C8B-B14F-4D97-AF65-F5344CB8AC3E}">
        <p14:creationId xmlns:p14="http://schemas.microsoft.com/office/powerpoint/2010/main" val="28601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ocial Skill Activities for Pre-K to Celebrate International Thank-You Day by Slidesgo">
  <a:themeElements>
    <a:clrScheme name="Simple Light">
      <a:dk1>
        <a:srgbClr val="191919"/>
      </a:dk1>
      <a:lt1>
        <a:srgbClr val="FFFFFF"/>
      </a:lt1>
      <a:dk2>
        <a:srgbClr val="F9F2D9"/>
      </a:dk2>
      <a:lt2>
        <a:srgbClr val="E76A28"/>
      </a:lt2>
      <a:accent1>
        <a:srgbClr val="E48F7A"/>
      </a:accent1>
      <a:accent2>
        <a:srgbClr val="F4C5B1"/>
      </a:accent2>
      <a:accent3>
        <a:srgbClr val="77916C"/>
      </a:accent3>
      <a:accent4>
        <a:srgbClr val="92D6AE"/>
      </a:accent4>
      <a:accent5>
        <a:srgbClr val="F4B23D"/>
      </a:accent5>
      <a:accent6>
        <a:srgbClr val="FFFF9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221</Words>
  <Application>Microsoft Office PowerPoint</Application>
  <PresentationFormat>On-screen Show (16:9)</PresentationFormat>
  <Paragraphs>82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Comic Sans MS</vt:lpstr>
      <vt:lpstr>Original Surfer</vt:lpstr>
      <vt:lpstr>Karla Medium</vt:lpstr>
      <vt:lpstr>Anaheim</vt:lpstr>
      <vt:lpstr>Karla</vt:lpstr>
      <vt:lpstr>Bebas Neue</vt:lpstr>
      <vt:lpstr>Arial</vt:lpstr>
      <vt:lpstr>Social Skill Activities for Pre-K to Celebrate International Thank-You Day by Slidesgo</vt:lpstr>
      <vt:lpstr>Unit 15: My family’s weekend  </vt:lpstr>
      <vt:lpstr>Table of contents</vt:lpstr>
      <vt:lpstr>Warm up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What are the missing letters?</vt:lpstr>
      <vt:lpstr>PowerPoint Presentation</vt:lpstr>
      <vt:lpstr>PowerPoint Presentation</vt:lpstr>
      <vt:lpstr>PowerPoint Presentation</vt:lpstr>
      <vt:lpstr>PowerPoint Presentation</vt:lpstr>
      <vt:lpstr>Activity 1</vt:lpstr>
      <vt:lpstr>Look, listen and repeat  </vt:lpstr>
      <vt:lpstr>Look, listen and repeat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Listen, point and say  </vt:lpstr>
      <vt:lpstr>PowerPoint Presentation</vt:lpstr>
      <vt:lpstr>Activity 2</vt:lpstr>
      <vt:lpstr>PowerPoint Presentation</vt:lpstr>
      <vt:lpstr>5 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Activities for Pre-K to celebrate International Thank-You Day</dc:title>
  <dc:creator>DELL</dc:creator>
  <cp:lastModifiedBy>MAIHUNG</cp:lastModifiedBy>
  <cp:revision>18</cp:revision>
  <dcterms:modified xsi:type="dcterms:W3CDTF">2025-04-21T14:14:18Z</dcterms:modified>
</cp:coreProperties>
</file>